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D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>
      <p:cViewPr>
        <p:scale>
          <a:sx n="81" d="100"/>
          <a:sy n="81" d="100"/>
        </p:scale>
        <p:origin x="-9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021616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3404038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663031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6956193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9300889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5953217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5001015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1391257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8253348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61280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1846612"/>
      </p:ext>
    </p:extLst>
  </p:cSld>
  <p:clrMapOvr>
    <a:masterClrMapping/>
  </p:clrMapOvr>
  <p:transition spd="slow">
    <p:randomBar dir="vert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lumMod val="90000"/>
                <a:lumOff val="10000"/>
              </a:srgb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CC6C6-C7C2-46DB-B32B-35B6D9135B1B}" type="datetimeFigureOut">
              <a:rPr lang="es-CL" smtClean="0"/>
              <a:t>17-06-2020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F3752-5349-47D8-B316-37DAC071CA6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193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hyperlink" Target="file:///C:\Users\Trasportes%20Artigas\Desktop\Reciclar%20-%20Canciones%20Infantiles%20(online-video-cutter.com).mp4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8.emf"/><Relationship Id="rId18" Type="http://schemas.openxmlformats.org/officeDocument/2006/relationships/image" Target="../media/image3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emf"/><Relationship Id="rId17" Type="http://schemas.openxmlformats.org/officeDocument/2006/relationships/image" Target="../media/image32.emf"/><Relationship Id="rId2" Type="http://schemas.openxmlformats.org/officeDocument/2006/relationships/audio" Target="../media/audio1.wav"/><Relationship Id="rId16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26.emf"/><Relationship Id="rId5" Type="http://schemas.openxmlformats.org/officeDocument/2006/relationships/image" Target="../media/image20.emf"/><Relationship Id="rId15" Type="http://schemas.openxmlformats.org/officeDocument/2006/relationships/image" Target="../media/image3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Relationship Id="rId1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>
            <a:hlinkClick r:id="rId4" action="ppaction://program" highlightClick="1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811"/>
            <a:ext cx="864096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0" y="4690708"/>
            <a:ext cx="1762125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35" y="4694897"/>
            <a:ext cx="1547813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408" y="4694897"/>
            <a:ext cx="13716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359" y="4663982"/>
            <a:ext cx="1195387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991" y="4645742"/>
            <a:ext cx="3310010" cy="220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16C0826C-7C0A-45C0-A756-530F2596E568}"/>
              </a:ext>
            </a:extLst>
          </p:cNvPr>
          <p:cNvSpPr/>
          <p:nvPr/>
        </p:nvSpPr>
        <p:spPr>
          <a:xfrm>
            <a:off x="667030" y="518412"/>
            <a:ext cx="7516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61D24E"/>
                </a:solidFill>
              </a:rPr>
              <a:t>¡</a:t>
            </a:r>
            <a:r>
              <a:rPr lang="es-ES" sz="5400" b="1" cap="none" spc="0" smtClean="0">
                <a:ln/>
                <a:solidFill>
                  <a:srgbClr val="61D24E"/>
                </a:solidFill>
                <a:effectLst/>
              </a:rPr>
              <a:t> </a:t>
            </a:r>
            <a:r>
              <a:rPr lang="es-ES" sz="5400" b="1" cap="none" spc="0" dirty="0">
                <a:ln/>
                <a:solidFill>
                  <a:srgbClr val="61D24E"/>
                </a:solidFill>
                <a:effectLst/>
              </a:rPr>
              <a:t>Aprendamos a </a:t>
            </a:r>
            <a:r>
              <a:rPr lang="es-ES" sz="5400" b="1" cap="none" spc="0">
                <a:ln/>
                <a:solidFill>
                  <a:srgbClr val="61D24E"/>
                </a:solidFill>
                <a:effectLst/>
              </a:rPr>
              <a:t>Reciclar </a:t>
            </a:r>
            <a:r>
              <a:rPr lang="es-ES" sz="5400" b="1" cap="none" spc="0" smtClean="0">
                <a:ln/>
                <a:solidFill>
                  <a:srgbClr val="61D24E"/>
                </a:solidFill>
                <a:effectLst/>
              </a:rPr>
              <a:t>!</a:t>
            </a:r>
            <a:endParaRPr lang="es-ES" sz="5400" b="1" cap="none" spc="0" dirty="0">
              <a:ln/>
              <a:solidFill>
                <a:srgbClr val="61D24E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075161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3" y="3845610"/>
            <a:ext cx="2016225" cy="251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9" t="5426" r="24104" b="9159"/>
          <a:stretch/>
        </p:blipFill>
        <p:spPr bwMode="auto">
          <a:xfrm rot="1379135">
            <a:off x="7421559" y="2938275"/>
            <a:ext cx="891819" cy="223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909983"/>
            <a:ext cx="2243953" cy="139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9823" r="20765" b="8090"/>
          <a:stretch/>
        </p:blipFill>
        <p:spPr bwMode="auto">
          <a:xfrm>
            <a:off x="2808735" y="926847"/>
            <a:ext cx="1115194" cy="195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61" y="476672"/>
            <a:ext cx="1659480" cy="2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62512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99110"/>
            <a:ext cx="2394521" cy="33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205">
            <a:off x="3898099" y="998372"/>
            <a:ext cx="4905350" cy="276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48832"/>
            <a:ext cx="2945988" cy="2238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602802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51336"/>
            <a:ext cx="2232248" cy="351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6358">
            <a:off x="395536" y="548680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7" t="38524" r="28009" b="19923"/>
          <a:stretch/>
        </p:blipFill>
        <p:spPr bwMode="auto">
          <a:xfrm rot="19866640">
            <a:off x="4571999" y="4581128"/>
            <a:ext cx="2175475" cy="141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953">
            <a:off x="3954292" y="364477"/>
            <a:ext cx="2753354" cy="205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139614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13" y="2852936"/>
            <a:ext cx="1677020" cy="305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4" t="13614" r="13553" b="7300"/>
          <a:stretch/>
        </p:blipFill>
        <p:spPr bwMode="auto">
          <a:xfrm rot="911776">
            <a:off x="5868144" y="544953"/>
            <a:ext cx="2026509" cy="232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9" r="57358" b="16469"/>
          <a:stretch/>
        </p:blipFill>
        <p:spPr bwMode="auto">
          <a:xfrm rot="2544030">
            <a:off x="1053628" y="548680"/>
            <a:ext cx="1726195" cy="326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87F86898-C895-49A4-A744-0FAC43BC3D71}"/>
              </a:ext>
            </a:extLst>
          </p:cNvPr>
          <p:cNvSpPr txBox="1"/>
          <p:nvPr/>
        </p:nvSpPr>
        <p:spPr>
          <a:xfrm>
            <a:off x="5364088" y="5815857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FF0000"/>
                </a:solidFill>
                <a:latin typeface="Cooper Black" panose="0208090404030B020404" pitchFamily="18" charset="0"/>
              </a:rPr>
              <a:t>Ahora tú…</a:t>
            </a:r>
          </a:p>
        </p:txBody>
      </p:sp>
    </p:spTree>
    <p:extLst>
      <p:ext uri="{BB962C8B-B14F-4D97-AF65-F5344CB8AC3E}">
        <p14:creationId xmlns:p14="http://schemas.microsoft.com/office/powerpoint/2010/main" val="791206752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E59B6F52-ECE1-4982-9022-DC2FD4BD6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7544" y="3534661"/>
            <a:ext cx="1920240" cy="32814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5E845EF-E7D5-4272-901E-9B4CE65B1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226" y="3760620"/>
            <a:ext cx="1920240" cy="30973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1F609FE-F787-435A-816D-5949DA2C0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776" y="3804613"/>
            <a:ext cx="1920240" cy="30533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9C0020C-8E02-4A7D-AF98-70338FDDE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7910" y="3586011"/>
            <a:ext cx="1920240" cy="30062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B3658B2-6058-4C98-B6C5-680CB751E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4296" y="260648"/>
            <a:ext cx="939532" cy="13434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5BBAFFD5-B8E8-47F0-9C00-155107E24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5621" y="1680615"/>
            <a:ext cx="1038207" cy="131091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4220710-93FF-4E48-A6A8-D47149729F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841" y="2336070"/>
            <a:ext cx="1273629" cy="8698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E1EAFD0-707B-41A9-9AFC-7DD0D65EED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0743" y="1399618"/>
            <a:ext cx="1382259" cy="91222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6E622A-D729-4433-B091-06A723ED01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5205" y="63741"/>
            <a:ext cx="1763517" cy="129636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1B7B5F7B-A8B4-4AAE-8750-00C97A06A1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0947" y="1604123"/>
            <a:ext cx="880932" cy="148893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86E0C4F6-A4DF-4918-BD7B-0CD8BC9C9F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0515" y="-108"/>
            <a:ext cx="880932" cy="16689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C50F770-5332-482C-BA4B-FA4FB7FE66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9375" y="3323339"/>
            <a:ext cx="666049" cy="111526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FB85C2E-1A6E-4784-BD48-80D839AE2EB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30826" y="2826447"/>
            <a:ext cx="1165484" cy="7595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8086F9C0-D9BD-4B5D-8F2F-A4BDEA29BD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57796" y="3491684"/>
            <a:ext cx="1436058" cy="16473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4D579A7-C229-4912-9AF2-A144210D7E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746" y="1459556"/>
            <a:ext cx="1143464" cy="164739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6C423A94-443B-4579-BA53-2C02FF3E509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0298" y="316742"/>
            <a:ext cx="1224205" cy="10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61748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>
            <a:hlinkClick r:id="" action="ppaction://noaction">
              <a:snd r:embed="rId2" name="applause.wav"/>
            </a:hlinkClick>
          </p:cNvPr>
          <p:cNvSpPr/>
          <p:nvPr/>
        </p:nvSpPr>
        <p:spPr>
          <a:xfrm>
            <a:off x="2411760" y="4797152"/>
            <a:ext cx="5848833" cy="136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chemeClr val="accent4">
                    <a:lumMod val="75000"/>
                  </a:schemeClr>
                </a:solidFill>
              </a:rPr>
              <a:t>EXCELENTE!!!!!!!!!</a:t>
            </a:r>
          </a:p>
        </p:txBody>
      </p:sp>
      <p:pic>
        <p:nvPicPr>
          <p:cNvPr id="1028" name="Picture 4" descr="C:\Users\Trasportes Artigas\Desktop\15133bb6197a2a45e2398f062f3ceff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3616796" cy="361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0794"/>
      </p:ext>
    </p:extLst>
  </p:cSld>
  <p:clrMapOvr>
    <a:masterClrMapping/>
  </p:clrMapOvr>
  <p:transition spd="slow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10</Words>
  <Application>Microsoft Office PowerPoint</Application>
  <PresentationFormat>Presentación en pantalla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Carolina</cp:lastModifiedBy>
  <cp:revision>7</cp:revision>
  <dcterms:created xsi:type="dcterms:W3CDTF">2020-06-15T17:47:33Z</dcterms:created>
  <dcterms:modified xsi:type="dcterms:W3CDTF">2020-06-18T03:42:23Z</dcterms:modified>
</cp:coreProperties>
</file>