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0" r:id="rId6"/>
    <p:sldId id="258" r:id="rId7"/>
    <p:sldId id="259" r:id="rId8"/>
    <p:sldId id="263" r:id="rId9"/>
    <p:sldId id="267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D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BED28-C0BA-48BD-AD6A-F8FA5ECF41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686D43-19B4-4198-A703-441C5B4B2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FD702E-1AF1-4D4B-B077-4CC8439B0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697EFF-C6DD-4A57-A643-3B302FFE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16F286-B813-4A76-8095-63FCA1B8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806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0772A-4EB6-4354-BBCC-4DBDF8EDE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2310EB-8FD2-40F7-A07B-E57051844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2C65EA-0C24-49DF-8364-F077402E8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1013BB-5662-41C0-8E71-FA827D61C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F6440C-09FC-4FE9-96C0-316467CE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045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391DF-1D8A-401E-B60E-79D59A1AA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D42DA1-527F-4C49-B30A-5F40894CD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BE6429-4A68-4441-BF8D-1B4F16DF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82785A-ABD1-44FE-9F29-0FCC79C3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28491F-184C-4C33-A8C8-8DB852AF5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4655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2ADAE-560B-4C1D-8A78-D33C67D3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BE14C2-4269-44D1-8DAA-8B53B578C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CC96B5-9352-47B1-BFDF-619A75665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6A430E-1A29-4ED0-8D1D-1637A9AD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CFFEEE-3E11-4037-B6F1-61A2A76A2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B7A1FA-1603-4364-AEEF-736B3485E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094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A1479-D181-423E-8D54-D754B7C70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F90DC1-4DE2-432A-992D-7B28FED8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EC74C8-EE81-4091-9BD7-E8FBC653D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CDEDDF-7506-4BDC-B4D9-799FDA9C7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EB56F47-C179-4733-8D90-A16762B96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79C7348-D85C-4655-8494-F5EF05C5E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E86E9BE-D030-41FD-A2CA-7DE2EACF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10BE6F-9062-46B9-AE59-7797D7A5D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226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6EDDC-F3A6-4376-BAA9-185C54F4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EA9A35-7EED-41E3-9FAE-8CAA2860F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66230-CA33-4E41-A215-144AEBA1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8BF29B-AFDB-4F36-AD9F-0177C867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385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F49F2E-EE63-46D3-9F8B-B1E9839E1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B9454C-50AB-4EAD-A20A-B8C93074F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D85244-7F3D-4EBA-AE52-184520B8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127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4AF44-92BF-41F9-9656-15D37D483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DC83FB-5549-4718-B310-8CB75B437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B1E321-3CA1-4A47-A281-944FC5355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E22A28-E7B2-44E5-9D36-3770BA07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9DE9D1-4EED-4769-A8CA-27082EB47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210B71-2F30-493A-867A-8B58D436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598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58CE6-315A-47DD-8E3F-A882E145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512BE95-45A3-444A-8709-D9A62FF782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ADB2A2-F87E-4722-8327-CA3B7A8B1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4647C5-B575-47CE-9AB3-ABD78080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9C9FBA-C671-441C-A136-36A306B9C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0D46A3-61B2-45EF-BE2D-FB0105E7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6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E028C-F86D-46A6-B5EA-9C4C4FEA3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33EEAE-1168-4E77-943C-B4CA8AABE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63CBB5-8518-4C86-A5DA-A43AC679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EC7E59-3EC2-45AA-97B9-A40F741C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4CF2B6-53AD-45F2-A777-D6F5C5FE4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748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F97715-6B10-4896-936B-4406817E6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7C29BE-E359-4166-9360-0057E7EB8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C0108A-F509-4E66-B867-B1C1B72D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A78372-ACF7-4ED7-BC9E-0899598ED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CC4052-D2A8-474A-890E-080B083D9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14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12D5ED-4351-47FE-A8B7-522AC787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251584-69A4-4A7A-932E-CC1921D16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4D91B3-BFAD-44E8-A074-EACD9B1C3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D20C2-1685-4821-96AD-CFB0EE071063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B29BA-722D-4720-8741-9BD8426A3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5AD05F-B32E-4195-973D-2A740AF43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E493A-BFCC-46B3-952C-66289BD26C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112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señal, alimentos&#10;&#10;Descripción generada automáticamente">
            <a:extLst>
              <a:ext uri="{FF2B5EF4-FFF2-40B4-BE49-F238E27FC236}">
                <a16:creationId xmlns:a16="http://schemas.microsoft.com/office/drawing/2014/main" id="{F89B7080-43B6-413D-92A3-0FA276FA3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0802"/>
            <a:ext cx="12192001" cy="606302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8835CEE-4B4F-47B0-8F41-BABE8A990FEB}"/>
              </a:ext>
            </a:extLst>
          </p:cNvPr>
          <p:cNvSpPr txBox="1"/>
          <p:nvPr/>
        </p:nvSpPr>
        <p:spPr>
          <a:xfrm>
            <a:off x="1" y="23126"/>
            <a:ext cx="12027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atin typeface="Aharoni" panose="02010803020104030203" pitchFamily="2" charset="-79"/>
                <a:cs typeface="Aharoni" panose="02010803020104030203" pitchFamily="2" charset="-79"/>
              </a:rPr>
              <a:t>PPT NÚMERO </a:t>
            </a:r>
            <a:r>
              <a:rPr lang="es-E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1 </a:t>
            </a:r>
            <a:r>
              <a:rPr lang="es-ES" sz="4800" b="1" dirty="0">
                <a:latin typeface="Aharoni" panose="02010803020104030203" pitchFamily="2" charset="-79"/>
                <a:cs typeface="Aharoni" panose="02010803020104030203" pitchFamily="2" charset="-79"/>
              </a:rPr>
              <a:t>TÍA PAMELA Y TÍA KARLA </a:t>
            </a:r>
            <a:endParaRPr lang="es-CL" sz="4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6660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19B8AB6B-0C5C-4CE6-8E82-D1AE2866A9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71"/>
          <a:stretch/>
        </p:blipFill>
        <p:spPr>
          <a:xfrm>
            <a:off x="0" y="1674"/>
            <a:ext cx="12192000" cy="6856326"/>
          </a:xfrm>
          <a:prstGeom prst="rect">
            <a:avLst/>
          </a:prstGeom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050BFA3-E1D2-4040-88D9-1B1238AD2FBB}"/>
              </a:ext>
            </a:extLst>
          </p:cNvPr>
          <p:cNvSpPr/>
          <p:nvPr/>
        </p:nvSpPr>
        <p:spPr>
          <a:xfrm>
            <a:off x="2672862" y="323557"/>
            <a:ext cx="2194560" cy="773723"/>
          </a:xfrm>
          <a:prstGeom prst="rect">
            <a:avLst/>
          </a:prstGeom>
          <a:solidFill>
            <a:srgbClr val="A3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845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señal, reloj&#10;&#10;Descripción generada automáticamente">
            <a:extLst>
              <a:ext uri="{FF2B5EF4-FFF2-40B4-BE49-F238E27FC236}">
                <a16:creationId xmlns:a16="http://schemas.microsoft.com/office/drawing/2014/main" id="{CF5516A9-0B52-4D0B-8C84-2F564A29D7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8"/>
          <a:stretch/>
        </p:blipFill>
        <p:spPr>
          <a:xfrm>
            <a:off x="0" y="1673"/>
            <a:ext cx="12192000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82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reloj, señal&#10;&#10;Descripción generada automáticamente">
            <a:extLst>
              <a:ext uri="{FF2B5EF4-FFF2-40B4-BE49-F238E27FC236}">
                <a16:creationId xmlns:a16="http://schemas.microsoft.com/office/drawing/2014/main" id="{1028243E-D001-4980-9E83-6EA7733FDA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50"/>
          <a:stretch/>
        </p:blipFill>
        <p:spPr>
          <a:xfrm>
            <a:off x="0" y="1673"/>
            <a:ext cx="12192000" cy="6856327"/>
          </a:xfrm>
          <a:prstGeom prst="rect">
            <a:avLst/>
          </a:prstGeom>
        </p:spPr>
      </p:pic>
      <p:pic>
        <p:nvPicPr>
          <p:cNvPr id="2" name="Super Mario Bros - CLÁSSICO">
            <a:hlinkClick r:id="" action="ppaction://media"/>
            <a:extLst>
              <a:ext uri="{FF2B5EF4-FFF2-40B4-BE49-F238E27FC236}">
                <a16:creationId xmlns:a16="http://schemas.microsoft.com/office/drawing/2014/main" id="{4BAEE535-2C9A-41E6-AD86-20D76D1EF0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130" y="6161648"/>
            <a:ext cx="534572" cy="43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7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captura de pantalla, computadora&#10;&#10;Descripción generada automáticamente">
            <a:extLst>
              <a:ext uri="{FF2B5EF4-FFF2-40B4-BE49-F238E27FC236}">
                <a16:creationId xmlns:a16="http://schemas.microsoft.com/office/drawing/2014/main" id="{D5944218-F136-4F43-A2B8-57316031FD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1617" r="11038" b="7261"/>
          <a:stretch/>
        </p:blipFill>
        <p:spPr>
          <a:xfrm>
            <a:off x="0" y="0"/>
            <a:ext cx="12041945" cy="6858000"/>
          </a:xfrm>
          <a:prstGeom prst="rect">
            <a:avLst/>
          </a:prstGeom>
        </p:spPr>
      </p:pic>
      <p:pic>
        <p:nvPicPr>
          <p:cNvPr id="4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63FFA4BD-7C30-4CFE-BBFC-4AECF46EC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21402432">
            <a:off x="4764601" y="5593399"/>
            <a:ext cx="640389" cy="49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4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69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A3626E-6151-44BB-870A-D9FD44ADF3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54"/>
          <a:stretch/>
        </p:blipFill>
        <p:spPr>
          <a:xfrm>
            <a:off x="0" y="45917"/>
            <a:ext cx="12192000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1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ibujo&#10;&#10;Descripción generada automáticamente">
            <a:extLst>
              <a:ext uri="{FF2B5EF4-FFF2-40B4-BE49-F238E27FC236}">
                <a16:creationId xmlns:a16="http://schemas.microsoft.com/office/drawing/2014/main" id="{3173DEB4-99BC-4D4E-8860-F9F208CCA4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44"/>
          <a:stretch/>
        </p:blipFill>
        <p:spPr>
          <a:xfrm>
            <a:off x="0" y="1673"/>
            <a:ext cx="12192000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30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abla, dibujo&#10;&#10;Descripción generada automáticamente">
            <a:extLst>
              <a:ext uri="{FF2B5EF4-FFF2-40B4-BE49-F238E27FC236}">
                <a16:creationId xmlns:a16="http://schemas.microsoft.com/office/drawing/2014/main" id="{7569BC4B-F588-4389-8958-2CB7C61FD3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18"/>
          <a:stretch/>
        </p:blipFill>
        <p:spPr>
          <a:xfrm>
            <a:off x="0" y="1673"/>
            <a:ext cx="12192000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2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98C77FD-0D18-4AAB-B49D-3D5BDC3AB4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47" r="24239"/>
          <a:stretch/>
        </p:blipFill>
        <p:spPr>
          <a:xfrm>
            <a:off x="1125415" y="553293"/>
            <a:ext cx="4403188" cy="54582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6DEA5C5-B76C-4D1B-B0BA-A4A3769F4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604" y="553294"/>
            <a:ext cx="5830586" cy="5458265"/>
          </a:xfrm>
          <a:prstGeom prst="rect">
            <a:avLst/>
          </a:prstGeom>
        </p:spPr>
      </p:pic>
      <p:pic>
        <p:nvPicPr>
          <p:cNvPr id="5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A00D0802-F804-45BC-B62D-FD11AD5F71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5472332"/>
            <a:ext cx="609600" cy="66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3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14F0C1-EDE6-41E9-B367-9B5D5224E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291" y="574193"/>
            <a:ext cx="4401693" cy="54563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5906BD-EA39-4A4B-B1F5-E97176A75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3983" y="586649"/>
            <a:ext cx="5475425" cy="5475425"/>
          </a:xfrm>
          <a:prstGeom prst="rect">
            <a:avLst/>
          </a:prstGeom>
        </p:spPr>
      </p:pic>
      <p:pic>
        <p:nvPicPr>
          <p:cNvPr id="5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58E43C4D-AF15-441B-A09C-DF0C4A9CC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5627076"/>
            <a:ext cx="609600" cy="44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4286F1-6307-4365-AFA5-442E76670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52" y="602329"/>
            <a:ext cx="4401693" cy="54563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2D91C7-8F80-4CF5-8831-95508113B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346" y="602329"/>
            <a:ext cx="6277282" cy="5456394"/>
          </a:xfrm>
          <a:prstGeom prst="rect">
            <a:avLst/>
          </a:prstGeom>
        </p:spPr>
      </p:pic>
      <p:pic>
        <p:nvPicPr>
          <p:cNvPr id="5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0A02DFE6-9E76-40FD-A42E-E9BDAFB791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93834" y="5556738"/>
            <a:ext cx="1012874" cy="50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5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1E64FA-F3D7-401A-AE3C-358D1D70A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58" y="574193"/>
            <a:ext cx="4401693" cy="54563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E7097C-0005-4FE4-9109-C28212AC6C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770"/>
          <a:stretch/>
        </p:blipFill>
        <p:spPr>
          <a:xfrm>
            <a:off x="5159751" y="574194"/>
            <a:ext cx="5700507" cy="5456392"/>
          </a:xfrm>
          <a:prstGeom prst="rect">
            <a:avLst/>
          </a:prstGeom>
        </p:spPr>
      </p:pic>
      <p:pic>
        <p:nvPicPr>
          <p:cNvPr id="4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8492FC93-F02A-4B43-B0EA-5D7F453F31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5711482"/>
            <a:ext cx="609600" cy="87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5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FF697D3-3C0D-4867-8DC6-25B4B68CF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58" y="574193"/>
            <a:ext cx="4401693" cy="545639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3B004D7-38D3-4D18-8F81-2C8250DD0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751" y="574193"/>
            <a:ext cx="6274191" cy="5456393"/>
          </a:xfrm>
          <a:prstGeom prst="rect">
            <a:avLst/>
          </a:prstGeom>
        </p:spPr>
      </p:pic>
      <p:pic>
        <p:nvPicPr>
          <p:cNvPr id="3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41AC5186-ADA4-4831-B76E-9AB55B86E4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5078437"/>
            <a:ext cx="609600" cy="95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7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F483DBA-5334-4854-97F5-7C2AAF5FA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2" y="242669"/>
            <a:ext cx="10677379" cy="59576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Bravo aplausos clapping">
            <a:hlinkClick r:id="" action="ppaction://media"/>
            <a:extLst>
              <a:ext uri="{FF2B5EF4-FFF2-40B4-BE49-F238E27FC236}">
                <a16:creationId xmlns:a16="http://schemas.microsoft.com/office/drawing/2014/main" id="{A271842F-4798-4E9E-A2C6-E1669D823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75852" y="6189784"/>
            <a:ext cx="1097279" cy="59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1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8</Words>
  <Application>Microsoft Office PowerPoint</Application>
  <PresentationFormat>Panorámica</PresentationFormat>
  <Paragraphs>1</Paragraphs>
  <Slides>14</Slides>
  <Notes>0</Notes>
  <HiddenSlides>0</HiddenSlides>
  <MMClips>8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Aharoni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Cope Moll Contreras</dc:creator>
  <cp:lastModifiedBy>Cope Moll Contreras</cp:lastModifiedBy>
  <cp:revision>14</cp:revision>
  <dcterms:created xsi:type="dcterms:W3CDTF">2020-06-02T01:22:11Z</dcterms:created>
  <dcterms:modified xsi:type="dcterms:W3CDTF">2020-06-03T16:57:31Z</dcterms:modified>
</cp:coreProperties>
</file>