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1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86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848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53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583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96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163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868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849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923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977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AFFF0-7647-4BC2-9504-626497694978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9A030-005D-433A-9BFC-6CBDB96F4FB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436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212812"/>
            <a:ext cx="7992888" cy="6432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Disney Instrumental _ Makiko Hirohashi - Winnie The Poo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8304" y="6038056"/>
            <a:ext cx="304800" cy="304800"/>
          </a:xfrm>
          <a:prstGeom prst="rect">
            <a:avLst/>
          </a:prstGeom>
        </p:spPr>
      </p:pic>
      <p:pic>
        <p:nvPicPr>
          <p:cNvPr id="5" name="Disney Instrumental _ Makiko Hirohashi - Winnie The Poo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4961" y="56154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6037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4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Disney Instrumental _ Makiko Hirohashi - Winnie The Pooh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640" y="5517232"/>
            <a:ext cx="609600" cy="60960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692696"/>
            <a:ext cx="7392821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isney Instrumental _ Makiko Hirohashi - Winnie The Poo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9712" y="5627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6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4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20891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34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/>
        <p:sndAc>
          <p:stSnd loop="1">
            <p:snd r:embed="rId2" name="chimes.wav"/>
          </p:stSnd>
        </p:sndAc>
      </p:transition>
    </mc:Choice>
    <mc:Fallback>
      <p:transition>
        <p:wipe/>
        <p:sndAc>
          <p:stSnd loop="1"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20846" r="8393"/>
          <a:stretch/>
        </p:blipFill>
        <p:spPr bwMode="auto">
          <a:xfrm>
            <a:off x="827584" y="333034"/>
            <a:ext cx="7632848" cy="571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90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drumroll.wav"/>
          </p:stSnd>
        </p:sndAc>
      </p:transition>
    </mc:Choice>
    <mc:Fallback>
      <p:transition spd="slow">
        <p:circl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1996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Disney Instrumental _ Makiko Hirohashi - Winnie The Pooh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/>
          <a:stretch/>
        </p:blipFill>
        <p:spPr bwMode="auto">
          <a:xfrm>
            <a:off x="618955" y="476672"/>
            <a:ext cx="790609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Disney Instrumental _ Makiko Hirohashi - Winnie The Poo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5361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1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4" name="drumroll.wav"/>
          </p:stSnd>
        </p:sndAc>
      </p:transition>
    </mc:Choice>
    <mc:Fallback xmlns="">
      <p:transition spd="slow">
        <p:fade/>
        <p:sndAc>
          <p:stSnd>
            <p:snd r:embed="rId7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4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7000">
              <a:srgbClr val="FFC00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Disney Instrumental _ Makiko Hirohashi - Winnie The Pooh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19872" y="5636004"/>
            <a:ext cx="609600" cy="609600"/>
          </a:xfr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505403" cy="5696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68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4" name="camera.wav"/>
          </p:stSnd>
        </p:sndAc>
      </p:transition>
    </mc:Choice>
    <mc:Fallback xmlns="">
      <p:transition spd="slow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0</Words>
  <Application>Microsoft Office PowerPoint</Application>
  <PresentationFormat>Presentación en pantalla (4:3)</PresentationFormat>
  <Paragraphs>0</Paragraphs>
  <Slides>7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Carolina</cp:lastModifiedBy>
  <cp:revision>7</cp:revision>
  <dcterms:created xsi:type="dcterms:W3CDTF">2020-06-18T01:10:08Z</dcterms:created>
  <dcterms:modified xsi:type="dcterms:W3CDTF">2020-06-18T16:36:23Z</dcterms:modified>
</cp:coreProperties>
</file>