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3D3-0943-4B8D-9673-93A7A4CD338E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DE70-5FCF-4271-9FEE-FA8313E4A1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530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3D3-0943-4B8D-9673-93A7A4CD338E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DE70-5FCF-4271-9FEE-FA8313E4A1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11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3D3-0943-4B8D-9673-93A7A4CD338E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DE70-5FCF-4271-9FEE-FA8313E4A1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48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3D3-0943-4B8D-9673-93A7A4CD338E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DE70-5FCF-4271-9FEE-FA8313E4A1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20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3D3-0943-4B8D-9673-93A7A4CD338E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DE70-5FCF-4271-9FEE-FA8313E4A1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7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3D3-0943-4B8D-9673-93A7A4CD338E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DE70-5FCF-4271-9FEE-FA8313E4A1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8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3D3-0943-4B8D-9673-93A7A4CD338E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DE70-5FCF-4271-9FEE-FA8313E4A1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97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3D3-0943-4B8D-9673-93A7A4CD338E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DE70-5FCF-4271-9FEE-FA8313E4A1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60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3D3-0943-4B8D-9673-93A7A4CD338E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DE70-5FCF-4271-9FEE-FA8313E4A1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6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3D3-0943-4B8D-9673-93A7A4CD338E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DE70-5FCF-4271-9FEE-FA8313E4A1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724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3D3-0943-4B8D-9673-93A7A4CD338E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DE70-5FCF-4271-9FEE-FA8313E4A1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659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323D3-0943-4B8D-9673-93A7A4CD338E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FDE70-5FCF-4271-9FEE-FA8313E4A1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478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.gif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microsoft.com/office/2007/relationships/hdphoto" Target="../media/hdphoto5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4.gif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microsoft.com/office/2007/relationships/hdphoto" Target="../media/hdphoto10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microsoft.com/office/2007/relationships/hdphoto" Target="../media/hdphoto1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microsoft.com/office/2007/relationships/hdphoto" Target="../media/hdphoto11.wdp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microsoft.com/office/2007/relationships/hdphoto" Target="../media/hdphoto1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microsoft.com/office/2007/relationships/hdphoto" Target="../media/hdphoto11.wdp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microsoft.com/office/2007/relationships/hdphoto" Target="../media/hdphoto1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microsoft.com/office/2007/relationships/hdphoto" Target="../media/hdphoto11.wdp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microsoft.com/office/2007/relationships/hdphoto" Target="../media/hdphoto1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microsoft.com/office/2007/relationships/hdphoto" Target="../media/hdphoto11.wdp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microsoft.com/office/2007/relationships/hdphoto" Target="../media/hdphoto1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microsoft.com/office/2007/relationships/hdphoto" Target="../media/hdphoto11.wdp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microsoft.com/office/2007/relationships/hdphoto" Target="../media/hdphoto1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microsoft.com/office/2007/relationships/hdphoto" Target="../media/hdphoto11.wdp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microsoft.com/office/2007/relationships/hdphoto" Target="../media/hdphoto14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microsoft.com/office/2007/relationships/hdphoto" Target="../media/hdphoto13.wdp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microsoft.com/office/2007/relationships/hdphoto" Target="../media/hdphoto14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microsoft.com/office/2007/relationships/hdphoto" Target="../media/hdphoto13.wdp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.gif"/><Relationship Id="rId7" Type="http://schemas.openxmlformats.org/officeDocument/2006/relationships/image" Target="../media/image30.png"/><Relationship Id="rId12" Type="http://schemas.microsoft.com/office/2007/relationships/hdphoto" Target="../media/hdphoto14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11" Type="http://schemas.openxmlformats.org/officeDocument/2006/relationships/image" Target="../media/image31.png"/><Relationship Id="rId5" Type="http://schemas.openxmlformats.org/officeDocument/2006/relationships/image" Target="../media/image28.png"/><Relationship Id="rId10" Type="http://schemas.microsoft.com/office/2007/relationships/hdphoto" Target="../media/hdphoto12.wdp"/><Relationship Id="rId4" Type="http://schemas.openxmlformats.org/officeDocument/2006/relationships/image" Target="../media/image4.gif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.gif"/><Relationship Id="rId7" Type="http://schemas.openxmlformats.org/officeDocument/2006/relationships/image" Target="../media/image30.png"/><Relationship Id="rId12" Type="http://schemas.microsoft.com/office/2007/relationships/hdphoto" Target="../media/hdphoto14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11" Type="http://schemas.openxmlformats.org/officeDocument/2006/relationships/image" Target="../media/image31.png"/><Relationship Id="rId5" Type="http://schemas.openxmlformats.org/officeDocument/2006/relationships/image" Target="../media/image28.png"/><Relationship Id="rId10" Type="http://schemas.microsoft.com/office/2007/relationships/hdphoto" Target="../media/hdphoto12.wdp"/><Relationship Id="rId4" Type="http://schemas.openxmlformats.org/officeDocument/2006/relationships/image" Target="../media/image4.gif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.gif"/><Relationship Id="rId7" Type="http://schemas.openxmlformats.org/officeDocument/2006/relationships/image" Target="../media/image30.png"/><Relationship Id="rId12" Type="http://schemas.microsoft.com/office/2007/relationships/hdphoto" Target="../media/hdphoto14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11" Type="http://schemas.openxmlformats.org/officeDocument/2006/relationships/image" Target="../media/image31.png"/><Relationship Id="rId5" Type="http://schemas.openxmlformats.org/officeDocument/2006/relationships/image" Target="../media/image28.png"/><Relationship Id="rId10" Type="http://schemas.microsoft.com/office/2007/relationships/hdphoto" Target="../media/hdphoto12.wdp"/><Relationship Id="rId4" Type="http://schemas.openxmlformats.org/officeDocument/2006/relationships/image" Target="../media/image4.gif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88" y="156756"/>
            <a:ext cx="11351586" cy="657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53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Fondos de pantalla de color pastel - FondosM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4011673" y="658328"/>
            <a:ext cx="42972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RECORDEMOS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2056" name="Picture 8" descr="H Sticker for iOS &amp; Android |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185" y="2239986"/>
            <a:ext cx="2288928" cy="32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uriosidad 12# Enigma | • Libros • Amino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724" y="2239986"/>
            <a:ext cx="2043664" cy="3192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Conector recto 18"/>
          <p:cNvCxnSpPr/>
          <p:nvPr/>
        </p:nvCxnSpPr>
        <p:spPr>
          <a:xfrm flipV="1">
            <a:off x="5212080" y="3644537"/>
            <a:ext cx="1815737" cy="13064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67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ndo De Colores Pasteles | Vectores, Fotos de Stock y PSD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rbol de dibujos animados PNG Imágenes , 1500+ Recursos Gráficos ...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28" y="680102"/>
            <a:ext cx="1861484" cy="186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sultado de imagen para colmena de abejas animadas (con imágenes ...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040" y="171495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vión Azul Avión De Dibujos Animados Avión De Juguete Para Niños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57" y="3905649"/>
            <a:ext cx="2050630" cy="205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autos infantiles : Dibujos animados de coches Vectores | Autos ...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667" b="100000" l="0" r="994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636" y="4099322"/>
            <a:ext cx="2625058" cy="196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Anillo de compromiso dorado con esmeralda | Vector Premium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794" y="515758"/>
            <a:ext cx="2190171" cy="219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H Sticker for iOS &amp; Android | GIPHY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951" y="1129146"/>
            <a:ext cx="3252894" cy="459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60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ndo De Colores Pasteles | Vectores, Fotos de Stock y PSD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37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lefante de dibujos animados aislado | Vector Premium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9" b="8988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79" y="287185"/>
            <a:ext cx="2744380" cy="255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strella | Vectores, Fotos de Stock y PSD Grati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129" y="-287186"/>
            <a:ext cx="3130240" cy="313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scoba Limpia Ilustración De Dibujos Animados Día Mundial De La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47" y="3295374"/>
            <a:ext cx="2037798" cy="305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rojeto Da Ilustração Da Espada Dos Desenhos Animados ...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538" b="100000" l="153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000" y="2727714"/>
            <a:ext cx="1805098" cy="180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Dibujo, Escaleras, Caricatura imagen png - imagen transparente ...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231" y="4090856"/>
            <a:ext cx="2975786" cy="261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Curiosidad 12# Enigma | • Libros • Amino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997" y="968973"/>
            <a:ext cx="2978715" cy="46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88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Fondos de pantalla de color pastel - FondosM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10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49F90E54-5274-D241-91F6-39A6200463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2" t="14509" r="2807" b="15354"/>
          <a:stretch/>
        </p:blipFill>
        <p:spPr>
          <a:xfrm>
            <a:off x="1334776" y="47002"/>
            <a:ext cx="1937814" cy="1851648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F599E39A-A190-0A40-A7B2-6DB68657DA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61" y="3944178"/>
            <a:ext cx="1504115" cy="1504115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397BB672-E59B-584F-BF49-161B7AA1EB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790" y="5034955"/>
            <a:ext cx="1634759" cy="1634759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20EF7461-8E91-4B4F-B1E4-27EEA84FA6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550" y="4800600"/>
            <a:ext cx="1866900" cy="1854200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E0C38467-7138-6040-9E8D-7BCB682CD26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" t="14295" b="13091"/>
          <a:stretch/>
        </p:blipFill>
        <p:spPr>
          <a:xfrm>
            <a:off x="8186700" y="116152"/>
            <a:ext cx="1783348" cy="1941248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F3AF928B-6525-6143-ABCE-2FF9C24B96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5" y="4915919"/>
            <a:ext cx="1837958" cy="1710322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6190572F-8555-E84C-BD60-DF366FFA12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670" y="5113527"/>
            <a:ext cx="1708558" cy="1504115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93CA8EDB-E4F9-0D45-AC9D-34F1C4EDC6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634" y="4986724"/>
            <a:ext cx="1050456" cy="1745611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1A528386-7F8D-7A48-9A3E-7360065DA7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389" y="5100164"/>
            <a:ext cx="1341832" cy="1341832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D7E175F9-82CD-F64D-8AD7-D2DE962B9DD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7" t="14832" r="14550" b="18592"/>
          <a:stretch/>
        </p:blipFill>
        <p:spPr>
          <a:xfrm>
            <a:off x="4783713" y="5122126"/>
            <a:ext cx="1555077" cy="1504115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5FE6275B-F6A1-9246-8323-99EF5A1DFA07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9" t="16331" b="30213"/>
          <a:stretch/>
        </p:blipFill>
        <p:spPr>
          <a:xfrm>
            <a:off x="9532919" y="5877060"/>
            <a:ext cx="1759411" cy="855275"/>
          </a:xfrm>
          <a:prstGeom prst="rect">
            <a:avLst/>
          </a:prstGeom>
        </p:spPr>
      </p:pic>
      <p:sp>
        <p:nvSpPr>
          <p:cNvPr id="61" name="Rectángulo 60">
            <a:extLst>
              <a:ext uri="{FF2B5EF4-FFF2-40B4-BE49-F238E27FC236}">
                <a16:creationId xmlns:a16="http://schemas.microsoft.com/office/drawing/2014/main" id="{C09DBDDF-2D59-CF40-92E5-010F40000B75}"/>
              </a:ext>
            </a:extLst>
          </p:cNvPr>
          <p:cNvSpPr/>
          <p:nvPr/>
        </p:nvSpPr>
        <p:spPr>
          <a:xfrm>
            <a:off x="4828675" y="231759"/>
            <a:ext cx="1937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Desafío</a:t>
            </a:r>
            <a:r>
              <a:rPr lang="es-E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540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81 -0.10116 C 0.0875 -0.12362 0.08581 -0.10602 0.08776 -0.12153 C 0.08802 -0.12454 0.08802 -0.12801 0.08881 -0.13102 C 0.08946 -0.13357 0.09089 -0.13565 0.09193 -0.13843 C 0.09388 -0.14445 0.09506 -0.15255 0.09805 -0.15695 L 0.10742 -0.16991 C 0.10886 -0.17176 0.1099 -0.17431 0.11159 -0.17547 C 0.11328 -0.17663 0.11511 -0.17778 0.1168 -0.17917 C 0.11784 -0.1801 0.11862 -0.18218 0.11992 -0.18311 C 0.12149 -0.1845 0.12331 -0.18565 0.12487 -0.18681 C 0.13269 -0.1926 0.12591 -0.1882 0.13229 -0.19213 C 0.13555 -0.19607 0.13985 -0.20139 0.14362 -0.20325 L 0.14779 -0.2051 C 0.15144 -0.20996 0.1556 -0.21644 0.16016 -0.21806 L 0.16537 -0.22014 C 0.16888 -0.22338 0.17071 -0.225 0.17461 -0.22755 C 0.17604 -0.22825 0.17748 -0.22848 0.17891 -0.22917 C 0.18021 -0.2301 0.18164 -0.23195 0.18295 -0.23311 C 0.18529 -0.23496 0.18789 -0.23658 0.19024 -0.23843 C 0.20469 -0.25163 0.18516 -0.23658 0.20157 -0.24977 C 0.20625 -0.25371 0.21133 -0.25649 0.21602 -0.26065 C 0.22162 -0.26598 0.22722 -0.27038 0.23269 -0.2757 C 0.23568 -0.27894 0.23881 -0.28218 0.24193 -0.28496 C 0.2474 -0.28982 0.25365 -0.29422 0.25951 -0.29792 C 0.2625 -0.3 0.26576 -0.30186 0.26888 -0.30371 C 0.27045 -0.3044 0.2724 -0.3044 0.27396 -0.30533 C 0.27891 -0.30834 0.2836 -0.31227 0.28854 -0.31459 C 0.30951 -0.3257 0.29974 -0.31899 0.31133 -0.32408 C 0.31407 -0.32524 0.3168 -0.32686 0.31953 -0.32755 C 0.32435 -0.32917 0.33216 -0.32963 0.33711 -0.33125 C 0.34479 -0.33426 0.35222 -0.33866 0.3599 -0.34075 C 0.36914 -0.34306 0.37852 -0.3463 0.38789 -0.34815 C 0.39089 -0.34862 0.39401 -0.34885 0.39714 -0.35 C 0.40026 -0.35093 0.40339 -0.35255 0.40651 -0.35371 C 0.41328 -0.35579 0.42032 -0.35788 0.42722 -0.35926 C 0.44675 -0.36366 0.44388 -0.36227 0.46133 -0.36482 C 0.46472 -0.36528 0.46771 -0.36644 0.47162 -0.36667 C 0.48242 -0.3676 0.49297 -0.36783 0.50365 -0.36852 C 0.51472 -0.36783 0.52578 -0.36829 0.53685 -0.36667 C 0.53802 -0.36667 0.53881 -0.3632 0.53998 -0.36297 C 0.54479 -0.3625 0.54961 -0.36413 0.55443 -0.36482 C 0.58399 -0.36829 0.5586 -0.36482 0.58438 -0.36852 C 0.59688 -0.37292 0.58021 -0.36737 0.60313 -0.37223 C 0.60443 -0.37246 0.60586 -0.37362 0.60716 -0.37431 C 0.6099 -0.375 0.61276 -0.37524 0.6155 -0.37593 C 0.6168 -0.37639 0.61823 -0.37732 0.61953 -0.37778 C 0.62201 -0.37871 0.62448 -0.37894 0.62683 -0.37963 C 0.62826 -0.38033 0.62956 -0.38125 0.63112 -0.38172 C 0.63334 -0.38241 0.63581 -0.38311 0.63828 -0.38403 C 0.64037 -0.3845 0.64245 -0.38496 0.6444 -0.38565 C 0.6681 -0.39213 0.65117 -0.38704 0.66524 -0.39121 C 0.67448 -0.39746 0.66615 -0.3926 0.67539 -0.39676 C 0.67787 -0.39746 0.6819 -0.4007 0.68373 -0.40186 C 0.6849 -0.40255 0.68581 -0.40301 0.68685 -0.40394 C 0.68828 -0.40579 0.68946 -0.40764 0.69102 -0.4095 C 0.69453 -0.41343 0.6974 -0.41436 0.70144 -0.4169 L 0.70756 -0.42061 C 0.70886 -0.4213 0.71042 -0.42176 0.71172 -0.42246 C 0.71276 -0.42292 0.71381 -0.42408 0.71472 -0.42431 C 0.71745 -0.42547 0.72032 -0.4257 0.72305 -0.42639 C 0.72448 -0.42686 0.72578 -0.42755 0.72722 -0.42801 C 0.72891 -0.42848 0.73073 -0.42917 0.73242 -0.42987 C 0.73972 -0.43334 0.73021 -0.43033 0.74076 -0.43542 C 0.74271 -0.43635 0.74479 -0.43658 0.74688 -0.43704 C 0.74857 -0.43843 0.75039 -0.43936 0.75209 -0.44098 C 0.75378 -0.4426 0.75547 -0.44491 0.75716 -0.44676 C 0.7586 -0.44769 0.7599 -0.44792 0.76133 -0.44862 C 0.76276 -0.44954 0.7642 -0.4507 0.7655 -0.45209 C 0.76667 -0.45325 0.76745 -0.45487 0.76875 -0.45579 C 0.76966 -0.45672 0.77071 -0.45672 0.77175 -0.45764 C 0.78151 -0.46644 0.77305 -0.46088 0.78008 -0.46505 C 0.78724 -0.47385 0.77826 -0.46297 0.78724 -0.47431 C 0.78815 -0.4757 0.78946 -0.47663 0.79037 -0.47801 C 0.79453 -0.48426 0.79284 -0.48357 0.79649 -0.49098 C 0.79792 -0.49375 0.79922 -0.49607 0.80065 -0.49838 C 0.80326 -0.51667 0.79948 -0.49445 0.80482 -0.51343 C 0.80547 -0.51551 0.80547 -0.51852 0.80586 -0.52061 C 0.81094 -0.54445 0.80508 -0.51436 0.81003 -0.53357 C 0.81094 -0.53727 0.81146 -0.54121 0.81211 -0.54491 L 0.8142 -0.55602 C 0.81485 -0.55926 0.8155 -0.56227 0.81615 -0.56528 C 0.81667 -0.56713 0.8168 -0.56922 0.81732 -0.57084 C 0.81784 -0.57292 0.81862 -0.57454 0.8194 -0.57663 C 0.82006 -0.58033 0.82045 -0.58426 0.82136 -0.5875 C 0.82409 -0.59746 0.82305 -0.59237 0.82448 -0.60255 C 0.82474 -0.61112 0.82513 -0.61991 0.82552 -0.62848 C 0.82578 -0.63473 0.82644 -0.64075 0.82657 -0.64723 C 0.82709 -0.66297 0.82722 -0.67917 0.82774 -0.69538 C 0.82657 -0.7088 0.82657 -0.70394 0.82657 -0.70996 " pathEditMode="relative" rAng="0" ptsTypes="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96" y="-3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45 -0.20278 C 0.01667 -0.22037 0.01732 -0.22083 0.01537 -0.23264 C 0.01406 -0.24097 0.01471 -0.23565 0.0125 -0.24491 C 0.01198 -0.24676 0.01198 -0.24861 0.01146 -0.25023 C 0.01029 -0.25393 0.0082 -0.25671 0.00755 -0.26088 C 0.0056 -0.27106 0.00781 -0.26088 0.00352 -0.27315 C 0.00273 -0.27523 0.00234 -0.27778 0.00156 -0.28009 C 0.00039 -0.2838 -0.00208 -0.28935 -0.00338 -0.29236 C -0.00365 -0.29421 -0.00378 -0.29606 -0.0043 -0.29768 C -0.00482 -0.29907 -0.00573 -0.3 -0.00625 -0.30116 C -0.00768 -0.30393 -0.00885 -0.30718 -0.01029 -0.30995 C -0.01146 -0.3125 -0.01276 -0.31505 -0.01419 -0.3169 C -0.01771 -0.32176 -0.0237 -0.32755 -0.02799 -0.33102 C -0.02904 -0.33171 -0.02995 -0.33218 -0.03099 -0.33264 C -0.03932 -0.3368 -0.03776 -0.33588 -0.04583 -0.33796 C -0.0487 -0.33981 -0.05208 -0.34028 -0.05469 -0.34329 C -0.06107 -0.35093 -0.06771 -0.35833 -0.07344 -0.36782 C -0.08216 -0.38218 -0.08086 -0.38102 -0.08828 -0.39768 C -0.08958 -0.40069 -0.09115 -0.40324 -0.09219 -0.40648 C -0.09414 -0.41227 -0.09583 -0.41852 -0.09805 -0.42407 C -0.10052 -0.42986 -0.10208 -0.4331 -0.10404 -0.43981 C -0.10482 -0.44259 -0.10534 -0.4456 -0.10599 -0.44861 C -0.10638 -0.45139 -0.10651 -0.4544 -0.10703 -0.45741 C -0.10963 -0.47361 -0.10846 -0.47268 -0.11588 -0.48194 C -0.11706 -0.48333 -0.11849 -0.48426 -0.11979 -0.48542 C -0.12773 -0.50648 -0.11549 -0.47546 -0.12474 -0.49421 C -0.13086 -0.50648 -0.12695 -0.50139 -0.13073 -0.51343 C -0.13177 -0.51713 -0.13346 -0.52037 -0.13463 -0.52407 C -0.13516 -0.52569 -0.13516 -0.52755 -0.13568 -0.5294 C -0.1362 -0.53171 -0.13685 -0.53403 -0.13763 -0.53634 C -0.13815 -0.53819 -0.13893 -0.53981 -0.13958 -0.54167 C -0.14023 -0.54375 -0.14075 -0.5463 -0.14154 -0.54861 C -0.14219 -0.55046 -0.14297 -0.55185 -0.14349 -0.55393 C -0.14466 -0.55787 -0.14544 -0.56204 -0.14648 -0.5662 C -0.14792 -0.57153 -0.1487 -0.57292 -0.14948 -0.57847 C -0.15013 -0.58426 -0.15143 -0.59606 -0.15143 -0.59583 C -0.15234 -0.65602 -0.15312 -0.66343 -0.15143 -0.72222 C -0.1513 -0.72477 -0.15065 -0.72708 -0.15039 -0.7294 C -0.14857 -0.74421 -0.15052 -0.73218 -0.1474 -0.74861 C -0.14713 -0.75046 -0.14648 -0.75208 -0.14648 -0.75393 L -0.14648 -0.76782 " pathEditMode="relative" rAng="0" ptsTypes="AAAAAAAAAAAAAAAAAAAAAAAAAAAAAAAAAAAAAAAAA">
                                      <p:cBhvr>
                                        <p:cTn id="1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03" y="-2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07 -0.11666 C 0.01133 -0.13426 0.01146 -0.15185 0.01198 -0.16944 C 0.01211 -0.17245 0.01263 -0.17523 0.01302 -0.17824 C 0.01328 -0.18171 0.01354 -0.18518 0.01393 -0.18865 C 0.01419 -0.1912 0.01472 -0.19328 0.01498 -0.19583 C 0.01537 -0.1993 0.0155 -0.20277 0.01589 -0.20625 C 0.01654 -0.21111 0.01706 -0.21574 0.01797 -0.22037 C 0.01823 -0.22199 0.01862 -0.22384 0.01888 -0.22569 C 0.01966 -0.23125 0.01992 -0.23588 0.02084 -0.24143 C 0.02149 -0.24444 0.02227 -0.24722 0.02279 -0.25023 C 0.02396 -0.25532 0.02435 -0.26088 0.02578 -0.26597 C 0.02682 -0.26944 0.02787 -0.27291 0.02878 -0.27638 C 0.02917 -0.27824 0.0293 -0.28009 0.02982 -0.28171 C 0.03034 -0.28402 0.03112 -0.28634 0.03177 -0.28865 C 0.03216 -0.29051 0.03229 -0.29236 0.03268 -0.29398 C 0.03386 -0.29814 0.03529 -0.30231 0.03672 -0.30625 C 0.04102 -0.31828 0.04427 -0.32615 0.04948 -0.33611 C 0.05169 -0.34027 0.05417 -0.34421 0.05638 -0.34838 L 0.05938 -0.3537 C 0.06042 -0.35555 0.0612 -0.3574 0.06237 -0.35902 C 0.06393 -0.36134 0.0655 -0.36388 0.06732 -0.36597 C 0.07748 -0.3787 0.06797 -0.36666 0.07513 -0.37291 C 0.07617 -0.37384 0.07709 -0.37546 0.07813 -0.37638 C 0.07969 -0.37801 0.0836 -0.37916 0.08503 -0.38009 C 0.0918 -0.38356 0.0832 -0.38032 0.09388 -0.38356 C 0.09492 -0.38402 0.09597 -0.38449 0.09688 -0.38518 C 0.09792 -0.38611 0.0987 -0.38796 0.09987 -0.38888 C 0.10169 -0.39027 0.10573 -0.39236 0.10573 -0.39236 L 0.11172 -0.3993 C 0.11263 -0.40046 0.11354 -0.40185 0.11459 -0.40277 C 0.11732 -0.40509 0.12005 -0.40694 0.12253 -0.40995 C 0.12709 -0.41527 0.12383 -0.41203 0.12852 -0.41504 C 0.13008 -0.4162 0.13164 -0.41782 0.13334 -0.41851 C 0.1556 -0.42916 0.13451 -0.41643 0.14818 -0.42569 C 0.14922 -0.42638 0.15026 -0.42662 0.15117 -0.42731 C 0.15287 -0.42893 0.1543 -0.43125 0.15612 -0.43263 C 0.15729 -0.43356 0.15873 -0.43379 0.16003 -0.43449 C 0.16198 -0.43541 0.16406 -0.43634 0.16602 -0.43796 C 0.16706 -0.43888 0.16784 -0.44051 0.16888 -0.44143 C 0.17214 -0.44398 0.17565 -0.4456 0.17878 -0.44838 C 0.18373 -0.45277 0.18138 -0.45115 0.18568 -0.4537 C 0.18672 -0.45486 0.18763 -0.45625 0.18867 -0.45717 C 0.1974 -0.4662 0.18841 -0.45578 0.19557 -0.46435 C 0.19623 -0.46597 0.19675 -0.46805 0.19753 -0.46944 C 0.19844 -0.47106 0.19948 -0.47176 0.20052 -0.47291 C 0.20182 -0.47476 0.20326 -0.47638 0.20443 -0.47824 C 0.20651 -0.48171 0.20807 -0.48611 0.21042 -0.48888 C 0.21133 -0.49004 0.2125 -0.49074 0.21328 -0.49236 C 0.21445 -0.49444 0.21524 -0.49699 0.21628 -0.4993 C 0.21693 -0.50069 0.21771 -0.50162 0.21823 -0.50277 C 0.22331 -0.51388 0.21745 -0.50324 0.22227 -0.51157 C 0.225 -0.52615 0.22031 -0.50324 0.22722 -0.52731 C 0.22787 -0.52986 0.22852 -0.53194 0.22917 -0.53449 C 0.22956 -0.53611 0.22969 -0.53796 0.23008 -0.53981 C 0.23073 -0.54259 0.23138 -0.5456 0.23203 -0.54838 C 0.23268 -0.55092 0.23334 -0.55324 0.23412 -0.55555 C 0.23464 -0.5574 0.23555 -0.55879 0.23607 -0.56064 C 0.23685 -0.56412 0.23737 -0.56782 0.23802 -0.57129 C 0.23893 -0.57592 0.23932 -0.57916 0.24102 -0.58356 C 0.24154 -0.58495 0.24232 -0.58588 0.24297 -0.58703 C 0.24479 -0.6 0.24284 -0.58819 0.24597 -0.60115 C 0.24688 -0.60532 0.24714 -0.60902 0.24792 -0.61342 C 0.24818 -0.61527 0.24857 -0.61689 0.24883 -0.61875 C 0.24961 -0.62338 0.25026 -0.62801 0.25078 -0.63263 C 0.25117 -0.63564 0.2513 -0.63865 0.25182 -0.64143 C 0.25222 -0.64351 0.25313 -0.6449 0.25378 -0.64676 C 0.25417 -0.64861 0.2543 -0.65046 0.25482 -0.65208 C 0.25599 -0.65578 0.25873 -0.6625 0.25873 -0.6625 C 0.25912 -0.66435 0.25925 -0.6662 0.25977 -0.66782 C 0.25977 -0.66782 0.26472 -0.68101 0.26563 -0.68356 C 0.26628 -0.68541 0.26719 -0.6868 0.26758 -0.68888 L 0.26862 -0.69421 L 0.26966 -0.72384 " pathEditMode="relative" ptsTypes="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28 -0.03565 C 0.04323 -0.03842 0.04492 -0.0419 0.04714 -0.04421 C 0.04961 -0.04722 0.05299 -0.04768 0.05508 -0.05139 C 0.05716 -0.05509 0.0582 -0.05764 0.06094 -0.06018 C 0.06185 -0.06088 0.06289 -0.06134 0.06393 -0.0618 L 0.07174 -0.07592 C 0.0724 -0.07708 0.07318 -0.07801 0.07383 -0.0794 C 0.07474 -0.08171 0.07565 -0.08426 0.07669 -0.08634 C 0.07891 -0.09074 0.08138 -0.09467 0.08359 -0.09861 C 0.08464 -0.10046 0.08581 -0.10208 0.08659 -0.10393 C 0.08893 -0.10926 0.09089 -0.11504 0.09349 -0.11967 C 0.09414 -0.12083 0.09492 -0.12199 0.09544 -0.12338 C 0.09648 -0.12546 0.0974 -0.12801 0.09844 -0.13032 C 0.09909 -0.13148 0.09974 -0.13287 0.10039 -0.13379 C 0.1013 -0.13518 0.1026 -0.13565 0.10339 -0.13727 C 0.11133 -0.15301 0.10703 -0.14653 0.11133 -0.15671 C 0.1125 -0.15972 0.11393 -0.1625 0.11523 -0.16528 C 0.11589 -0.16713 0.11641 -0.16898 0.11719 -0.1706 C 0.11771 -0.17199 0.11862 -0.17292 0.11914 -0.17407 C 0.12031 -0.17685 0.12096 -0.18009 0.12214 -0.18287 C 0.12331 -0.18611 0.12487 -0.18866 0.12604 -0.19167 C 0.13242 -0.20717 0.12747 -0.19768 0.13294 -0.20741 C 0.13333 -0.21805 0.13333 -0.2287 0.13398 -0.23912 C 0.13424 -0.24398 0.13555 -0.24838 0.13594 -0.25301 C 0.13633 -0.25787 0.13659 -0.2625 0.13698 -0.26713 C 0.13724 -0.27245 0.1375 -0.27778 0.13789 -0.28287 C 0.13815 -0.28542 0.13854 -0.28773 0.13893 -0.29004 C 0.13945 -0.29491 0.14036 -0.30509 0.1418 -0.30926 C 0.14258 -0.31111 0.14336 -0.31273 0.14388 -0.31458 C 0.14792 -0.32917 0.14115 -0.30995 0.14674 -0.325 C 0.1474 -0.32847 0.14766 -0.33241 0.14883 -0.33565 C 0.14948 -0.33727 0.15026 -0.33889 0.15078 -0.34097 C 0.15156 -0.34421 0.15156 -0.34838 0.15273 -0.35139 C 0.15833 -0.36643 0.15156 -0.34745 0.15573 -0.3618 C 0.15807 -0.3706 0.1569 -0.36412 0.15964 -0.3706 C 0.16107 -0.37407 0.16185 -0.37824 0.16354 -0.38125 L 0.16953 -0.39167 C 0.17044 -0.39352 0.17135 -0.3956 0.1724 -0.39699 C 0.1737 -0.39884 0.175 -0.40069 0.17643 -0.40231 C 0.17839 -0.40463 0.18229 -0.40926 0.18229 -0.40926 C 0.18268 -0.41111 0.18281 -0.41296 0.18333 -0.41458 C 0.1862 -0.42338 0.18542 -0.41921 0.18828 -0.425 C 0.18997 -0.4287 0.1918 -0.43449 0.19414 -0.43727 C 0.19505 -0.43842 0.19609 -0.43842 0.19714 -0.43912 C 0.19805 -0.44028 0.19909 -0.4412 0.20013 -0.44259 C 0.20078 -0.44375 0.2013 -0.44537 0.20208 -0.44606 C 0.20299 -0.44699 0.20404 -0.44722 0.20495 -0.44792 C 0.20638 -0.44884 0.20768 -0.45 0.20898 -0.45139 C 0.21003 -0.45254 0.21081 -0.45393 0.21185 -0.45486 C 0.21289 -0.45579 0.21393 -0.45602 0.21484 -0.45671 C 0.21628 -0.45764 0.21745 -0.45926 0.21888 -0.46018 C 0.2207 -0.46157 0.22279 -0.4625 0.22474 -0.46366 C 0.22578 -0.46435 0.22669 -0.46504 0.22773 -0.46551 C 0.22904 -0.46597 0.23034 -0.46643 0.23164 -0.46713 C 0.23359 -0.46829 0.23555 -0.46944 0.23763 -0.4706 L 0.24049 -0.47245 C 0.24154 -0.47315 0.24245 -0.47384 0.24349 -0.4743 C 0.24479 -0.47477 0.24609 -0.47523 0.2474 -0.47592 C 0.25951 -0.48241 0.24818 -0.47708 0.25729 -0.48125 C 0.25833 -0.48241 0.25911 -0.48403 0.26029 -0.48472 C 0.26276 -0.48634 0.2681 -0.48819 0.2681 -0.48819 C 0.27344 -0.49444 0.26992 -0.4912 0.27904 -0.49537 L 0.27904 -0.49537 C 0.28164 -0.49768 0.28411 -0.50069 0.28685 -0.50231 L 0.29284 -0.50579 C 0.29375 -0.50648 0.29479 -0.50717 0.29583 -0.50764 C 0.29714 -0.5081 0.29844 -0.50856 0.29974 -0.50926 C 0.30078 -0.50972 0.30169 -0.51065 0.30273 -0.51111 C 0.30977 -0.51458 0.30339 -0.51088 0.31159 -0.51458 C 0.31263 -0.51504 0.31354 -0.51574 0.31458 -0.51643 C 0.31719 -0.51759 0.31979 -0.51829 0.3224 -0.51991 L 0.32839 -0.52338 C 0.3293 -0.52384 0.33034 -0.52477 0.33125 -0.525 L 0.33529 -0.52685 C 0.33659 -0.52801 0.33789 -0.5294 0.33919 -0.53032 C 0.34115 -0.53171 0.34518 -0.53379 0.34518 -0.53379 C 0.35365 -0.54398 0.34284 -0.53194 0.35104 -0.53912 C 0.35208 -0.54004 0.35299 -0.54167 0.35404 -0.54259 C 0.35495 -0.54352 0.35599 -0.54352 0.3569 -0.54444 C 0.35898 -0.54653 0.36289 -0.55139 0.36289 -0.55139 C 0.36315 -0.55324 0.36393 -0.55486 0.36393 -0.55671 C 0.36393 -0.56366 0.36341 -0.57083 0.36289 -0.57778 C 0.36263 -0.58125 0.36159 -0.58657 0.36094 -0.59004 C 0.35964 -0.60579 0.3599 -0.59815 0.3599 -0.61273 " pathEditMode="relative" ptsTypes="AAAAAAAAAAAAAAAAAAAAAAAAAAAAAAAAAAAAAAA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3 -0.07268 C -0.02304 -0.07592 -0.02226 -0.09051 -0.02135 -0.09537 C -0.02096 -0.09791 -0.02005 -0.1 -0.0194 -0.10231 C -0.01901 -0.10463 -0.01875 -0.10717 -0.01836 -0.10949 C -0.0181 -0.11111 -0.01744 -0.11273 -0.01744 -0.11458 C -0.01744 -0.13055 -0.01757 -0.14629 -0.01836 -0.16203 C -0.01862 -0.16574 -0.01979 -0.16898 -0.02044 -0.17268 L -0.02135 -0.17778 C -0.02174 -0.17963 -0.02161 -0.18171 -0.02239 -0.1831 C -0.02304 -0.18426 -0.02369 -0.18541 -0.02435 -0.18657 C -0.02513 -0.18819 -0.02552 -0.19051 -0.0263 -0.1919 C -0.02721 -0.19328 -0.02838 -0.19398 -0.02929 -0.19537 C -0.03164 -0.1993 -0.03359 -0.20416 -0.03619 -0.20764 C -0.03776 -0.20995 -0.03958 -0.21227 -0.04114 -0.21458 C -0.04323 -0.21805 -0.04466 -0.22245 -0.047 -0.22523 C -0.04804 -0.22639 -0.04908 -0.22731 -0.05 -0.2287 C -0.05078 -0.22986 -0.05117 -0.23125 -0.05195 -0.23217 C -0.05312 -0.23379 -0.05468 -0.23449 -0.05586 -0.23565 C -0.0569 -0.2368 -0.05781 -0.23819 -0.05885 -0.23935 C -0.06015 -0.24051 -0.06158 -0.24143 -0.06276 -0.24282 C -0.0638 -0.24375 -0.06471 -0.24514 -0.06575 -0.24629 C -0.06979 -0.25046 -0.07083 -0.25046 -0.07565 -0.25324 L -0.07864 -0.25509 C -0.07955 -0.25625 -0.08047 -0.25787 -0.08151 -0.25856 C -0.08411 -0.26018 -0.08945 -0.26203 -0.08945 -0.26203 L -0.11119 -0.26041 C -0.11119 -0.26041 -0.11862 -0.24722 -0.12005 -0.24444 L -0.12395 -0.2375 C -0.12604 -0.23194 -0.12747 -0.22754 -0.13086 -0.22338 C -0.13528 -0.21828 -0.13672 -0.21759 -0.13971 -0.21111 C -0.14088 -0.20903 -0.14179 -0.20648 -0.1427 -0.20416 C -0.14453 -0.19467 -0.1431 -0.19722 -0.1526 -0.19722 C -0.17435 -0.19722 -0.19596 -0.19838 -0.2177 -0.19884 C -0.22057 -0.20069 -0.22083 -0.2 -0.22265 -0.20416 C -0.22408 -0.20764 -0.22656 -0.21458 -0.22656 -0.21458 C -0.22695 -0.21713 -0.2276 -0.21921 -0.2276 -0.22176 C -0.2276 -0.23102 -0.22734 -0.24051 -0.22656 -0.24977 C -0.22591 -0.25926 -0.22448 -0.26041 -0.22161 -0.26736 C -0.2181 -0.27616 -0.22109 -0.27014 -0.21575 -0.28148 C -0.21289 -0.28727 -0.21458 -0.28264 -0.2108 -0.28842 C -0.20976 -0.29004 -0.20872 -0.29166 -0.20781 -0.29375 C -0.20677 -0.29583 -0.20599 -0.29861 -0.20494 -0.30069 C -0.20299 -0.3044 -0.20052 -0.30717 -0.19895 -0.31111 C -0.1983 -0.31296 -0.19778 -0.31504 -0.197 -0.31643 C -0.19622 -0.31805 -0.19492 -0.31852 -0.19401 -0.31991 C -0.19166 -0.32384 -0.18984 -0.32893 -0.18711 -0.33217 C -0.18489 -0.33495 -0.18216 -0.33796 -0.1802 -0.34097 C -0.17448 -0.35 -0.17864 -0.34676 -0.1733 -0.34977 C -0.17135 -0.35208 -0.1694 -0.35463 -0.16744 -0.35671 C -0.16575 -0.35856 -0.16406 -0.36018 -0.1625 -0.36203 C -0.15768 -0.36805 -0.16367 -0.36366 -0.15755 -0.36736 C -0.15533 -0.37129 -0.15442 -0.37361 -0.15156 -0.37616 C -0.15065 -0.37685 -0.14961 -0.37708 -0.14869 -0.37778 C -0.14596 -0.38009 -0.14362 -0.38356 -0.14075 -0.38495 C -0.13737 -0.38634 -0.1345 -0.38796 -0.13086 -0.38842 C -0.125 -0.38935 -0.11901 -0.38958 -0.11315 -0.39028 C -0.1108 -0.39074 -0.10846 -0.3912 -0.10625 -0.3919 C -0.1052 -0.39236 -0.10429 -0.39305 -0.10325 -0.39375 C -0.10195 -0.39444 -0.10065 -0.39491 -0.09935 -0.39537 C -0.09049 -0.40324 -0.09427 -0.40069 -0.08841 -0.40416 C -0.08372 -0.40972 -0.08658 -0.40694 -0.07955 -0.41111 C -0.07721 -0.4125 -0.07513 -0.41389 -0.07265 -0.41481 C -0.0681 -0.41597 -0.05885 -0.41828 -0.05885 -0.41828 C -0.05039 -0.42315 -0.06393 -0.41551 -0.05 -0.42176 C -0.04791 -0.42268 -0.04609 -0.42407 -0.04401 -0.42523 C -0.0431 -0.42592 -0.04205 -0.42662 -0.04114 -0.42708 C -0.03854 -0.42824 -0.0358 -0.42893 -0.0332 -0.43055 L -0.02734 -0.43403 C -0.0263 -0.43472 -0.02526 -0.43472 -0.02435 -0.43588 C -0.0233 -0.43703 -0.02252 -0.43866 -0.02135 -0.43935 C -0.01888 -0.44097 -0.01614 -0.44166 -0.01354 -0.44282 L -0.0095 -0.44444 L -0.0056 -0.44629 C -0.00455 -0.44745 -0.00377 -0.44907 -0.0026 -0.44977 C -0.0026 -0.44977 0.00482 -0.45416 0.00625 -0.45509 L 0.00925 -0.45694 L 0.01211 -0.45856 C 0.01315 -0.45972 0.0142 -0.46088 0.01511 -0.46203 C 0.01771 -0.46574 0.01667 -0.46643 0.02006 -0.46921 C 0.02201 -0.4706 0.02409 -0.47106 0.02605 -0.47268 C 0.02735 -0.47384 0.02852 -0.475 0.02995 -0.47616 C 0.03425 -0.4794 0.03399 -0.47639 0.03881 -0.48495 C 0.0474 -0.50023 0.03646 -0.48148 0.0448 -0.49375 C 0.04584 -0.49537 0.04662 -0.49745 0.04766 -0.49884 C 0.05157 -0.50486 0.0517 -0.50092 0.0556 -0.51134 C 0.05625 -0.51296 0.05677 -0.51481 0.05756 -0.51643 C 0.05912 -0.51967 0.06107 -0.52199 0.0625 -0.52523 C 0.06615 -0.53403 0.06407 -0.53055 0.06836 -0.53588 C 0.06901 -0.5375 0.06953 -0.53958 0.07045 -0.54097 C 0.07565 -0.55023 0.07188 -0.53634 0.07826 -0.55324 C 0.08099 -0.56065 0.07943 -0.55717 0.08321 -0.56389 C 0.08607 -0.5787 0.08217 -0.56065 0.0862 -0.57268 C 0.08672 -0.5743 0.08672 -0.57616 0.08711 -0.57801 C 0.08763 -0.57986 0.08842 -0.58148 0.0892 -0.5831 C 0.08907 -0.58333 0.08815 -0.59676 0.08711 -0.59907 C 0.08542 -0.60278 0.08008 -0.60486 0.07826 -0.60602 C 0.07826 -0.60602 0.0724 -0.60949 0.0724 -0.60949 L 0.06146 -0.61134 C 0.05886 -0.6125 0.05612 -0.61319 0.05365 -0.61481 C 0.05261 -0.61528 0.0517 -0.6162 0.05065 -0.61643 C 0.04805 -0.61736 0.04532 -0.61759 0.04271 -0.61828 C 0.04115 -0.61875 0.03946 -0.61944 0.03776 -0.61991 L -0.00169 -0.61828 C -0.00833 -0.61782 -0.0082 -0.61458 -0.01549 -0.61296 C -0.0233 -0.61134 -0.02968 -0.61018 -0.03711 -0.60764 C -0.04049 -0.60671 -0.04375 -0.60578 -0.047 -0.60416 C -0.04869 -0.60347 -0.05026 -0.60185 -0.05195 -0.60069 C -0.05299 -0.6 -0.0539 -0.59953 -0.05494 -0.59907 C -0.05755 -0.59768 -0.06028 -0.59699 -0.06276 -0.59537 C -0.07422 -0.58866 -0.06302 -0.59514 -0.07669 -0.58842 C -0.0776 -0.58796 -0.07851 -0.58703 -0.07955 -0.58657 C -0.08385 -0.58472 -0.08606 -0.58472 -0.09049 -0.5831 C -0.09179 -0.58264 -0.0931 -0.58171 -0.0944 -0.58148 C -0.097 -0.58055 -0.09961 -0.58032 -0.10234 -0.57963 C -0.11562 -0.57685 -0.11718 -0.57685 -0.13489 -0.57616 L -0.2138 -0.5743 C -0.21471 -0.57384 -0.21575 -0.57268 -0.21679 -0.57268 C -0.23151 -0.57268 -0.24635 -0.5743 -0.26106 -0.5743 " pathEditMode="relative" ptsTypes="AAAAAAAAAAAAAAAAAAAAAAAAAAAAAAAAAAAAAAAAAAAAAAAAAAAAAAAAAAAAAAAAAAAAAAAAAAAAAAAAAAAAAAAAAAAAAAAAAAAAAAAAAAAAAAAAAAAAAA">
                                      <p:cBhvr>
                                        <p:cTn id="2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38 -0.11435 C -0.00195 -0.13287 0.00521 -0.11435 0.00143 -0.13009 C 0.00091 -0.13195 -1.875E-6 -0.13357 -0.00052 -0.13519 C -0.0013 -0.1375 -0.00195 -0.13982 -0.00247 -0.14236 C -0.00312 -0.14514 -0.00416 -0.15579 -0.00443 -0.1581 C -0.00482 -0.18102 -0.00508 -0.20371 -0.00547 -0.22662 C -0.00573 -0.23935 -0.00638 -0.25232 -0.00638 -0.26505 C -0.00638 -0.28959 -0.00612 -0.31435 -0.00547 -0.33889 C -0.00534 -0.34121 -0.00482 -0.34352 -0.00443 -0.34584 C -0.00416 -0.34884 -0.0039 -0.35162 -0.00351 -0.35463 C -0.00325 -0.35695 -0.00273 -0.35926 -0.00247 -0.36158 C -0.00091 -0.37384 -0.00247 -0.3669 0.00052 -0.37732 C 0.00339 -0.40394 -0.00039 -0.37084 0.00248 -0.39329 C 0.00274 -0.39584 0.00378 -0.40579 0.00443 -0.40903 C 0.00495 -0.41134 0.00573 -0.41366 0.00638 -0.41597 C 0.00703 -0.41898 0.00755 -0.42199 0.00834 -0.42477 C 0.00886 -0.42662 0.00964 -0.42824 0.01029 -0.43009 C 0.01133 -0.43287 0.01211 -0.43611 0.01328 -0.43889 C 0.01406 -0.44074 0.01537 -0.44213 0.01628 -0.44398 C 0.01758 -0.44699 0.01875 -0.45 0.02018 -0.45278 C 0.0211 -0.45463 0.02227 -0.45625 0.02318 -0.4581 C 0.02865 -0.46968 0.02318 -0.46134 0.03008 -0.47037 C 0.03034 -0.47755 0.03047 -0.49306 0.03203 -0.50185 C 0.03594 -0.52546 0.03164 -0.49167 0.03789 -0.52477 C 0.03854 -0.52824 0.0388 -0.53218 0.03985 -0.53519 C 0.04597 -0.55139 0.03815 -0.53148 0.04388 -0.54398 C 0.04453 -0.54584 0.04505 -0.54769 0.04584 -0.54931 C 0.04675 -0.55162 0.04779 -0.55394 0.04883 -0.55625 C 0.04909 -0.5588 0.04909 -0.56111 0.04974 -0.56343 C 0.05078 -0.56713 0.05235 -0.57037 0.05365 -0.57384 C 0.0543 -0.5757 0.05534 -0.57709 0.05573 -0.57917 C 0.05638 -0.58264 0.05651 -0.58658 0.05768 -0.58959 C 0.05834 -0.59144 0.05912 -0.59306 0.05964 -0.59491 C 0.06159 -0.60209 0.05912 -0.59884 0.06263 -0.60185 " pathEditMode="relative" ptsTypes="AAAAAAAAAAAAAAAAAAAAAAAAAAAAAAAAAA">
                                      <p:cBhvr>
                                        <p:cTn id="2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87 -0.09838 C -0.02552 -0.09908 -0.02916 -0.09931 -0.03281 -0.10024 C -0.03385 -0.10047 -0.03476 -0.10139 -0.0358 -0.10209 C -0.04023 -0.1044 -0.04153 -0.10394 -0.04661 -0.10718 C -0.04804 -0.10811 -0.04922 -0.10973 -0.05052 -0.11088 C -0.05221 -0.11204 -0.0539 -0.11297 -0.05547 -0.11436 C -0.0582 -0.11644 -0.06067 -0.11945 -0.06341 -0.1213 C -0.06666 -0.12362 -0.07018 -0.12524 -0.0733 -0.12825 C -0.07552 -0.13056 -0.07786 -0.13288 -0.08021 -0.13542 C -0.08112 -0.13635 -0.08203 -0.13797 -0.08307 -0.13889 C -0.08437 -0.13982 -0.0858 -0.14005 -0.08711 -0.14051 C -0.09427 -0.14908 -0.08515 -0.13866 -0.09401 -0.14769 C -0.09505 -0.14862 -0.09596 -0.15 -0.097 -0.15116 C -0.09948 -0.15371 -0.10273 -0.1544 -0.10481 -0.15811 C -0.10885 -0.16528 -0.10651 -0.16227 -0.11172 -0.1669 C -0.11276 -0.16875 -0.11367 -0.17061 -0.11471 -0.17223 C -0.11914 -0.17871 -0.11875 -0.17338 -0.12356 -0.18612 C -0.12799 -0.19792 -0.12278 -0.18496 -0.12851 -0.19676 C -0.12955 -0.19885 -0.13047 -0.20139 -0.13151 -0.20371 C -0.13203 -0.2051 -0.13294 -0.20602 -0.13346 -0.20718 C -0.13489 -0.21065 -0.13606 -0.21436 -0.13737 -0.21783 L -0.13932 -0.22292 C -0.13997 -0.22477 -0.14088 -0.22639 -0.1414 -0.22825 C -0.14205 -0.23056 -0.14244 -0.23311 -0.14336 -0.23542 C -0.14414 -0.23727 -0.14544 -0.23866 -0.14622 -0.24051 C -0.14896 -0.2463 -0.14778 -0.24607 -0.15026 -0.25278 C -0.15377 -0.26297 -0.15234 -0.25649 -0.15521 -0.26505 C -0.15586 -0.26737 -0.15638 -0.26991 -0.15716 -0.27223 C -0.15924 -0.27871 -0.16002 -0.27801 -0.16211 -0.28612 C -0.16289 -0.28959 -0.16367 -0.29306 -0.16406 -0.29676 C -0.16471 -0.30301 -0.16445 -0.30625 -0.16705 -0.31065 C -0.16849 -0.31343 -0.17044 -0.31528 -0.172 -0.31783 C -0.17369 -0.32061 -0.17513 -0.32385 -0.17682 -0.32663 C -0.17812 -0.32848 -0.17955 -0.32987 -0.18086 -0.33172 C -0.18346 -0.33565 -0.18593 -0.34028 -0.18867 -0.34399 C -0.20078 -0.36112 -0.19075 -0.34584 -0.20052 -0.35811 C -0.20599 -0.36482 -0.2082 -0.3713 -0.21536 -0.3757 C -0.22461 -0.38102 -0.2181 -0.37639 -0.22617 -0.3845 C -0.22747 -0.38565 -0.2289 -0.38658 -0.23021 -0.38797 C -0.23151 -0.38936 -0.23268 -0.39167 -0.23411 -0.39306 C -0.23711 -0.39653 -0.23971 -0.39769 -0.24297 -0.40024 C -0.2444 -0.40116 -0.2457 -0.40232 -0.247 -0.40371 C -0.25273 -0.4095 -0.24739 -0.40672 -0.25677 -0.41413 C -0.25807 -0.41528 -0.2595 -0.41528 -0.2608 -0.41598 C -0.26172 -0.41644 -0.26276 -0.41713 -0.26367 -0.41783 C -0.26601 -0.41945 -0.26823 -0.42153 -0.27057 -0.42292 C -0.27226 -0.42385 -0.27396 -0.42408 -0.27552 -0.42477 C -0.27695 -0.42524 -0.27825 -0.4257 -0.27955 -0.42639 C -0.29114 -0.43264 -0.27968 -0.42778 -0.2914 -0.43172 C -0.30169 -0.43519 -0.29883 -0.43473 -0.30716 -0.43704 C -0.3095 -0.43774 -0.31172 -0.43843 -0.31406 -0.43866 C -0.32226 -0.43959 -0.33047 -0.43982 -0.33867 -0.44051 C -0.34297 -0.44098 -0.34726 -0.44144 -0.35156 -0.44237 C -0.35755 -0.44329 -0.36927 -0.44584 -0.36927 -0.44584 C -0.38008 -0.45047 -0.37448 -0.44885 -0.38606 -0.45093 C -0.39843 -0.45649 -0.38307 -0.44954 -0.39297 -0.45463 C -0.39427 -0.45533 -0.3957 -0.45556 -0.397 -0.45625 C -0.39791 -0.45672 -0.39896 -0.45764 -0.39987 -0.45811 C -0.40234 -0.45903 -0.41054 -0.46112 -0.41276 -0.46158 C -0.41445 -0.46274 -0.41601 -0.46413 -0.41771 -0.46505 C -0.42396 -0.46852 -0.42487 -0.46806 -0.43047 -0.47038 C -0.43177 -0.47084 -0.43307 -0.47153 -0.4345 -0.472 C -0.44661 -0.47639 -0.43515 -0.47153 -0.44427 -0.4757 C -0.44531 -0.47686 -0.44622 -0.47848 -0.44726 -0.47917 C -0.44883 -0.4801 -0.45065 -0.4801 -0.45221 -0.48079 C -0.45325 -0.48125 -0.45416 -0.48241 -0.45521 -0.48264 C -0.45976 -0.48357 -0.46445 -0.4838 -0.46901 -0.48426 C -0.47096 -0.48519 -0.47396 -0.48635 -0.47591 -0.48797 C -0.4845 -0.49445 -0.47591 -0.48913 -0.48281 -0.49306 C -0.48346 -0.49422 -0.48398 -0.49584 -0.48476 -0.49653 C -0.48567 -0.49769 -0.48685 -0.49769 -0.48776 -0.49838 C -0.48906 -0.49954 -0.49036 -0.5007 -0.49166 -0.50186 C -0.49453 -0.50487 -0.49791 -0.50973 -0.49961 -0.51413 C -0.50026 -0.51598 -0.50104 -0.5176 -0.50156 -0.51945 C -0.50247 -0.52292 -0.50286 -0.52639 -0.50351 -0.52987 C -0.5039 -0.53172 -0.5039 -0.5338 -0.50455 -0.53519 C -0.50677 -0.54121 -0.5056 -0.53889 -0.50742 -0.54213 " pathEditMode="relative" ptsTypes="AAAAAAAAAAAAAAAAAAAAAAAAAAAAAAAAAAAAAAAAAAAAAAAAAAAAAAAAAAAAAAAAAAAAAAAAAAAAA">
                                      <p:cBhvr>
                                        <p:cTn id="3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05186 C 0.00117 -0.06829 0.00104 -0.08473 0.00052 -0.10116 C 3.33333E-6 -0.11505 -0.00144 -0.14329 -0.00144 -0.14306 C -0.00183 -0.16181 -0.00183 -0.18056 -0.00248 -0.19931 C -0.00261 -0.20232 -0.00326 -0.2051 -0.00339 -0.20811 C -0.00417 -0.21737 -0.00443 -0.2345 -0.00638 -0.24329 C -0.01224 -0.26922 -0.00482 -0.23681 -0.01029 -0.25903 C -0.01107 -0.26181 -0.01159 -0.26482 -0.01237 -0.26783 C -0.01289 -0.27014 -0.01368 -0.27246 -0.01433 -0.27477 C -0.01498 -0.27755 -0.01563 -0.28056 -0.01628 -0.28357 C -0.01667 -0.28519 -0.01667 -0.28727 -0.01719 -0.28889 C -0.0194 -0.29399 -0.02552 -0.30718 -0.03008 -0.31158 C -0.03164 -0.3132 -0.03347 -0.31366 -0.03503 -0.31505 C -0.04349 -0.32269 -0.03633 -0.31875 -0.04388 -0.32223 C -0.04818 -0.32686 -0.05196 -0.33102 -0.05677 -0.3345 C -0.05834 -0.33565 -0.06003 -0.33658 -0.06172 -0.33797 C -0.06302 -0.33889 -0.06433 -0.34028 -0.06563 -0.34144 C -0.07162 -0.34723 -0.07748 -0.35301 -0.08334 -0.35903 C -0.08568 -0.36135 -0.08815 -0.3632 -0.09024 -0.36598 C -0.09362 -0.37014 -0.09675 -0.37454 -0.10013 -0.37825 C -0.10183 -0.3801 -0.10352 -0.38172 -0.10508 -0.38357 C -0.10677 -0.38565 -0.10834 -0.38843 -0.11003 -0.39051 C -0.11159 -0.3926 -0.11341 -0.39399 -0.11498 -0.39584 C -0.11667 -0.39792 -0.1181 -0.40093 -0.11993 -0.40278 C -0.12136 -0.4044 -0.12318 -0.40487 -0.12487 -0.40625 C -0.12657 -0.40788 -0.128 -0.41019 -0.12969 -0.41158 C -0.13138 -0.41297 -0.13308 -0.41366 -0.13464 -0.41505 C -0.13607 -0.41667 -0.13724 -0.41899 -0.13868 -0.42038 C -0.14844 -0.4301 -0.13841 -0.41551 -0.15144 -0.43102 C -0.1569 -0.43727 -0.15339 -0.43357 -0.16237 -0.44144 C -0.16719 -0.44584 -0.16485 -0.44422 -0.16927 -0.44676 C -0.16993 -0.44792 -0.17045 -0.44931 -0.17123 -0.45024 C -0.1724 -0.45163 -0.17396 -0.45209 -0.17513 -0.45371 C -0.17604 -0.4551 -0.17618 -0.45764 -0.17709 -0.45903 C -0.17891 -0.46181 -0.18308 -0.46598 -0.18308 -0.46575 C -0.18711 -0.47686 -0.18256 -0.46621 -0.18802 -0.47477 C -0.19011 -0.47801 -0.19193 -0.48172 -0.19388 -0.48542 C -0.19727 -0.49144 -0.19688 -0.49005 -0.19987 -0.49769 C -0.20118 -0.50116 -0.20248 -0.50463 -0.20378 -0.50811 L -0.20573 -0.51343 C -0.20612 -0.51575 -0.20638 -0.51806 -0.20677 -0.52038 C -0.20756 -0.5257 -0.20873 -0.53102 -0.20964 -0.53612 L -0.21159 -0.54676 L -0.21159 -0.60625 " pathEditMode="relative" rAng="0" ptsTypes="AAAAAAAAAAAAAAAAAAAAAAAAAAAAAAAAAAAAAAAAAAAA">
                                      <p:cBhvr>
                                        <p:cTn id="3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64" y="-27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23 -0.02615 C -0.02149 -0.04352 -0.01966 -0.03472 -0.02526 -0.05787 C -0.02618 -0.06203 -0.02683 -0.0662 -0.02813 -0.07014 C -0.02917 -0.07315 -0.03021 -0.07592 -0.03112 -0.07893 C -0.0319 -0.08125 -0.0323 -0.08379 -0.03308 -0.08588 C -0.03399 -0.08842 -0.03529 -0.09051 -0.03607 -0.09305 C -0.0375 -0.09745 -0.03828 -0.10277 -0.03998 -0.10694 C -0.04102 -0.10926 -0.04219 -0.11157 -0.04297 -0.11389 C -0.05339 -0.14583 -0.04284 -0.11736 -0.04883 -0.13333 C -0.04922 -0.13495 -0.04935 -0.1368 -0.04987 -0.13865 C -0.05352 -0.15139 -0.05131 -0.13402 -0.05573 -0.15787 C -0.05703 -0.16481 -0.05808 -0.17083 -0.06068 -0.17708 C -0.06172 -0.17963 -0.06472 -0.18634 -0.06563 -0.18935 C -0.06706 -0.19398 -0.06758 -0.19977 -0.06966 -0.20347 C -0.07058 -0.20532 -0.07162 -0.20694 -0.07253 -0.20879 C -0.07331 -0.21041 -0.0737 -0.2125 -0.07448 -0.21412 C -0.07657 -0.21805 -0.0823 -0.22824 -0.08542 -0.23148 C -0.08881 -0.23518 -0.09141 -0.23541 -0.09532 -0.2368 C -0.09662 -0.23727 -0.09792 -0.23796 -0.09922 -0.23865 C -0.11472 -0.25694 -0.09089 -0.2294 -0.10508 -0.24375 C -0.10651 -0.24537 -0.10769 -0.24745 -0.10912 -0.24907 C -0.11368 -0.25486 -0.12266 -0.26458 -0.12591 -0.27014 C -0.13698 -0.28981 -0.12995 -0.27801 -0.14558 -0.30185 C -0.14792 -0.30532 -0.15013 -0.30902 -0.15248 -0.31227 C -0.15378 -0.31412 -0.15521 -0.31551 -0.15638 -0.31759 C -0.15821 -0.32037 -0.15951 -0.32384 -0.16133 -0.32639 C -0.16485 -0.33078 -0.16875 -0.33426 -0.17227 -0.33865 C -0.17435 -0.3412 -0.17605 -0.34467 -0.17813 -0.34745 C -0.18099 -0.35115 -0.18438 -0.3537 -0.18698 -0.35787 C -0.18998 -0.3625 -0.19284 -0.36759 -0.19597 -0.37199 C -0.1987 -0.37592 -0.20248 -0.37754 -0.20482 -0.3824 C -0.21224 -0.39815 -0.20808 -0.39097 -0.21966 -0.40694 C -0.22084 -0.40879 -0.22214 -0.41088 -0.22357 -0.41227 C -0.22683 -0.41574 -0.23034 -0.41875 -0.23347 -0.42291 C -0.23972 -0.43102 -0.2349 -0.42569 -0.24232 -0.43148 C -0.24362 -0.43264 -0.24493 -0.43426 -0.24623 -0.43518 C -0.24753 -0.43588 -0.24883 -0.43634 -0.25013 -0.4368 C -0.26381 -0.44213 -0.24388 -0.43402 -0.26302 -0.44027 C -0.2819 -0.44676 -0.25743 -0.44213 -0.28373 -0.4456 C -0.29727 -0.44514 -0.31068 -0.4449 -0.32422 -0.44375 C -0.32552 -0.44375 -0.32683 -0.44259 -0.32813 -0.44213 C -0.33138 -0.44097 -0.33477 -0.43981 -0.33802 -0.43865 L -0.34792 -0.43518 C -0.34948 -0.43449 -0.35118 -0.43426 -0.35287 -0.43333 C -0.36433 -0.42662 -0.35287 -0.4331 -0.36563 -0.42639 C -0.36667 -0.42569 -0.36758 -0.42523 -0.36862 -0.42453 C -0.37032 -0.42338 -0.37188 -0.42199 -0.37357 -0.42106 C -0.37513 -0.42014 -0.37683 -0.4199 -0.37852 -0.41921 C -0.38151 -0.41666 -0.3875 -0.41088 -0.39037 -0.41041 C -0.39519 -0.40972 -0.40013 -0.4118 -0.40508 -0.41227 C -0.40638 -0.41296 -0.40769 -0.41365 -0.40912 -0.41412 C -0.41433 -0.41597 -0.41966 -0.4169 -0.42487 -0.41921 L -0.44063 -0.42639 C -0.45 -0.43055 -0.43894 -0.42546 -0.45638 -0.43518 C -0.46029 -0.43727 -0.46289 -0.4375 -0.46732 -0.43865 C -0.46993 -0.44027 -0.47761 -0.4449 -0.48008 -0.4456 C -0.48373 -0.44676 -0.48737 -0.44676 -0.49102 -0.44745 C -0.49571 -0.44907 -0.49974 -0.45069 -0.50482 -0.45092 L -0.66368 -0.45254 L -0.67149 -0.4544 C -0.67357 -0.45486 -0.67552 -0.45602 -0.67748 -0.45625 C -0.68607 -0.45717 -0.69453 -0.4574 -0.70313 -0.45787 C -0.70508 -0.45833 -0.71328 -0.45972 -0.71602 -0.46134 C -0.71732 -0.46227 -0.71849 -0.46412 -0.71993 -0.46481 C -0.72253 -0.46643 -0.72513 -0.46736 -0.72774 -0.46852 C -0.72917 -0.46898 -0.73047 -0.46921 -0.73177 -0.47014 C -0.73503 -0.47315 -0.73802 -0.47731 -0.74167 -0.47893 C -0.74545 -0.48055 -0.74675 -0.48102 -0.75052 -0.48426 C -0.75821 -0.49097 -0.74896 -0.48518 -0.75638 -0.48958 C -0.75743 -0.49074 -0.75834 -0.49213 -0.75938 -0.49305 C -0.76029 -0.49375 -0.76133 -0.49398 -0.76237 -0.49467 C -0.76368 -0.49583 -0.76498 -0.49699 -0.76628 -0.49815 C -0.77162 -0.5037 -0.7668 -0.50023 -0.77227 -0.50347 C -0.77318 -0.50532 -0.77396 -0.5074 -0.77513 -0.50879 C -0.77605 -0.50972 -0.77735 -0.50949 -0.77813 -0.51065 C -0.78425 -0.51875 -0.78164 -0.5169 -0.78503 -0.52453 C -0.78555 -0.52592 -0.78633 -0.52685 -0.78698 -0.52801 C -0.78763 -0.53148 -0.78841 -0.53495 -0.78894 -0.53865 C -0.79024 -0.54745 -0.78959 -0.54328 -0.79089 -0.55092 C -0.79063 -0.55902 -0.79063 -0.56736 -0.78998 -0.57546 C -0.78972 -0.57916 -0.78868 -0.5824 -0.78802 -0.58588 C -0.7862 -0.59514 -0.78763 -0.58981 -0.78308 -0.60185 L -0.77917 -0.61227 C -0.77852 -0.61412 -0.778 -0.61597 -0.77709 -0.61759 L -0.77513 -0.62106 L -0.77318 -0.63171 C -0.77227 -0.63634 -0.77084 -0.64583 -0.76823 -0.64745 C -0.76446 -0.64977 -0.76602 -0.64791 -0.76328 -0.65254 " pathEditMode="relative" ptsTypes="AAAAAAAAAAAAAAAAAAAAAAAAAAAAAAAAAAAAAAAAAAAAAAAAAAAAAAAAAAAAAAAAAAAAAAAAAAAAAAAAAAAAAAAA">
                                      <p:cBhvr>
                                        <p:cTn id="3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Fondos de pantalla de color pastel - FondosM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668429" y="2248878"/>
            <a:ext cx="24652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 leer!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26" name="Picture 2" descr="Student reading on the floor en Estudiantes - GIF Animado | REY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663" y="2984864"/>
            <a:ext cx="2584937" cy="224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160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ondo De Colores Pasteles | Vectores, Fotos de Stock y PSD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 Sticker for iOS &amp; Android |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951" y="1129146"/>
            <a:ext cx="3252894" cy="459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656" y="369706"/>
            <a:ext cx="1620474" cy="237574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826" y="3428999"/>
            <a:ext cx="2167276" cy="2076701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87102" y="369705"/>
            <a:ext cx="1620474" cy="2375741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7731" y="383059"/>
            <a:ext cx="1620474" cy="2375741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12578" y="383059"/>
            <a:ext cx="1620474" cy="2375741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83130" y="3416078"/>
            <a:ext cx="2167276" cy="2076701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6434" y="3403157"/>
            <a:ext cx="2167276" cy="2076701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4718" y="3428999"/>
            <a:ext cx="2167276" cy="207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34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ndo De Colores Pasteles | Vectores, Fotos de Stock y PSD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 Sticker for iOS &amp; Android |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659" y="1285901"/>
            <a:ext cx="3252894" cy="459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734" y="668746"/>
            <a:ext cx="1146708" cy="168116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9548" y="1085352"/>
            <a:ext cx="1319710" cy="126455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9258" y="668745"/>
            <a:ext cx="1146708" cy="168116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5966" y="1085352"/>
            <a:ext cx="1319710" cy="126455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1718" y="1085351"/>
            <a:ext cx="1319710" cy="126455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5676" y="728142"/>
            <a:ext cx="1146708" cy="168116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734" y="2662013"/>
            <a:ext cx="1053305" cy="154422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5039" y="2953475"/>
            <a:ext cx="1319710" cy="126455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6907" y="2941682"/>
            <a:ext cx="1319710" cy="126455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9049" y="2660665"/>
            <a:ext cx="1146708" cy="168116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2096" y="2604722"/>
            <a:ext cx="1146708" cy="1681163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3027" y="2604722"/>
            <a:ext cx="1146708" cy="1681163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5137" y="4341828"/>
            <a:ext cx="1053305" cy="1544227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9548" y="4334848"/>
            <a:ext cx="1053305" cy="154422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86256" y="4614518"/>
            <a:ext cx="1319710" cy="1264557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4622" y="4273359"/>
            <a:ext cx="1146708" cy="168116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25128" y="4606870"/>
            <a:ext cx="1319710" cy="1264557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1821" y="4606869"/>
            <a:ext cx="1319710" cy="126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77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ndo De Colores Pasteles | Vectores, Fotos de Stock y PSD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 Sticker for iOS &amp; Android |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659" y="1285901"/>
            <a:ext cx="3252894" cy="459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734" y="668746"/>
            <a:ext cx="1146708" cy="168116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9548" y="1085352"/>
            <a:ext cx="1319710" cy="126455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9258" y="668745"/>
            <a:ext cx="1146708" cy="168116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5966" y="1085352"/>
            <a:ext cx="1319710" cy="126455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1718" y="1085351"/>
            <a:ext cx="1319710" cy="126455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5676" y="728142"/>
            <a:ext cx="1146708" cy="168116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734" y="2662013"/>
            <a:ext cx="1053305" cy="154422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5039" y="2953475"/>
            <a:ext cx="1319710" cy="126455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6907" y="2941682"/>
            <a:ext cx="1319710" cy="126455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9049" y="2660665"/>
            <a:ext cx="1146708" cy="168116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2096" y="2604722"/>
            <a:ext cx="1146708" cy="1681163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3027" y="2604722"/>
            <a:ext cx="1146708" cy="1681163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5137" y="4341828"/>
            <a:ext cx="1053305" cy="1544227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9548" y="4334848"/>
            <a:ext cx="1053305" cy="154422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86256" y="4614518"/>
            <a:ext cx="1319710" cy="1264557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4622" y="4273359"/>
            <a:ext cx="1146708" cy="168116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25128" y="4606870"/>
            <a:ext cx="1319710" cy="1264557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1821" y="4606869"/>
            <a:ext cx="1319710" cy="126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71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ndo De Colores Pasteles | Vectores, Fotos de Stock y PSD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 Sticker for iOS &amp; Android |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659" y="1285901"/>
            <a:ext cx="3252894" cy="459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734" y="668746"/>
            <a:ext cx="1146708" cy="168116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9548" y="1085352"/>
            <a:ext cx="1319710" cy="126455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9258" y="668745"/>
            <a:ext cx="1146708" cy="168116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5966" y="1085352"/>
            <a:ext cx="1319710" cy="126455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1718" y="1085351"/>
            <a:ext cx="1319710" cy="126455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5676" y="728142"/>
            <a:ext cx="1146708" cy="168116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734" y="2662013"/>
            <a:ext cx="1053305" cy="154422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5039" y="2953475"/>
            <a:ext cx="1319710" cy="126455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6907" y="2941682"/>
            <a:ext cx="1319710" cy="126455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9049" y="2660665"/>
            <a:ext cx="1146708" cy="168116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2096" y="2604722"/>
            <a:ext cx="1146708" cy="1681163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3027" y="2604722"/>
            <a:ext cx="1146708" cy="1681163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5137" y="4341828"/>
            <a:ext cx="1053305" cy="1544227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9548" y="4334848"/>
            <a:ext cx="1053305" cy="154422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86256" y="4614518"/>
            <a:ext cx="1319710" cy="1264557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4622" y="4273359"/>
            <a:ext cx="1146708" cy="168116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25128" y="4606870"/>
            <a:ext cx="1319710" cy="1264557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1821" y="4606869"/>
            <a:ext cx="1319710" cy="126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57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ndo De Colores Pasteles | Vectores, Fotos de Stock y PSD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 Sticker for iOS &amp; Android |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659" y="1285901"/>
            <a:ext cx="3252894" cy="459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734" y="668746"/>
            <a:ext cx="1146708" cy="168116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9548" y="1085352"/>
            <a:ext cx="1319710" cy="126455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9258" y="668745"/>
            <a:ext cx="1146708" cy="168116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5966" y="1085352"/>
            <a:ext cx="1319710" cy="126455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1718" y="1085351"/>
            <a:ext cx="1319710" cy="126455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5676" y="728142"/>
            <a:ext cx="1146708" cy="168116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734" y="2662013"/>
            <a:ext cx="1053305" cy="154422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5039" y="2953475"/>
            <a:ext cx="1319710" cy="126455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6907" y="2941682"/>
            <a:ext cx="1319710" cy="126455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9049" y="2660665"/>
            <a:ext cx="1146708" cy="168116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2096" y="2604722"/>
            <a:ext cx="1146708" cy="1681163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3027" y="2604722"/>
            <a:ext cx="1146708" cy="1681163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5137" y="4341828"/>
            <a:ext cx="1053305" cy="1544227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9548" y="4334848"/>
            <a:ext cx="1053305" cy="154422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86256" y="4614518"/>
            <a:ext cx="1319710" cy="1264557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4622" y="4273359"/>
            <a:ext cx="1146708" cy="168116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25128" y="4606870"/>
            <a:ext cx="1319710" cy="1264557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1821" y="4606869"/>
            <a:ext cx="1319710" cy="126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2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ndo De Colores Pasteles | Vectores, Fotos de Stock y PSD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 Sticker for iOS &amp; Android |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659" y="1285901"/>
            <a:ext cx="3252894" cy="459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734" y="668746"/>
            <a:ext cx="1146708" cy="168116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9548" y="1085352"/>
            <a:ext cx="1319710" cy="126455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9258" y="668745"/>
            <a:ext cx="1146708" cy="168116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5966" y="1085352"/>
            <a:ext cx="1319710" cy="126455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1718" y="1085351"/>
            <a:ext cx="1319710" cy="126455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5676" y="728142"/>
            <a:ext cx="1146708" cy="168116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734" y="2662013"/>
            <a:ext cx="1053305" cy="154422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5039" y="2953475"/>
            <a:ext cx="1319710" cy="126455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6907" y="2941682"/>
            <a:ext cx="1319710" cy="126455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9049" y="2660665"/>
            <a:ext cx="1146708" cy="168116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2096" y="2604722"/>
            <a:ext cx="1146708" cy="1681163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3027" y="2604722"/>
            <a:ext cx="1146708" cy="1681163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5137" y="4341828"/>
            <a:ext cx="1053305" cy="1544227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9548" y="4334848"/>
            <a:ext cx="1053305" cy="154422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86256" y="4614518"/>
            <a:ext cx="1319710" cy="1264557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4622" y="4273359"/>
            <a:ext cx="1146708" cy="168116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25128" y="4606870"/>
            <a:ext cx="1319710" cy="1264557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1821" y="4606869"/>
            <a:ext cx="1319710" cy="126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4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Fondo De Colores Pasteles | Vectores, Fotos de Stock y PSD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Curiosidad 12# Enigma | • Libros • Amino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994" y="1027906"/>
            <a:ext cx="2978715" cy="46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6443" y="842553"/>
            <a:ext cx="1706336" cy="186145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6054" y="842553"/>
            <a:ext cx="1706336" cy="186145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4305" y="842553"/>
            <a:ext cx="1706336" cy="186145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3916" y="842553"/>
            <a:ext cx="1706336" cy="186145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6959" y="842553"/>
            <a:ext cx="1706336" cy="186145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6443" y="3546563"/>
            <a:ext cx="1623104" cy="140425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4450" y="3526082"/>
            <a:ext cx="1623104" cy="140425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0111" y="3546563"/>
            <a:ext cx="1623104" cy="140425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88118" y="3575063"/>
            <a:ext cx="1623104" cy="140425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47023" y="3603563"/>
            <a:ext cx="1623104" cy="140425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61221" y="3632063"/>
            <a:ext cx="1623104" cy="140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88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ndo De Colores Pasteles | Vectores, Fotos de Stock y PSD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Curiosidad 12# Enigma | • Libros • Amino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994" y="1027906"/>
            <a:ext cx="2978715" cy="46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746" y="842554"/>
            <a:ext cx="1335134" cy="145651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2290" y="1027906"/>
            <a:ext cx="1623104" cy="140425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54363" y="996834"/>
            <a:ext cx="1623104" cy="140425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5551" y="842554"/>
            <a:ext cx="1335134" cy="145651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9000" y="842554"/>
            <a:ext cx="1335134" cy="145651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41004" y="1058978"/>
            <a:ext cx="1623104" cy="140425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9503" y="996834"/>
            <a:ext cx="1335134" cy="145651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81713" y="996834"/>
            <a:ext cx="1335134" cy="145651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505199"/>
            <a:ext cx="1623104" cy="140425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4198" y="3505199"/>
            <a:ext cx="1623104" cy="140425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14251" y="3505199"/>
            <a:ext cx="1623104" cy="140425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8348" y="3575461"/>
            <a:ext cx="1335134" cy="145651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28502" y="3575461"/>
            <a:ext cx="1335134" cy="145651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7827" y="3565568"/>
            <a:ext cx="1335134" cy="145651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61881" y="3657598"/>
            <a:ext cx="1623104" cy="1404259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3180" y="3657598"/>
            <a:ext cx="1623104" cy="140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9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Fondo De Colores Pasteles | Vectores, Fotos de Stock y PSD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 Sticker for iOS &amp; Android |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479" y="-120821"/>
            <a:ext cx="2413421" cy="341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Curiosidad 12# Enigma | • Libros • Amino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377" y="2782254"/>
            <a:ext cx="2499523" cy="390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656" y="369706"/>
            <a:ext cx="1620474" cy="237574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82883" y="626847"/>
            <a:ext cx="1706336" cy="186145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5869" y="425153"/>
            <a:ext cx="1620474" cy="237574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21407" y="682294"/>
            <a:ext cx="1706336" cy="186145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607" y="3422854"/>
            <a:ext cx="2167276" cy="207670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0917" y="3398108"/>
            <a:ext cx="2160331" cy="186905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89219" y="3402430"/>
            <a:ext cx="2167276" cy="2076701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9917" y="3506254"/>
            <a:ext cx="2160331" cy="186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Fondo De Colores Pasteles | Vectores, Fotos de Stock y PSD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 Sticker for iOS &amp; Android |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479" y="-120821"/>
            <a:ext cx="2413421" cy="341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Curiosidad 12# Enigma | • Libros • Amino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377" y="2782254"/>
            <a:ext cx="2499523" cy="390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100" y="505966"/>
            <a:ext cx="1057138" cy="154984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8013" y="505965"/>
            <a:ext cx="1057138" cy="1549847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7125" y="629955"/>
            <a:ext cx="1139396" cy="1242977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26038" y="629955"/>
            <a:ext cx="1139396" cy="1242977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9176" y="629955"/>
            <a:ext cx="1139396" cy="1242977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16321" y="541114"/>
            <a:ext cx="1057138" cy="1549847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400" y="2847216"/>
            <a:ext cx="1204413" cy="1154078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1813" y="2657585"/>
            <a:ext cx="1553118" cy="1343709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34362" y="2696068"/>
            <a:ext cx="1553118" cy="1343709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34482" y="2885699"/>
            <a:ext cx="1204413" cy="1154078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72836" y="2905378"/>
            <a:ext cx="1204413" cy="1154078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7249" y="2782254"/>
            <a:ext cx="1553118" cy="134370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378" y="4654723"/>
            <a:ext cx="1057138" cy="1549847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1757" y="4712655"/>
            <a:ext cx="1553118" cy="1343709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0264" y="4712654"/>
            <a:ext cx="1553118" cy="1343709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14608" y="4643529"/>
            <a:ext cx="1057138" cy="1549847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65519" y="4902285"/>
            <a:ext cx="1204413" cy="1154078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2277" y="4885872"/>
            <a:ext cx="1204413" cy="1154078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4814" y="4734402"/>
            <a:ext cx="1139396" cy="124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9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Fondo De Colores Pasteles | Vectores, Fotos de Stock y PSD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 Sticker for iOS &amp; Android |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479" y="-120821"/>
            <a:ext cx="2413421" cy="341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Curiosidad 12# Enigma | • Libros • Amino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377" y="2782254"/>
            <a:ext cx="2499523" cy="390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100" y="505966"/>
            <a:ext cx="1057138" cy="1549847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7300" y="505965"/>
            <a:ext cx="1057138" cy="154984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5500" y="505965"/>
            <a:ext cx="1057138" cy="1549847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3700" y="659399"/>
            <a:ext cx="1139396" cy="124297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71900" y="659398"/>
            <a:ext cx="1139396" cy="1242977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091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88093" y="659397"/>
            <a:ext cx="1139396" cy="1242977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17859" y="505965"/>
            <a:ext cx="1057138" cy="1549847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9257" y="481359"/>
            <a:ext cx="1057138" cy="1549847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58" b="8994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5418" y="456753"/>
            <a:ext cx="1057138" cy="1549847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5707" y="2885590"/>
            <a:ext cx="1204413" cy="1154078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0773" y="2899220"/>
            <a:ext cx="1204413" cy="1154078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5639" l="1493" r="898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3700" y="2912850"/>
            <a:ext cx="1204413" cy="1154078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811" y="2657585"/>
            <a:ext cx="1553118" cy="1343709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5094" y="2653236"/>
            <a:ext cx="1553118" cy="1343709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7101" y="2695960"/>
            <a:ext cx="1553118" cy="1343709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81016" y="2723219"/>
            <a:ext cx="1553118" cy="134370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4997" y="2723218"/>
            <a:ext cx="1553118" cy="1343709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43972" y="2735809"/>
            <a:ext cx="1553118" cy="134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2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Panorámica</PresentationFormat>
  <Paragraphs>3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Camila</dc:creator>
  <cp:lastModifiedBy>Camila</cp:lastModifiedBy>
  <cp:revision>1</cp:revision>
  <dcterms:created xsi:type="dcterms:W3CDTF">2020-06-03T20:58:19Z</dcterms:created>
  <dcterms:modified xsi:type="dcterms:W3CDTF">2020-06-03T20:58:47Z</dcterms:modified>
</cp:coreProperties>
</file>