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3" ContentType="audio/unknown"/>
  <Default Extension="mp4" ContentType="video/unknown"/>
  <Default Extension="jpe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7" r:id="rId3"/>
    <p:sldId id="263" r:id="rId4"/>
    <p:sldId id="264" r:id="rId5"/>
    <p:sldId id="260" r:id="rId6"/>
    <p:sldId id="265" r:id="rId7"/>
    <p:sldId id="266" r:id="rId8"/>
    <p:sldId id="270" r:id="rId9"/>
    <p:sldId id="267" r:id="rId10"/>
    <p:sldId id="268" r:id="rId11"/>
    <p:sldId id="262" r:id="rId12"/>
    <p:sldId id="269" r:id="rId13"/>
    <p:sldId id="271" r:id="rId14"/>
    <p:sldId id="261" r:id="rId15"/>
    <p:sldId id="274" r:id="rId16"/>
    <p:sldId id="273" r:id="rId17"/>
    <p:sldId id="275" r:id="rId18"/>
    <p:sldId id="272" r:id="rId19"/>
    <p:sldId id="259" r:id="rId2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BB25"/>
    <a:srgbClr val="A00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808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38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344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54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72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420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630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00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802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51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D542F-8980-284B-B57A-AB1AD746ED5A}" type="datetimeFigureOut">
              <a:rPr lang="es-ES" smtClean="0"/>
              <a:t>15-06-20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A1046-4191-284E-924C-DEFAB697473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45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microsoft.com/office/2007/relationships/hdphoto" Target="../media/hdphoto1.wdp"/><Relationship Id="rId7" Type="http://schemas.openxmlformats.org/officeDocument/2006/relationships/image" Target="../media/image4.png"/><Relationship Id="rId8" Type="http://schemas.microsoft.com/office/2007/relationships/hdphoto" Target="../media/hdphoto2.wdp"/><Relationship Id="rId9" Type="http://schemas.openxmlformats.org/officeDocument/2006/relationships/image" Target="../media/image5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3.wdp"/><Relationship Id="rId5" Type="http://schemas.openxmlformats.org/officeDocument/2006/relationships/image" Target="../media/image9.png"/><Relationship Id="rId6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" Type="http://schemas.microsoft.com/office/2007/relationships/hdphoto" Target="../media/hdphoto6.wdp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microsoft.com/office/2007/relationships/hdphoto" Target="../media/hdphoto7.wdp"/><Relationship Id="rId15" Type="http://schemas.openxmlformats.org/officeDocument/2006/relationships/image" Target="../media/image5.png"/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microsoft.com/office/2007/relationships/hdphoto" Target="../media/hdphoto5.wdp"/><Relationship Id="rId10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microsoft.com/office/2007/relationships/hdphoto" Target="../media/hdphoto7.wdp"/><Relationship Id="rId14" Type="http://schemas.openxmlformats.org/officeDocument/2006/relationships/image" Target="../media/image5.png"/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microsoft.com/office/2007/relationships/hdphoto" Target="../media/hdphoto8.wdp"/><Relationship Id="rId10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1" Type="http://schemas.microsoft.com/office/2007/relationships/hdphoto" Target="../media/hdphoto10.wdp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microsoft.com/office/2007/relationships/hdphoto" Target="../media/hdphoto11.wdp"/><Relationship Id="rId15" Type="http://schemas.openxmlformats.org/officeDocument/2006/relationships/image" Target="../media/image5.png"/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7" Type="http://schemas.openxmlformats.org/officeDocument/2006/relationships/image" Target="../media/image19.png"/><Relationship Id="rId8" Type="http://schemas.microsoft.com/office/2007/relationships/hdphoto" Target="../media/hdphoto9.wdp"/><Relationship Id="rId9" Type="http://schemas.openxmlformats.org/officeDocument/2006/relationships/image" Target="../media/image20.png"/><Relationship Id="rId10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5" Type="http://schemas.openxmlformats.org/officeDocument/2006/relationships/image" Target="../media/image28.jpeg"/><Relationship Id="rId6" Type="http://schemas.openxmlformats.org/officeDocument/2006/relationships/image" Target="../media/image29.png"/><Relationship Id="rId7" Type="http://schemas.openxmlformats.org/officeDocument/2006/relationships/image" Target="../media/image5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5" Type="http://schemas.openxmlformats.org/officeDocument/2006/relationships/image" Target="../media/image30.jpeg"/><Relationship Id="rId6" Type="http://schemas.openxmlformats.org/officeDocument/2006/relationships/image" Target="../media/image29.png"/><Relationship Id="rId7" Type="http://schemas.openxmlformats.org/officeDocument/2006/relationships/image" Target="../media/image5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5" Type="http://schemas.openxmlformats.org/officeDocument/2006/relationships/image" Target="../media/image31.jpeg"/><Relationship Id="rId6" Type="http://schemas.openxmlformats.org/officeDocument/2006/relationships/image" Target="../media/image29.png"/><Relationship Id="rId7" Type="http://schemas.openxmlformats.org/officeDocument/2006/relationships/image" Target="../media/image5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5" Type="http://schemas.openxmlformats.org/officeDocument/2006/relationships/image" Target="../media/image32.jpeg"/><Relationship Id="rId6" Type="http://schemas.openxmlformats.org/officeDocument/2006/relationships/image" Target="../media/image29.png"/><Relationship Id="rId7" Type="http://schemas.openxmlformats.org/officeDocument/2006/relationships/image" Target="../media/image5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7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7877" y="3200400"/>
            <a:ext cx="6412631" cy="36576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8227" y1="48842" x2="54078" y2="488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4847" y="582354"/>
            <a:ext cx="4255708" cy="335932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769149" y="1930227"/>
            <a:ext cx="3492735" cy="56323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36000" b="1" dirty="0" smtClean="0">
                <a:ln w="11430"/>
                <a:solidFill>
                  <a:srgbClr val="A00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Comic Sans MS"/>
              </a:rPr>
              <a:t>O</a:t>
            </a:r>
            <a:endParaRPr lang="es-ES" sz="36000" b="1" dirty="0">
              <a:ln w="11430"/>
              <a:solidFill>
                <a:srgbClr val="A00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Comic Sans MS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460202"/>
            <a:ext cx="8948602" cy="1470025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APRENDEMOS CON LA VOCAL</a:t>
            </a:r>
            <a:endParaRPr lang="es-ES" b="1" dirty="0">
              <a:ln w="11430"/>
              <a:solidFill>
                <a:srgbClr val="FF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1" name="y2mate.com - Sonido de sorpresa_LX4FEq9Wji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75274" y="407315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020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OCAL 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9144001" cy="576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9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1281" y="0"/>
            <a:ext cx="4509413" cy="67403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4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endParaRPr lang="es-ES" sz="43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40694" y="872830"/>
            <a:ext cx="4827651" cy="56323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36000" dirty="0" smtClean="0">
                <a:ln w="11430"/>
                <a:solidFill>
                  <a:schemeClr val="accent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O</a:t>
            </a:r>
            <a:endParaRPr lang="es-ES" sz="36000" dirty="0">
              <a:ln w="11430"/>
              <a:solidFill>
                <a:schemeClr val="accent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5" name="Forma libre 14"/>
          <p:cNvSpPr/>
          <p:nvPr/>
        </p:nvSpPr>
        <p:spPr>
          <a:xfrm>
            <a:off x="1099882" y="2127665"/>
            <a:ext cx="2866568" cy="3077137"/>
          </a:xfrm>
          <a:custGeom>
            <a:avLst/>
            <a:gdLst>
              <a:gd name="connsiteX0" fmla="*/ 1491590 w 3036198"/>
              <a:gd name="connsiteY0" fmla="*/ 0 h 3077137"/>
              <a:gd name="connsiteX1" fmla="*/ 2862308 w 3036198"/>
              <a:gd name="connsiteY1" fmla="*/ 564362 h 3077137"/>
              <a:gd name="connsiteX2" fmla="*/ 2801835 w 3036198"/>
              <a:gd name="connsiteY2" fmla="*/ 2660562 h 3077137"/>
              <a:gd name="connsiteX3" fmla="*/ 907019 w 3036198"/>
              <a:gd name="connsiteY3" fmla="*/ 3003210 h 3077137"/>
              <a:gd name="connsiteX4" fmla="*/ 20084 w 3036198"/>
              <a:gd name="connsiteY4" fmla="*/ 1693085 h 3077137"/>
              <a:gd name="connsiteX5" fmla="*/ 382921 w 3036198"/>
              <a:gd name="connsiteY5" fmla="*/ 403116 h 3077137"/>
              <a:gd name="connsiteX6" fmla="*/ 1451275 w 3036198"/>
              <a:gd name="connsiteY6" fmla="*/ 60468 h 3077137"/>
              <a:gd name="connsiteX7" fmla="*/ 1451275 w 3036198"/>
              <a:gd name="connsiteY7" fmla="*/ 80623 h 3077137"/>
              <a:gd name="connsiteX8" fmla="*/ 1431117 w 3036198"/>
              <a:gd name="connsiteY8" fmla="*/ 80623 h 3077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6198" h="3077137">
                <a:moveTo>
                  <a:pt x="1491590" y="0"/>
                </a:moveTo>
                <a:cubicBezTo>
                  <a:pt x="2067762" y="60467"/>
                  <a:pt x="2643934" y="120935"/>
                  <a:pt x="2862308" y="564362"/>
                </a:cubicBezTo>
                <a:cubicBezTo>
                  <a:pt x="3080682" y="1007789"/>
                  <a:pt x="3127716" y="2254087"/>
                  <a:pt x="2801835" y="2660562"/>
                </a:cubicBezTo>
                <a:cubicBezTo>
                  <a:pt x="2475954" y="3067037"/>
                  <a:pt x="1370644" y="3164456"/>
                  <a:pt x="907019" y="3003210"/>
                </a:cubicBezTo>
                <a:cubicBezTo>
                  <a:pt x="443394" y="2841964"/>
                  <a:pt x="107434" y="2126434"/>
                  <a:pt x="20084" y="1693085"/>
                </a:cubicBezTo>
                <a:cubicBezTo>
                  <a:pt x="-67266" y="1259736"/>
                  <a:pt x="144389" y="675219"/>
                  <a:pt x="382921" y="403116"/>
                </a:cubicBezTo>
                <a:cubicBezTo>
                  <a:pt x="621453" y="131013"/>
                  <a:pt x="1273216" y="114217"/>
                  <a:pt x="1451275" y="60468"/>
                </a:cubicBezTo>
                <a:cubicBezTo>
                  <a:pt x="1629334" y="6719"/>
                  <a:pt x="1454635" y="77264"/>
                  <a:pt x="1451275" y="80623"/>
                </a:cubicBezTo>
                <a:cubicBezTo>
                  <a:pt x="1447915" y="83982"/>
                  <a:pt x="1431117" y="80623"/>
                  <a:pt x="1431117" y="80623"/>
                </a:cubicBezTo>
              </a:path>
            </a:pathLst>
          </a:custGeom>
          <a:ln w="127000" cmpd="sng">
            <a:solidFill>
              <a:srgbClr val="FF66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7EBB25"/>
              </a:solidFill>
            </a:endParaRPr>
          </a:p>
        </p:txBody>
      </p:sp>
      <p:sp>
        <p:nvSpPr>
          <p:cNvPr id="18" name="Forma libre 17"/>
          <p:cNvSpPr/>
          <p:nvPr/>
        </p:nvSpPr>
        <p:spPr>
          <a:xfrm>
            <a:off x="5390559" y="2477426"/>
            <a:ext cx="2530559" cy="2791860"/>
          </a:xfrm>
          <a:custGeom>
            <a:avLst/>
            <a:gdLst>
              <a:gd name="connsiteX0" fmla="*/ 1288128 w 2530559"/>
              <a:gd name="connsiteY0" fmla="*/ 0 h 2791860"/>
              <a:gd name="connsiteX1" fmla="*/ 1915234 w 2530559"/>
              <a:gd name="connsiteY1" fmla="*/ 156799 h 2791860"/>
              <a:gd name="connsiteX2" fmla="*/ 2495308 w 2530559"/>
              <a:gd name="connsiteY2" fmla="*/ 862395 h 2791860"/>
              <a:gd name="connsiteX3" fmla="*/ 2416920 w 2530559"/>
              <a:gd name="connsiteY3" fmla="*/ 1928628 h 2791860"/>
              <a:gd name="connsiteX4" fmla="*/ 2009300 w 2530559"/>
              <a:gd name="connsiteY4" fmla="*/ 2540145 h 2791860"/>
              <a:gd name="connsiteX5" fmla="*/ 1319483 w 2530559"/>
              <a:gd name="connsiteY5" fmla="*/ 2791023 h 2791860"/>
              <a:gd name="connsiteX6" fmla="*/ 598310 w 2530559"/>
              <a:gd name="connsiteY6" fmla="*/ 2602864 h 2791860"/>
              <a:gd name="connsiteX7" fmla="*/ 143658 w 2530559"/>
              <a:gd name="connsiteY7" fmla="*/ 2132467 h 2791860"/>
              <a:gd name="connsiteX8" fmla="*/ 2559 w 2530559"/>
              <a:gd name="connsiteY8" fmla="*/ 1223032 h 2791860"/>
              <a:gd name="connsiteX9" fmla="*/ 237724 w 2530559"/>
              <a:gd name="connsiteY9" fmla="*/ 470397 h 2791860"/>
              <a:gd name="connsiteX10" fmla="*/ 770765 w 2530559"/>
              <a:gd name="connsiteY10" fmla="*/ 78399 h 2791860"/>
              <a:gd name="connsiteX11" fmla="*/ 770765 w 2530559"/>
              <a:gd name="connsiteY11" fmla="*/ 78399 h 2791860"/>
              <a:gd name="connsiteX12" fmla="*/ 770765 w 2530559"/>
              <a:gd name="connsiteY12" fmla="*/ 78399 h 279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0559" h="2791860">
                <a:moveTo>
                  <a:pt x="1288128" y="0"/>
                </a:moveTo>
                <a:cubicBezTo>
                  <a:pt x="1501082" y="6533"/>
                  <a:pt x="1714037" y="13067"/>
                  <a:pt x="1915234" y="156799"/>
                </a:cubicBezTo>
                <a:cubicBezTo>
                  <a:pt x="2116431" y="300532"/>
                  <a:pt x="2411694" y="567090"/>
                  <a:pt x="2495308" y="862395"/>
                </a:cubicBezTo>
                <a:cubicBezTo>
                  <a:pt x="2578922" y="1157700"/>
                  <a:pt x="2497921" y="1649003"/>
                  <a:pt x="2416920" y="1928628"/>
                </a:cubicBezTo>
                <a:cubicBezTo>
                  <a:pt x="2335919" y="2208253"/>
                  <a:pt x="2192206" y="2396413"/>
                  <a:pt x="2009300" y="2540145"/>
                </a:cubicBezTo>
                <a:cubicBezTo>
                  <a:pt x="1826394" y="2683878"/>
                  <a:pt x="1554648" y="2780570"/>
                  <a:pt x="1319483" y="2791023"/>
                </a:cubicBezTo>
                <a:cubicBezTo>
                  <a:pt x="1084318" y="2801476"/>
                  <a:pt x="794281" y="2712623"/>
                  <a:pt x="598310" y="2602864"/>
                </a:cubicBezTo>
                <a:cubicBezTo>
                  <a:pt x="402339" y="2493105"/>
                  <a:pt x="242950" y="2362439"/>
                  <a:pt x="143658" y="2132467"/>
                </a:cubicBezTo>
                <a:cubicBezTo>
                  <a:pt x="44366" y="1902495"/>
                  <a:pt x="-13119" y="1500044"/>
                  <a:pt x="2559" y="1223032"/>
                </a:cubicBezTo>
                <a:cubicBezTo>
                  <a:pt x="18237" y="946020"/>
                  <a:pt x="109690" y="661169"/>
                  <a:pt x="237724" y="470397"/>
                </a:cubicBezTo>
                <a:cubicBezTo>
                  <a:pt x="365758" y="279625"/>
                  <a:pt x="770765" y="78399"/>
                  <a:pt x="770765" y="78399"/>
                </a:cubicBezTo>
                <a:lnTo>
                  <a:pt x="770765" y="78399"/>
                </a:lnTo>
                <a:lnTo>
                  <a:pt x="770765" y="78399"/>
                </a:lnTo>
              </a:path>
            </a:pathLst>
          </a:custGeom>
          <a:ln w="127000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4362" y1="79211" x2="19858" y2="94234"/>
                        <a14:foregroundMark x1="68440" y1="79211" x2="68972" y2="95448"/>
                        <a14:foregroundMark x1="17553" y1="68589" x2="53191" y2="84370"/>
                        <a14:foregroundMark x1="50000" y1="72534" x2="51418" y2="86343"/>
                        <a14:foregroundMark x1="25532" y1="42033" x2="35638" y2="42033"/>
                        <a14:foregroundMark x1="57801" y1="44310" x2="60638" y2="53869"/>
                        <a14:foregroundMark x1="39894" y1="47951" x2="45922" y2="51138"/>
                        <a14:foregroundMark x1="21277" y1="38088" x2="24113" y2="44006"/>
                        <a14:foregroundMark x1="18085" y1="3642" x2="18085" y2="10774"/>
                        <a14:foregroundMark x1="25887" y1="7132" x2="25532" y2="13050"/>
                        <a14:foregroundMark x1="84220" y1="20941" x2="89362" y2="40061"/>
                        <a14:foregroundMark x1="14362" y1="22914" x2="39894" y2="13050"/>
                        <a14:foregroundMark x1="6915" y1="17906" x2="12589" y2="17906"/>
                        <a14:foregroundMark x1="5142" y1="18209" x2="13475" y2="30501"/>
                        <a14:foregroundMark x1="15248" y1="26100" x2="23582" y2="23824"/>
                        <a14:foregroundMark x1="13475" y1="14719" x2="20390" y2="19879"/>
                        <a14:foregroundMark x1="37943" y1="3642" x2="45390" y2="17906"/>
                        <a14:backgroundMark x1="89362" y1="49469" x2="91667" y2="88771"/>
                        <a14:backgroundMark x1="66135" y1="70865" x2="70922" y2="70865"/>
                        <a14:backgroundMark x1="57801" y1="4704" x2="89362" y2="9863"/>
                        <a14:backgroundMark x1="6560" y1="3945" x2="2305" y2="12291"/>
                        <a14:backgroundMark x1="3191" y1="26555" x2="3191" y2="56601"/>
                        <a14:backgroundMark x1="1773" y1="90288" x2="5142" y2="95448"/>
                        <a14:backgroundMark x1="30142" y1="96662" x2="38475" y2="98331"/>
                        <a14:backgroundMark x1="56028" y1="96662" x2="61170" y2="990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4375" y="1351774"/>
            <a:ext cx="1328080" cy="1551781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2168" y1="40116" x2="32168" y2="43314"/>
                        <a14:foregroundMark x1="54895" y1="47093" x2="54895" y2="52907"/>
                        <a14:foregroundMark x1="11189" y1="81105" x2="17483" y2="92442"/>
                        <a14:foregroundMark x1="68531" y1="79651" x2="68881" y2="93314"/>
                        <a14:foregroundMark x1="30769" y1="68605" x2="45105" y2="89244"/>
                        <a14:foregroundMark x1="5245" y1="81686" x2="11888" y2="91860"/>
                        <a14:foregroundMark x1="82867" y1="29942" x2="89510" y2="39244"/>
                        <a14:foregroundMark x1="85664" y1="23256" x2="94406" y2="37500"/>
                        <a14:foregroundMark x1="28671" y1="4651" x2="17483" y2="16279"/>
                        <a14:foregroundMark x1="19231" y1="4070" x2="11888" y2="15988"/>
                        <a14:foregroundMark x1="38811" y1="49128" x2="45105" y2="50291"/>
                        <a14:foregroundMark x1="27622" y1="68895" x2="33916" y2="88081"/>
                        <a14:foregroundMark x1="50350" y1="71802" x2="48951" y2="91570"/>
                        <a14:foregroundMark x1="32168" y1="92733" x2="45455" y2="92733"/>
                        <a14:foregroundMark x1="26573" y1="36047" x2="26573" y2="46221"/>
                        <a14:foregroundMark x1="58741" y1="45640" x2="61538" y2="58430"/>
                        <a14:foregroundMark x1="22378" y1="34884" x2="22028" y2="44186"/>
                        <a14:foregroundMark x1="64336" y1="79651" x2="64336" y2="93895"/>
                        <a14:foregroundMark x1="57343" y1="76163" x2="55245" y2="84884"/>
                        <a14:foregroundMark x1="20979" y1="74709" x2="24825" y2="78198"/>
                        <a14:backgroundMark x1="3497" y1="15407" x2="3846" y2="56686"/>
                        <a14:backgroundMark x1="9441" y1="55523" x2="11888" y2="68314"/>
                        <a14:backgroundMark x1="84615" y1="68314" x2="90210" y2="88953"/>
                        <a14:backgroundMark x1="64685" y1="72384" x2="71678" y2="72093"/>
                        <a14:backgroundMark x1="48252" y1="6977" x2="86364" y2="11628"/>
                        <a14:backgroundMark x1="2797" y1="97093" x2="1049" y2="96221"/>
                        <a14:backgroundMark x1="23776" y1="97674" x2="41259" y2="99128"/>
                        <a14:backgroundMark x1="52098" y1="97965" x2="58392" y2="982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4028" y="625804"/>
            <a:ext cx="1605050" cy="193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3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68 0.02061 C 0.07667 0.02061 0.14623 0.13782 0.14623 0.28306 C 0.14623 0.42784 0.07667 0.54574 -0.00868 0.54574 C -0.09419 0.54574 -0.1634 0.42784 -0.1634 0.28306 C -0.1634 0.13782 -0.09419 0.02061 -0.00868 0.02061 Z " pathEditMode="relative" rAng="0" ptsTypes="fffff">
                                      <p:cBhvr>
                                        <p:cTn id="9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217E-8 0.03198 C 0.06895 0.03198 0.12504 0.11886 0.12504 0.22637 C 0.12504 0.33341 0.06895 0.42076 6.25217E-8 0.42076 C -0.06895 0.42076 -0.12504 0.33341 -0.12504 0.22637 C -0.12504 0.11886 -0.06895 0.03198 6.25217E-8 0.03198 Z " pathEditMode="relative" rAng="0" ptsTypes="fffff">
                                      <p:cBhvr>
                                        <p:cTn id="16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4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175824" y="2984497"/>
            <a:ext cx="6835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7EBB25"/>
                </a:solidFill>
                <a:latin typeface="Cooper Black"/>
                <a:cs typeface="Cooper Black"/>
              </a:rPr>
              <a:t>COMIENZA CON </a:t>
            </a:r>
          </a:p>
          <a:p>
            <a:pPr algn="ctr"/>
            <a:r>
              <a:rPr lang="es-ES" sz="6000" b="1" dirty="0" smtClean="0">
                <a:solidFill>
                  <a:srgbClr val="7EBB25"/>
                </a:solidFill>
                <a:latin typeface="Cooper Black"/>
                <a:cs typeface="Cooper Black"/>
              </a:rPr>
              <a:t>“O”</a:t>
            </a:r>
            <a:endParaRPr lang="es-ES" sz="6000" b="1" dirty="0">
              <a:solidFill>
                <a:srgbClr val="7EBB25"/>
              </a:solidFill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3369235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3266" y="2351986"/>
            <a:ext cx="2919966" cy="408912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1126" y1="37349" x2="2747" y2="53976"/>
                        <a14:foregroundMark x1="2335" y1="55904" x2="549" y2="64337"/>
                        <a14:foregroundMark x1="45604" y1="47952" x2="50275" y2="46988"/>
                        <a14:foregroundMark x1="60577" y1="44337" x2="61676" y2="655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120301"/>
            <a:ext cx="3323666" cy="246174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2188" l="6250" r="935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7143" y="2351986"/>
            <a:ext cx="4003195" cy="4003195"/>
          </a:xfrm>
          <a:prstGeom prst="rect">
            <a:avLst/>
          </a:prstGeom>
        </p:spPr>
      </p:pic>
      <p:pic>
        <p:nvPicPr>
          <p:cNvPr id="19" name="Imagen 18">
            <a:hlinkClick r:id="" action="ppaction://noaction" highlightClick="1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157" y="313598"/>
            <a:ext cx="2351986" cy="235198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53266" y="172479"/>
            <a:ext cx="2351986" cy="235198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323666" y="2963503"/>
            <a:ext cx="2774949" cy="2421366"/>
          </a:xfrm>
          <a:prstGeom prst="rect">
            <a:avLst/>
          </a:prstGeom>
        </p:spPr>
      </p:pic>
      <p:pic>
        <p:nvPicPr>
          <p:cNvPr id="22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23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170838" y="1078291"/>
            <a:ext cx="812800" cy="812800"/>
          </a:xfrm>
          <a:prstGeom prst="rect">
            <a:avLst/>
          </a:prstGeom>
        </p:spPr>
      </p:pic>
      <p:pic>
        <p:nvPicPr>
          <p:cNvPr id="24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285815" y="408883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4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371180"/>
            <a:ext cx="3159067" cy="214026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7222" y1="5000" x2="40889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59067" y="1911072"/>
            <a:ext cx="3112539" cy="380421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69331" y="2885103"/>
            <a:ext cx="2933570" cy="298706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157" y="735079"/>
            <a:ext cx="2351986" cy="235198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1606" y="533117"/>
            <a:ext cx="2351986" cy="235198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159067" y="2383346"/>
            <a:ext cx="2774949" cy="2421366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7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857823" y="1340450"/>
            <a:ext cx="812800" cy="812800"/>
          </a:xfrm>
          <a:prstGeom prst="rect">
            <a:avLst/>
          </a:prstGeom>
        </p:spPr>
      </p:pic>
      <p:pic>
        <p:nvPicPr>
          <p:cNvPr id="18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56531" y="327603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830" l="1369" r="9902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8869" y="2992064"/>
            <a:ext cx="3515717" cy="315659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540145"/>
            <a:ext cx="2911533" cy="397289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02" b="93128" l="3022" r="95330">
                        <a14:foregroundMark x1="65659" y1="32938" x2="67857" y2="490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2392" y="3355500"/>
            <a:ext cx="3778015" cy="279315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157" y="313598"/>
            <a:ext cx="2351986" cy="235198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407" y="640078"/>
            <a:ext cx="2351986" cy="235198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057143" y="3355500"/>
            <a:ext cx="2774949" cy="2421366"/>
          </a:xfrm>
          <a:prstGeom prst="rect">
            <a:avLst/>
          </a:prstGeom>
        </p:spPr>
      </p:pic>
      <p:pic>
        <p:nvPicPr>
          <p:cNvPr id="15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  <p:pic>
        <p:nvPicPr>
          <p:cNvPr id="17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019292" y="427954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75824" y="3298095"/>
            <a:ext cx="6835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A000A0"/>
                </a:solidFill>
                <a:latin typeface="Cooper Black"/>
                <a:cs typeface="Cooper Black"/>
              </a:rPr>
              <a:t>A CONTAR </a:t>
            </a:r>
            <a:endParaRPr lang="es-ES" sz="6000" b="1" dirty="0">
              <a:solidFill>
                <a:srgbClr val="A000A0"/>
              </a:solidFill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3091330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28115" y="-1128118"/>
            <a:ext cx="6887767" cy="914400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783" y="0"/>
            <a:ext cx="3909128" cy="390912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uadroTexto 4"/>
          <p:cNvSpPr txBox="1"/>
          <p:nvPr/>
        </p:nvSpPr>
        <p:spPr>
          <a:xfrm>
            <a:off x="2383006" y="4144179"/>
            <a:ext cx="4327035" cy="1862048"/>
          </a:xfrm>
          <a:prstGeom prst="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500" b="1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lang="es-ES" sz="11500" b="1" dirty="0" smtClean="0">
                <a:solidFill>
                  <a:srgbClr val="7EBB25"/>
                </a:solidFill>
                <a:latin typeface="Arial"/>
                <a:cs typeface="Arial"/>
              </a:rPr>
              <a:t>LA</a:t>
            </a:r>
            <a:endParaRPr lang="es-ES" sz="11500" b="1" dirty="0">
              <a:solidFill>
                <a:srgbClr val="7EBB25"/>
              </a:solidFill>
              <a:latin typeface="Arial"/>
              <a:cs typeface="Arial"/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3010113" y="3281931"/>
            <a:ext cx="1160147" cy="1254393"/>
          </a:xfrm>
          <a:prstGeom prst="roundRect">
            <a:avLst/>
          </a:prstGeom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10849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28115" y="-1128118"/>
            <a:ext cx="6887767" cy="914400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99122" y="3653126"/>
            <a:ext cx="5722349" cy="1862048"/>
          </a:xfrm>
          <a:prstGeom prst="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500" b="1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lang="es-ES" sz="11500" b="1" dirty="0" smtClean="0">
                <a:solidFill>
                  <a:srgbClr val="7EBB25"/>
                </a:solidFill>
                <a:latin typeface="Arial"/>
                <a:cs typeface="Arial"/>
              </a:rPr>
              <a:t>RCA</a:t>
            </a:r>
            <a:endParaRPr lang="es-ES" sz="11500" b="1" dirty="0">
              <a:solidFill>
                <a:srgbClr val="7EBB25"/>
              </a:solidFill>
              <a:latin typeface="Arial"/>
              <a:cs typeface="Arial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044" r="92582">
                        <a14:foregroundMark x1="29945" y1="53470" x2="38462" y2="53470"/>
                        <a14:foregroundMark x1="14148" y1="55994" x2="19231" y2="55521"/>
                        <a14:foregroundMark x1="32692" y1="41325" x2="40247" y2="41325"/>
                        <a14:foregroundMark x1="72940" y1="54416" x2="68132" y2="71293"/>
                        <a14:foregroundMark x1="18544" y1="70347" x2="25000" y2="65615"/>
                        <a14:foregroundMark x1="25687" y1="30126" x2="35165" y2="255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9122" y="0"/>
            <a:ext cx="5136870" cy="3934578"/>
          </a:xfrm>
          <a:prstGeom prst="rect">
            <a:avLst/>
          </a:prstGeom>
        </p:spPr>
      </p:pic>
      <p:sp>
        <p:nvSpPr>
          <p:cNvPr id="7" name="Rectángulo redondeado 6"/>
          <p:cNvSpPr/>
          <p:nvPr/>
        </p:nvSpPr>
        <p:spPr>
          <a:xfrm>
            <a:off x="2273263" y="2711252"/>
            <a:ext cx="1160147" cy="1254393"/>
          </a:xfrm>
          <a:prstGeom prst="roundRect">
            <a:avLst/>
          </a:prstGeom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10849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28115" y="-1128118"/>
            <a:ext cx="6887767" cy="914400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4333" y1="35250" x2="48000" y2="3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2566" y="427935"/>
            <a:ext cx="2548362" cy="339781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63518" y="3857111"/>
            <a:ext cx="4327035" cy="1862048"/>
          </a:xfrm>
          <a:prstGeom prst="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500" b="1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lang="es-ES" sz="11500" b="1" dirty="0" smtClean="0">
                <a:solidFill>
                  <a:srgbClr val="7EBB25"/>
                </a:solidFill>
                <a:latin typeface="Arial"/>
                <a:cs typeface="Arial"/>
              </a:rPr>
              <a:t>S</a:t>
            </a:r>
            <a:r>
              <a:rPr lang="es-ES" sz="11500" b="1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lang="es-ES" sz="115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2602492" y="2842894"/>
            <a:ext cx="1160147" cy="1254393"/>
          </a:xfrm>
          <a:prstGeom prst="roundRect">
            <a:avLst/>
          </a:prstGeom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5150854" y="2842894"/>
            <a:ext cx="1160147" cy="1254393"/>
          </a:xfrm>
          <a:prstGeom prst="roundRect">
            <a:avLst/>
          </a:prstGeom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893081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28115" y="-1128118"/>
            <a:ext cx="6887767" cy="914400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99122" y="3653126"/>
            <a:ext cx="5722349" cy="1862048"/>
          </a:xfrm>
          <a:prstGeom prst="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500" b="1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lang="es-ES" sz="11500" b="1" dirty="0" smtClean="0">
                <a:solidFill>
                  <a:srgbClr val="7EBB25"/>
                </a:solidFill>
                <a:latin typeface="Arial"/>
                <a:cs typeface="Arial"/>
              </a:rPr>
              <a:t>CH</a:t>
            </a:r>
            <a:r>
              <a:rPr lang="es-ES" sz="11500" b="1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lang="es-ES" sz="115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8741" y="0"/>
            <a:ext cx="5622730" cy="3857258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2210550" y="2649905"/>
            <a:ext cx="1160147" cy="1254393"/>
          </a:xfrm>
          <a:prstGeom prst="roundRect">
            <a:avLst/>
          </a:prstGeom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5596926" y="2602865"/>
            <a:ext cx="1160147" cy="1254393"/>
          </a:xfrm>
          <a:prstGeom prst="roundRect">
            <a:avLst/>
          </a:prstGeom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327299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75824" y="3298095"/>
            <a:ext cx="6835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6600"/>
                </a:solidFill>
                <a:latin typeface="Cooper Black"/>
                <a:cs typeface="Cooper Black"/>
              </a:rPr>
              <a:t>SEGMENTACI</a:t>
            </a:r>
            <a:r>
              <a:rPr lang="es-ES" sz="6000" b="1" dirty="0" smtClean="0">
                <a:solidFill>
                  <a:srgbClr val="FF6600"/>
                </a:solidFill>
                <a:latin typeface="Cooper Black"/>
                <a:cs typeface="Cooper Black"/>
              </a:rPr>
              <a:t>ÓN SILÁBICA</a:t>
            </a:r>
            <a:endParaRPr lang="es-ES" sz="6000" b="1" dirty="0">
              <a:solidFill>
                <a:srgbClr val="FF6600"/>
              </a:solidFill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3992989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91" b="50441"/>
          <a:stretch/>
        </p:blipFill>
        <p:spPr bwMode="auto">
          <a:xfrm>
            <a:off x="1536411" y="446481"/>
            <a:ext cx="2774949" cy="4221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9" r="50894" b="50441"/>
          <a:stretch/>
        </p:blipFill>
        <p:spPr bwMode="auto">
          <a:xfrm>
            <a:off x="4515170" y="446481"/>
            <a:ext cx="2774946" cy="4221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6742" y="4667713"/>
            <a:ext cx="1802932" cy="180293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91434" y="4667713"/>
            <a:ext cx="1802932" cy="1802932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  <a:endParaRPr lang="es-ES" sz="239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pic>
        <p:nvPicPr>
          <p:cNvPr id="15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19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1" t="50747" r="26268"/>
          <a:stretch/>
        </p:blipFill>
        <p:spPr bwMode="auto">
          <a:xfrm>
            <a:off x="1646155" y="514102"/>
            <a:ext cx="2790625" cy="38919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32" t="50747"/>
          <a:stretch/>
        </p:blipFill>
        <p:spPr bwMode="auto">
          <a:xfrm>
            <a:off x="4562200" y="514102"/>
            <a:ext cx="2759270" cy="38919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4875" y="4406056"/>
            <a:ext cx="1802932" cy="18029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0079" y="4406056"/>
            <a:ext cx="1802932" cy="1802932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  <a:endParaRPr lang="es-ES" sz="239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pic>
        <p:nvPicPr>
          <p:cNvPr id="12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96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5" r="31415" b="50102"/>
          <a:stretch/>
        </p:blipFill>
        <p:spPr bwMode="auto">
          <a:xfrm>
            <a:off x="1313381" y="422875"/>
            <a:ext cx="2261127" cy="38890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86" r="21508" b="50102"/>
          <a:stretch/>
        </p:blipFill>
        <p:spPr bwMode="auto">
          <a:xfrm>
            <a:off x="3715608" y="422875"/>
            <a:ext cx="1410989" cy="38890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1" b="50102"/>
          <a:stretch/>
        </p:blipFill>
        <p:spPr bwMode="auto">
          <a:xfrm>
            <a:off x="5252018" y="422875"/>
            <a:ext cx="2618171" cy="38890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3446" y="4432515"/>
            <a:ext cx="1802932" cy="180293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4508" y="4432515"/>
            <a:ext cx="1802932" cy="180293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1801" y="4432515"/>
            <a:ext cx="1802932" cy="1802932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3</a:t>
            </a:r>
            <a:endParaRPr lang="es-ES" sz="239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pic>
        <p:nvPicPr>
          <p:cNvPr id="19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1200" y="20661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13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7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4" t="170" r="81728" b="50441"/>
          <a:stretch/>
        </p:blipFill>
        <p:spPr bwMode="auto">
          <a:xfrm>
            <a:off x="1525716" y="470397"/>
            <a:ext cx="1813626" cy="38415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1" t="170" r="70688" b="50441"/>
          <a:stretch/>
        </p:blipFill>
        <p:spPr bwMode="auto">
          <a:xfrm>
            <a:off x="3590186" y="470397"/>
            <a:ext cx="1724543" cy="38415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3" t="170" r="50215" b="50441"/>
          <a:stretch/>
        </p:blipFill>
        <p:spPr bwMode="auto">
          <a:xfrm>
            <a:off x="5593384" y="470397"/>
            <a:ext cx="1963252" cy="38415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36410" y="4495234"/>
            <a:ext cx="1802932" cy="180293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90186" y="4495234"/>
            <a:ext cx="1802932" cy="180293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1801" y="4495234"/>
            <a:ext cx="1802932" cy="1802932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3</a:t>
            </a:r>
            <a:endParaRPr lang="es-ES" sz="239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pic>
        <p:nvPicPr>
          <p:cNvPr id="15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91103" y="21758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76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7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2924" t="6954" r="1304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75824" y="3298095"/>
            <a:ext cx="6835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0000FF"/>
                </a:solidFill>
                <a:latin typeface="Cooper Black"/>
                <a:cs typeface="Cooper Black"/>
              </a:rPr>
              <a:t>VAMOS A TRABAJAR</a:t>
            </a:r>
            <a:endParaRPr lang="es-ES" sz="6000" b="1" dirty="0">
              <a:solidFill>
                <a:srgbClr val="0000FF"/>
              </a:solidFill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3696586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37" y="109759"/>
            <a:ext cx="6631076" cy="6537848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552088" y="3768492"/>
            <a:ext cx="6835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FF00"/>
                </a:solidFill>
                <a:latin typeface="Cooper Black"/>
                <a:cs typeface="Cooper Black"/>
              </a:rPr>
              <a:t>BUEN </a:t>
            </a:r>
          </a:p>
          <a:p>
            <a:pPr algn="ctr"/>
            <a:r>
              <a:rPr lang="es-ES" sz="4800" b="1" dirty="0" smtClean="0">
                <a:solidFill>
                  <a:srgbClr val="FFFF00"/>
                </a:solidFill>
                <a:latin typeface="Cooper Black"/>
                <a:cs typeface="Cooper Black"/>
              </a:rPr>
              <a:t>TRABAJO</a:t>
            </a:r>
            <a:endParaRPr lang="es-ES" sz="4800" b="1" dirty="0">
              <a:solidFill>
                <a:srgbClr val="FFFF00"/>
              </a:solidFill>
              <a:latin typeface="Cooper Black"/>
              <a:cs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val="869163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Tema2.thmx</Template>
  <TotalTime>288</TotalTime>
  <Words>35</Words>
  <Application>Microsoft Macintosh PowerPoint</Application>
  <PresentationFormat>Presentación en pantalla (4:3)</PresentationFormat>
  <Paragraphs>25</Paragraphs>
  <Slides>19</Slides>
  <Notes>0</Notes>
  <HiddenSlides>0</HiddenSlides>
  <MMClips>15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APRENDEMOS CON LA VOCAL</dc:title>
  <dc:creator>Katherine Mena</dc:creator>
  <cp:lastModifiedBy>Katherine Mena</cp:lastModifiedBy>
  <cp:revision>35</cp:revision>
  <dcterms:created xsi:type="dcterms:W3CDTF">2020-06-15T22:08:37Z</dcterms:created>
  <dcterms:modified xsi:type="dcterms:W3CDTF">2020-06-16T02:56:51Z</dcterms:modified>
</cp:coreProperties>
</file>