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sldIdLst>
    <p:sldId id="256" r:id="rId2"/>
    <p:sldId id="259" r:id="rId3"/>
    <p:sldId id="260" r:id="rId4"/>
    <p:sldId id="265" r:id="rId5"/>
    <p:sldId id="267" r:id="rId6"/>
    <p:sldId id="268" r:id="rId7"/>
    <p:sldId id="269" r:id="rId8"/>
    <p:sldId id="263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33"/>
  </p:normalViewPr>
  <p:slideViewPr>
    <p:cSldViewPr snapToGrid="0" snapToObjects="1">
      <p:cViewPr varScale="1">
        <p:scale>
          <a:sx n="72" d="100"/>
          <a:sy n="72" d="100"/>
        </p:scale>
        <p:origin x="-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6FA68E-E6A4-AE40-89CC-8AEA559CD877}" type="datetimeFigureOut">
              <a:rPr lang="es-ES" smtClean="0"/>
              <a:t>08-06-20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41107C8-DF1B-2747-A281-3AF83D494477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tiff"/><Relationship Id="rId12" Type="http://schemas.openxmlformats.org/officeDocument/2006/relationships/image" Target="../media/image20.tiff"/><Relationship Id="rId13" Type="http://schemas.openxmlformats.org/officeDocument/2006/relationships/image" Target="../media/image21.tiff"/><Relationship Id="rId14" Type="http://schemas.openxmlformats.org/officeDocument/2006/relationships/image" Target="../media/image22.tiff"/><Relationship Id="rId15" Type="http://schemas.openxmlformats.org/officeDocument/2006/relationships/image" Target="../media/image23.tiff"/><Relationship Id="rId16" Type="http://schemas.openxmlformats.org/officeDocument/2006/relationships/image" Target="../media/image24.tiff"/><Relationship Id="rId17" Type="http://schemas.openxmlformats.org/officeDocument/2006/relationships/image" Target="../media/image25.tiff"/><Relationship Id="rId18" Type="http://schemas.openxmlformats.org/officeDocument/2006/relationships/image" Target="../media/image26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6" Type="http://schemas.openxmlformats.org/officeDocument/2006/relationships/image" Target="../media/image14.tiff"/><Relationship Id="rId7" Type="http://schemas.openxmlformats.org/officeDocument/2006/relationships/image" Target="../media/image15.tiff"/><Relationship Id="rId8" Type="http://schemas.openxmlformats.org/officeDocument/2006/relationships/image" Target="../media/image16.tiff"/><Relationship Id="rId9" Type="http://schemas.openxmlformats.org/officeDocument/2006/relationships/image" Target="../media/image17.tiff"/><Relationship Id="rId10" Type="http://schemas.openxmlformats.org/officeDocument/2006/relationships/image" Target="../media/image1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082256" cy="52570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4F1C9EB-57C5-5A4B-A440-E08E31EDB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4" y="0"/>
            <a:ext cx="20066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4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OCAL 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29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50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005" y="410081"/>
            <a:ext cx="4273415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1300" b="1" dirty="0">
                <a:solidFill>
                  <a:srgbClr val="00FFFF"/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549449" y="-605167"/>
            <a:ext cx="427341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>
                <a:solidFill>
                  <a:srgbClr val="00FFFF"/>
                </a:solidFill>
                <a:cs typeface="Cooper Black"/>
              </a:rPr>
              <a:t>e</a:t>
            </a:r>
            <a:endParaRPr lang="es-ES" sz="41300" b="1" dirty="0">
              <a:solidFill>
                <a:srgbClr val="00FFFF"/>
              </a:solidFill>
              <a:cs typeface="Cooper Black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44" b="90000" l="4222" r="94000">
                        <a14:foregroundMark x1="36444" y1="35778" x2="36889" y2="50222"/>
                        <a14:foregroundMark x1="64000" y1="40889" x2="64000" y2="5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0585" y="5796261"/>
            <a:ext cx="1581835" cy="15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7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63 -0.66551 L -0.26181 -0.1617 " pathEditMode="relative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58 -0.66551 L 0.00936 -0.66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58 -0.41348 L 0.00936 -0.413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76 -0.16168 L 0.00919 -0.161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093 -0.33773 C 0.25104 -0.33958 0.30855 -0.34259 0.36848 -0.34791 C 0.36727 -0.36664 0.36518 -0.39533 0.35684 -0.41221 C 0.35198 -0.42193 0.34746 -0.43234 0.34138 -0.44043 C 0.33756 -0.44576 0.32992 -0.45593 0.32992 -0.45593 C 0.32679 -0.46842 0.32106 -0.47028 0.31445 -0.47907 C 0.30577 -0.49063 0.31602 -0.48439 0.30472 -0.48924 C 0.29656 -0.49688 0.29169 -0.49757 0.28162 -0.49965 C 0.25643 -0.51076 0.27397 -0.5052 0.22759 -0.5022 C 0.22133 -0.49965 0.21821 -0.4948 0.21213 -0.49202 C 0.20709 -0.48531 0.20101 -0.48161 0.19666 -0.47398 C 0.19006 -0.46264 0.18746 -0.45177 0.1812 -0.44043 C 0.17686 -0.41777 0.1673 -0.39857 0.16192 -0.37613 C 0.1574 -0.31182 0.14124 -0.21929 0.16956 -0.16794 C 0.17217 -0.15822 0.17338 -0.1536 0.1812 -0.15013 C 0.18381 -0.14666 0.19006 -0.13694 0.19475 -0.13463 C 0.20014 -0.13208 0.21299 -0.12885 0.21977 -0.12699 C 0.26129 -0.12838 0.29899 -0.12052 0.33565 -0.14481 C 0.34138 -0.1529 0.35111 -0.15799 0.35876 -0.16285 C 0.36223 -0.1758 0.36345 -0.16933 0.3704 -0.17835 " pathEditMode="relative" ptsTypes="fffffffffffffffffffA">
                                      <p:cBhvr>
                                        <p:cTn id="22" dur="5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506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7782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348" y="0"/>
            <a:ext cx="9309347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378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3923" y="57730"/>
            <a:ext cx="211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</a:t>
            </a:r>
            <a:r>
              <a:rPr lang="es-ES" dirty="0" smtClean="0"/>
              <a:t>COMIENZA CON E?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32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69525B-1D71-4244-89E9-B7D3C018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307101"/>
            <a:ext cx="8534401" cy="2658793"/>
          </a:xfrm>
        </p:spPr>
        <p:txBody>
          <a:bodyPr>
            <a:noAutofit/>
          </a:bodyPr>
          <a:lstStyle/>
          <a:p>
            <a:pPr algn="ctr"/>
            <a:r>
              <a:rPr lang="es-CL" sz="8800" dirty="0"/>
              <a:t>Segmentación silábica </a:t>
            </a:r>
          </a:p>
        </p:txBody>
      </p:sp>
    </p:spTree>
    <p:extLst>
      <p:ext uri="{BB962C8B-B14F-4D97-AF65-F5344CB8AC3E}">
        <p14:creationId xmlns:p14="http://schemas.microsoft.com/office/powerpoint/2010/main" val="408248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904A3EB-416A-E74F-A2D1-4C2057678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476" y="3610486"/>
            <a:ext cx="861088" cy="2999871"/>
          </a:xfrm>
          <a:prstGeom prst="rect">
            <a:avLst/>
          </a:prstGeom>
        </p:spPr>
      </p:pic>
      <p:pic>
        <p:nvPicPr>
          <p:cNvPr id="5" name="Marcador de contenido 3">
            <a:extLst>
              <a:ext uri="{FF2B5EF4-FFF2-40B4-BE49-F238E27FC236}">
                <a16:creationId xmlns:a16="http://schemas.microsoft.com/office/drawing/2014/main" xmlns="" id="{1B42B897-D1BA-C845-B79B-F5E366B7D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-444765" r="-444765"/>
          <a:stretch>
            <a:fillRect/>
          </a:stretch>
        </p:blipFill>
        <p:spPr>
          <a:xfrm>
            <a:off x="1066564" y="3584082"/>
            <a:ext cx="7520940" cy="29783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374BD8E0-C2D5-3349-B6B2-224DCD410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7392" y="3607107"/>
            <a:ext cx="861088" cy="29769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6ABD4187-1AE1-5F47-88AB-F4412FFD6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8393" y="3621953"/>
            <a:ext cx="949405" cy="297693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A6E91279-A30C-0244-93B8-3D26075727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641637"/>
            <a:ext cx="895033" cy="28354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1C5D0E1B-8DC8-E641-9A75-2B265AA1BA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829" y="3641638"/>
            <a:ext cx="895033" cy="28551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67C35E0-B636-AB4B-A582-B324CF545C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4065" y="3641638"/>
            <a:ext cx="807862" cy="285516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D940B073-FAB9-4749-AE5F-BBAFC2563E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0894" y="3641638"/>
            <a:ext cx="608885" cy="28551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1BA751E8-C923-2445-8B15-205E4D29BE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3521" y="84261"/>
            <a:ext cx="861088" cy="316325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C1B7E80-3529-DE42-9793-788161A6E5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3108" y="90183"/>
            <a:ext cx="954230" cy="318818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E161BAB3-7EF6-D744-B453-C05230F6EE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20792" y="59328"/>
            <a:ext cx="954230" cy="318818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6200955B-4C70-F546-AE81-53B463C5488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6817" y="145008"/>
            <a:ext cx="981303" cy="315642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FFBDD936-D6C6-074D-B027-D24C2EC371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51562" y="133540"/>
            <a:ext cx="974519" cy="314482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70AA1198-E4CE-AD4C-950F-79EE52956B7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56000" y="133540"/>
            <a:ext cx="981303" cy="3179360"/>
          </a:xfrm>
          <a:prstGeom prst="rect">
            <a:avLst/>
          </a:prstGeom>
        </p:spPr>
      </p:pic>
      <p:sp>
        <p:nvSpPr>
          <p:cNvPr id="18" name="Estrella de 8 puntas 17">
            <a:extLst>
              <a:ext uri="{FF2B5EF4-FFF2-40B4-BE49-F238E27FC236}">
                <a16:creationId xmlns:a16="http://schemas.microsoft.com/office/drawing/2014/main" xmlns="" id="{4979041C-EFFB-DC4B-A547-B30B54B40C8C}"/>
              </a:ext>
            </a:extLst>
          </p:cNvPr>
          <p:cNvSpPr/>
          <p:nvPr/>
        </p:nvSpPr>
        <p:spPr>
          <a:xfrm>
            <a:off x="7429399" y="3247513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9" name="Estrella de 8 puntas 18">
            <a:extLst>
              <a:ext uri="{FF2B5EF4-FFF2-40B4-BE49-F238E27FC236}">
                <a16:creationId xmlns:a16="http://schemas.microsoft.com/office/drawing/2014/main" xmlns="" id="{CBA38F70-CE08-7748-89FB-B8B0ECE8D25A}"/>
              </a:ext>
            </a:extLst>
          </p:cNvPr>
          <p:cNvSpPr/>
          <p:nvPr/>
        </p:nvSpPr>
        <p:spPr>
          <a:xfrm>
            <a:off x="7313385" y="26775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20" name="Estrella de 8 puntas 19">
            <a:extLst>
              <a:ext uri="{FF2B5EF4-FFF2-40B4-BE49-F238E27FC236}">
                <a16:creationId xmlns:a16="http://schemas.microsoft.com/office/drawing/2014/main" xmlns="" id="{7BBC691D-79BE-0443-8368-4FB6D81F0986}"/>
              </a:ext>
            </a:extLst>
          </p:cNvPr>
          <p:cNvSpPr/>
          <p:nvPr/>
        </p:nvSpPr>
        <p:spPr>
          <a:xfrm>
            <a:off x="2777953" y="3473633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1" name="Estrella de 8 puntas 20">
            <a:extLst>
              <a:ext uri="{FF2B5EF4-FFF2-40B4-BE49-F238E27FC236}">
                <a16:creationId xmlns:a16="http://schemas.microsoft.com/office/drawing/2014/main" xmlns="" id="{8EB6F661-F922-604E-AAE0-0190E97A32DF}"/>
              </a:ext>
            </a:extLst>
          </p:cNvPr>
          <p:cNvSpPr/>
          <p:nvPr/>
        </p:nvSpPr>
        <p:spPr>
          <a:xfrm>
            <a:off x="3017069" y="84261"/>
            <a:ext cx="1158105" cy="1039639"/>
          </a:xfrm>
          <a:prstGeom prst="star8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00FF"/>
                </a:solidFill>
              </a:rPr>
              <a:t>3</a:t>
            </a:r>
          </a:p>
        </p:txBody>
      </p:sp>
      <p:pic>
        <p:nvPicPr>
          <p:cNvPr id="25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242067" y="4552546"/>
            <a:ext cx="433504" cy="433504"/>
          </a:xfrm>
          <a:prstGeom prst="rect">
            <a:avLst/>
          </a:prstGeom>
        </p:spPr>
      </p:pic>
      <p:pic>
        <p:nvPicPr>
          <p:cNvPr id="26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357006" y="1123900"/>
            <a:ext cx="433504" cy="433504"/>
          </a:xfrm>
          <a:prstGeom prst="rect">
            <a:avLst/>
          </a:prstGeom>
        </p:spPr>
      </p:pic>
      <p:pic>
        <p:nvPicPr>
          <p:cNvPr id="27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930174" y="1123900"/>
            <a:ext cx="433504" cy="433504"/>
          </a:xfrm>
          <a:prstGeom prst="rect">
            <a:avLst/>
          </a:prstGeom>
        </p:spPr>
      </p:pic>
      <p:pic>
        <p:nvPicPr>
          <p:cNvPr id="28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xmlns="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237303" y="4552546"/>
            <a:ext cx="433504" cy="43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8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10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10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710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710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 showWhenStopped="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 showWhenStopped="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 showWhenStopped="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8" grpId="1" animBg="1"/>
      <p:bldP spid="19" grpId="0" animBg="1"/>
      <p:bldP spid="20" grpId="0" animBg="1"/>
      <p:bldP spid="2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Ángulos.thmx</Template>
  <TotalTime>163</TotalTime>
  <Words>28</Words>
  <Application>Microsoft Macintosh PowerPoint</Application>
  <PresentationFormat>Presentación en pantalla (4:3)</PresentationFormat>
  <Paragraphs>11</Paragraphs>
  <Slides>9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Ángulos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Segmentación silábica 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VOCALES</dc:title>
  <dc:creator>Katherine Mena</dc:creator>
  <cp:lastModifiedBy>Katherine Mena</cp:lastModifiedBy>
  <cp:revision>20</cp:revision>
  <dcterms:created xsi:type="dcterms:W3CDTF">2020-05-10T19:33:39Z</dcterms:created>
  <dcterms:modified xsi:type="dcterms:W3CDTF">2020-06-08T22:48:37Z</dcterms:modified>
</cp:coreProperties>
</file>