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mp4" ContentType="video/unknown"/>
  <Default Extension="mp3" ContentType="audi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sldIdLst>
    <p:sldId id="256" r:id="rId2"/>
    <p:sldId id="257" r:id="rId3"/>
    <p:sldId id="258" r:id="rId4"/>
    <p:sldId id="270" r:id="rId5"/>
    <p:sldId id="271" r:id="rId6"/>
    <p:sldId id="272" r:id="rId7"/>
    <p:sldId id="273" r:id="rId8"/>
    <p:sldId id="264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533"/>
  </p:normalViewPr>
  <p:slideViewPr>
    <p:cSldViewPr snapToGrid="0" snapToObjects="1">
      <p:cViewPr varScale="1">
        <p:scale>
          <a:sx n="72" d="100"/>
          <a:sy n="72" d="100"/>
        </p:scale>
        <p:origin x="-9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1.wdp"/><Relationship Id="rId5" Type="http://schemas.openxmlformats.org/officeDocument/2006/relationships/image" Target="../media/image8.png"/><Relationship Id="rId6" Type="http://schemas.microsoft.com/office/2007/relationships/hdphoto" Target="../media/hdphoto2.wdp"/><Relationship Id="rId7" Type="http://schemas.openxmlformats.org/officeDocument/2006/relationships/image" Target="../media/image9.png"/><Relationship Id="rId8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tiff"/><Relationship Id="rId12" Type="http://schemas.openxmlformats.org/officeDocument/2006/relationships/image" Target="../media/image22.tiff"/><Relationship Id="rId13" Type="http://schemas.openxmlformats.org/officeDocument/2006/relationships/image" Target="../media/image23.tiff"/><Relationship Id="rId14" Type="http://schemas.openxmlformats.org/officeDocument/2006/relationships/image" Target="../media/image24.tiff"/><Relationship Id="rId15" Type="http://schemas.openxmlformats.org/officeDocument/2006/relationships/image" Target="../media/image25.tiff"/><Relationship Id="rId16" Type="http://schemas.openxmlformats.org/officeDocument/2006/relationships/image" Target="../media/image26.png"/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6.tiff"/><Relationship Id="rId7" Type="http://schemas.openxmlformats.org/officeDocument/2006/relationships/image" Target="../media/image17.tiff"/><Relationship Id="rId8" Type="http://schemas.openxmlformats.org/officeDocument/2006/relationships/image" Target="../media/image18.tiff"/><Relationship Id="rId9" Type="http://schemas.openxmlformats.org/officeDocument/2006/relationships/image" Target="../media/image19.tiff"/><Relationship Id="rId10" Type="http://schemas.openxmlformats.org/officeDocument/2006/relationships/image" Target="../media/image2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082256" cy="525706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A4F1C9EB-57C5-5A4B-A440-E08E31EDB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4" y="0"/>
            <a:ext cx="20066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642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OCAL A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9144000" cy="605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67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0"/>
            <a:ext cx="9046549" cy="685800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09" b="98747" l="532" r="9698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592" y="765243"/>
            <a:ext cx="3476175" cy="491841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7450" t="23823" r="20837" b="21624"/>
          <a:stretch/>
        </p:blipFill>
        <p:spPr>
          <a:xfrm>
            <a:off x="4574973" y="2625896"/>
            <a:ext cx="2992386" cy="34007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275480" y="5194886"/>
            <a:ext cx="1201957" cy="129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921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92 0.05442 L 0.17509 -0.66698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0" y="-360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509 -0.66698 L 0.31338 -0.0597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6" y="30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76 -0.33789 L 0.24432 -0.33789 " pathEditMode="relative" ptsTypes="AA">
                                      <p:cBhvr>
                                        <p:cTn id="14" dur="3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1 -0.39356 C 0.64198 -0.40166 0.63244 -0.40375 0.6222 -0.40838 C 0.61995 -0.40954 0.61561 -0.41139 0.61561 -0.41139 C 0.60312 -0.41047 0.59063 -0.41023 0.57832 -0.40838 C 0.5634 -0.40653 0.57901 -0.40583 0.56722 -0.39657 C 0.56392 -0.39425 0.55976 -0.39495 0.55629 -0.39356 C 0.55213 -0.3924 0.53755 -0.38545 0.53634 -0.38475 C 0.53409 -0.38383 0.52975 -0.38197 0.52975 -0.38197 C 0.5268 -0.37804 0.52212 -0.37549 0.5209 -0.37016 C 0.51795 -0.35858 0.51414 -0.35256 0.50772 -0.34352 C 0.50685 -0.33982 0.50668 -0.33565 0.50546 -0.33194 C 0.50304 -0.32569 0.49679 -0.31433 0.49679 -0.31433 C 0.49124 -0.28584 0.49835 -0.31526 0.4902 -0.2965 C 0.48899 -0.29395 0.48881 -0.29071 0.48794 -0.2877 C 0.48656 -0.28376 0.485 -0.27982 0.48343 -0.27588 C 0.48066 -0.26986 0.47476 -0.25828 0.47476 -0.25828 C 0.47389 -0.25457 0.47355 -0.2504 0.47251 -0.2467 C 0.47129 -0.24345 0.46817 -0.24137 0.46817 -0.23766 C 0.46748 -0.21033 0.46904 -0.18299 0.47025 -0.15543 C 0.47043 -0.14894 0.47355 -0.10099 0.4791 -0.09358 C 0.48274 -0.08872 0.48517 -0.0813 0.4902 -0.07899 C 0.50252 -0.07343 0.51795 -0.06949 0.52975 -0.06138 C 0.5327 -0.05953 0.5353 -0.05675 0.5386 -0.05536 C 0.54311 -0.05351 0.56982 -0.05003 0.57155 -0.04957 C 0.61284 -0.05559 0.60763 -0.05165 0.63556 -0.07597 C 0.63816 -0.08756 0.64111 -0.09011 0.64874 -0.09659 C 0.65239 -0.11628 0.65603 -0.13574 0.65967 -0.15543 C 0.66175 -0.18346 0.66262 -0.21079 0.66852 -0.23766 C 0.6706 -0.25967 0.67337 -0.28075 0.67511 -0.30252 C 0.67441 -0.3368 0.67459 -0.37132 0.67303 -0.40537 C 0.67268 -0.40954 0.67077 -0.39773 0.67077 -0.39356 C 0.67077 -0.328 0.67112 -0.26245 0.67303 -0.19666 C 0.67407 -0.15543 0.68291 -0.11559 0.69055 -0.07597 C 0.69332 -0.06138 0.69332 -0.04007 0.70165 -0.02895 " pathEditMode="relative" ptsTypes="fffffffffffffffffffffffffffffffffA">
                                      <p:cBhvr>
                                        <p:cTn id="18" dur="5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CON A?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7409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CON A?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4951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CON A?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4951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</a:t>
            </a:r>
            <a:r>
              <a:rPr lang="es-ES" smtClean="0"/>
              <a:t>CON A?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4951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469525B-1D71-4244-89E9-B7D3C018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307101"/>
            <a:ext cx="8174991" cy="2658793"/>
          </a:xfrm>
        </p:spPr>
        <p:txBody>
          <a:bodyPr>
            <a:noAutofit/>
          </a:bodyPr>
          <a:lstStyle/>
          <a:p>
            <a:pPr algn="ctr"/>
            <a:r>
              <a:rPr lang="es-CL" sz="8800" dirty="0"/>
              <a:t>Segmentación silábica </a:t>
            </a:r>
          </a:p>
        </p:txBody>
      </p:sp>
    </p:spTree>
    <p:extLst>
      <p:ext uri="{BB962C8B-B14F-4D97-AF65-F5344CB8AC3E}">
        <p14:creationId xmlns:p14="http://schemas.microsoft.com/office/powerpoint/2010/main" val="1336959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5CF6DEA2-8634-F541-B978-47B4586BC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015" y="3673293"/>
            <a:ext cx="921352" cy="30007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648EF598-A035-0848-AFAF-AE13B518C5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4367" y="3647492"/>
            <a:ext cx="1021577" cy="300075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2A69B564-990E-A247-9C9A-64CBE9D22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3476" y="250537"/>
            <a:ext cx="893579" cy="318847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999FA5DD-82B9-C04B-B6FD-EBB985AED7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8348" y="250537"/>
            <a:ext cx="893579" cy="318847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4D232F01-5D5A-784A-952D-DFD4DD634F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3220" y="273816"/>
            <a:ext cx="776467" cy="318847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AB13207D-EAF7-8541-9780-99F57EFC46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353" y="240523"/>
            <a:ext cx="1283932" cy="307888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765A2F41-66A8-BD48-ADD4-D4A0077EA8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8153" y="240521"/>
            <a:ext cx="1328794" cy="307888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C88C8C25-6F61-B648-BEF5-D49F2D9A7C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0111" y="3719852"/>
            <a:ext cx="921339" cy="288761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8F9664F3-F69F-C747-8B47-EFB222EE00C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17819" y="3743131"/>
            <a:ext cx="921830" cy="288761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6ECBE112-79AE-924A-BF30-C46CF556C96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22715" y="3743131"/>
            <a:ext cx="921830" cy="288761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5C6D700F-AD85-D54E-889C-A2B85605374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30914" y="3766410"/>
            <a:ext cx="803807" cy="288761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4C050529-E580-4445-A694-5AB5AB22D79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99639" y="3647492"/>
            <a:ext cx="921339" cy="3125447"/>
          </a:xfrm>
          <a:prstGeom prst="rect">
            <a:avLst/>
          </a:prstGeom>
        </p:spPr>
      </p:pic>
      <p:sp>
        <p:nvSpPr>
          <p:cNvPr id="16" name="Estrella de 8 puntas 15">
            <a:extLst>
              <a:ext uri="{FF2B5EF4-FFF2-40B4-BE49-F238E27FC236}">
                <a16:creationId xmlns:a16="http://schemas.microsoft.com/office/drawing/2014/main" xmlns="" id="{E7295CA3-2E33-9746-8F58-FE38245B269F}"/>
              </a:ext>
            </a:extLst>
          </p:cNvPr>
          <p:cNvSpPr/>
          <p:nvPr/>
        </p:nvSpPr>
        <p:spPr>
          <a:xfrm>
            <a:off x="7691256" y="240521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17" name="Estrella de 8 puntas 16">
            <a:extLst>
              <a:ext uri="{FF2B5EF4-FFF2-40B4-BE49-F238E27FC236}">
                <a16:creationId xmlns:a16="http://schemas.microsoft.com/office/drawing/2014/main" xmlns="" id="{5C6E63B3-D788-1643-8C6A-E79445EC09C5}"/>
              </a:ext>
            </a:extLst>
          </p:cNvPr>
          <p:cNvSpPr/>
          <p:nvPr/>
        </p:nvSpPr>
        <p:spPr>
          <a:xfrm>
            <a:off x="3202732" y="240520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8" name="Estrella de 8 puntas 17">
            <a:extLst>
              <a:ext uri="{FF2B5EF4-FFF2-40B4-BE49-F238E27FC236}">
                <a16:creationId xmlns:a16="http://schemas.microsoft.com/office/drawing/2014/main" xmlns="" id="{A6D9B31E-4ACB-B54B-86F8-861CCE38070E}"/>
              </a:ext>
            </a:extLst>
          </p:cNvPr>
          <p:cNvSpPr/>
          <p:nvPr/>
        </p:nvSpPr>
        <p:spPr>
          <a:xfrm>
            <a:off x="3075007" y="3018772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19" name="Estrella de 8 puntas 18">
            <a:extLst>
              <a:ext uri="{FF2B5EF4-FFF2-40B4-BE49-F238E27FC236}">
                <a16:creationId xmlns:a16="http://schemas.microsoft.com/office/drawing/2014/main" xmlns="" id="{CF6019F8-91D0-FA4D-862C-38185BCE3087}"/>
              </a:ext>
            </a:extLst>
          </p:cNvPr>
          <p:cNvSpPr/>
          <p:nvPr/>
        </p:nvSpPr>
        <p:spPr>
          <a:xfrm>
            <a:off x="7331453" y="3200032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4</a:t>
            </a:r>
          </a:p>
        </p:txBody>
      </p:sp>
      <p:pic>
        <p:nvPicPr>
          <p:cNvPr id="25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xmlns="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642210" y="1280159"/>
            <a:ext cx="433504" cy="433504"/>
          </a:xfrm>
          <a:prstGeom prst="rect">
            <a:avLst/>
          </a:prstGeom>
        </p:spPr>
      </p:pic>
      <p:pic>
        <p:nvPicPr>
          <p:cNvPr id="26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xmlns="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272806" y="1063408"/>
            <a:ext cx="433504" cy="433504"/>
          </a:xfrm>
          <a:prstGeom prst="rect">
            <a:avLst/>
          </a:prstGeom>
        </p:spPr>
      </p:pic>
      <p:pic>
        <p:nvPicPr>
          <p:cNvPr id="27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xmlns="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642210" y="4183394"/>
            <a:ext cx="433504" cy="433504"/>
          </a:xfrm>
          <a:prstGeom prst="rect">
            <a:avLst/>
          </a:prstGeom>
        </p:spPr>
      </p:pic>
      <p:pic>
        <p:nvPicPr>
          <p:cNvPr id="28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xmlns="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045418" y="4400146"/>
            <a:ext cx="433504" cy="43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864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10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710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710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710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 showWhenStopped="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 showWhenStopped="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 showWhenStopped="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Ángulos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Ángulos.thmx</Template>
  <TotalTime>160</TotalTime>
  <Words>26</Words>
  <Application>Microsoft Macintosh PowerPoint</Application>
  <PresentationFormat>Presentación en pantalla (4:3)</PresentationFormat>
  <Paragraphs>9</Paragraphs>
  <Slides>9</Slides>
  <Notes>0</Notes>
  <HiddenSlides>0</HiddenSlides>
  <MMClips>5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Ángulos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Segmentación silábica 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VOCALES</dc:title>
  <dc:creator>Katherine Mena</dc:creator>
  <cp:lastModifiedBy>Katherine Mena</cp:lastModifiedBy>
  <cp:revision>20</cp:revision>
  <dcterms:created xsi:type="dcterms:W3CDTF">2020-05-10T19:33:39Z</dcterms:created>
  <dcterms:modified xsi:type="dcterms:W3CDTF">2020-06-08T22:44:27Z</dcterms:modified>
</cp:coreProperties>
</file>