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9" r:id="rId4"/>
    <p:sldId id="259" r:id="rId5"/>
    <p:sldId id="301" r:id="rId6"/>
    <p:sldId id="296" r:id="rId7"/>
    <p:sldId id="280" r:id="rId8"/>
    <p:sldId id="281" r:id="rId9"/>
    <p:sldId id="282" r:id="rId10"/>
    <p:sldId id="276" r:id="rId11"/>
    <p:sldId id="294" r:id="rId12"/>
    <p:sldId id="291" r:id="rId13"/>
    <p:sldId id="283" r:id="rId14"/>
    <p:sldId id="284" r:id="rId15"/>
    <p:sldId id="286" r:id="rId16"/>
    <p:sldId id="285" r:id="rId17"/>
    <p:sldId id="290" r:id="rId18"/>
    <p:sldId id="292" r:id="rId19"/>
    <p:sldId id="293" r:id="rId20"/>
    <p:sldId id="289" r:id="rId21"/>
    <p:sldId id="278" r:id="rId22"/>
    <p:sldId id="287" r:id="rId23"/>
    <p:sldId id="297" r:id="rId24"/>
    <p:sldId id="299" r:id="rId25"/>
    <p:sldId id="300" r:id="rId2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256"/>
            <p14:sldId id="258"/>
            <p14:sldId id="279"/>
            <p14:sldId id="259"/>
            <p14:sldId id="301"/>
            <p14:sldId id="296"/>
            <p14:sldId id="280"/>
            <p14:sldId id="281"/>
            <p14:sldId id="282"/>
            <p14:sldId id="276"/>
            <p14:sldId id="294"/>
            <p14:sldId id="291"/>
            <p14:sldId id="283"/>
            <p14:sldId id="284"/>
            <p14:sldId id="286"/>
            <p14:sldId id="285"/>
            <p14:sldId id="290"/>
            <p14:sldId id="292"/>
            <p14:sldId id="293"/>
            <p14:sldId id="289"/>
            <p14:sldId id="278"/>
            <p14:sldId id="287"/>
            <p14:sldId id="297"/>
            <p14:sldId id="299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6699FF"/>
    <a:srgbClr val="FF6600"/>
    <a:srgbClr val="00FF00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06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5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041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72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67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762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738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243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222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43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005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2.gif"/><Relationship Id="rId5" Type="http://schemas.openxmlformats.org/officeDocument/2006/relationships/image" Target="../media/image18.png"/><Relationship Id="rId4" Type="http://schemas.openxmlformats.org/officeDocument/2006/relationships/image" Target="../media/image31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9.png"/><Relationship Id="rId4" Type="http://schemas.openxmlformats.org/officeDocument/2006/relationships/image" Target="../media/image2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3.png"/><Relationship Id="rId5" Type="http://schemas.openxmlformats.org/officeDocument/2006/relationships/image" Target="../media/image52.gif"/><Relationship Id="rId4" Type="http://schemas.openxmlformats.org/officeDocument/2006/relationships/image" Target="../media/image5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png"/><Relationship Id="rId5" Type="http://schemas.openxmlformats.org/officeDocument/2006/relationships/image" Target="../media/image54.jpeg"/><Relationship Id="rId4" Type="http://schemas.openxmlformats.org/officeDocument/2006/relationships/image" Target="../media/image51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02C3026-D19B-4FF8-B40B-39AAEE262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s-CL" sz="2000" b="1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asted-image.pdf"/>
          <p:cNvPicPr/>
          <p:nvPr/>
        </p:nvPicPr>
        <p:blipFill>
          <a:blip r:embed="rId3"/>
          <a:stretch>
            <a:fillRect/>
          </a:stretch>
        </p:blipFill>
        <p:spPr>
          <a:xfrm>
            <a:off x="433831" y="446177"/>
            <a:ext cx="1252348" cy="89046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09"/>
          <p:cNvSpPr txBox="1">
            <a:spLocks/>
          </p:cNvSpPr>
          <p:nvPr/>
        </p:nvSpPr>
        <p:spPr>
          <a:xfrm>
            <a:off x="1352803" y="265047"/>
            <a:ext cx="9810751" cy="8904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"/>
              </a:spcBef>
              <a:buNone/>
              <a:defRPr sz="7400" b="1" i="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Marker Felt"/>
              </a:defRPr>
            </a:lvl1pPr>
          </a:lstStyle>
          <a:p>
            <a:pPr>
              <a:defRPr sz="1800" b="0"/>
            </a:pPr>
            <a:r>
              <a:rPr lang="es-CL" sz="6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Nivel Medio Mayor B-D</a:t>
            </a:r>
          </a:p>
        </p:txBody>
      </p:sp>
      <p:sp>
        <p:nvSpPr>
          <p:cNvPr id="7" name="Shape 110"/>
          <p:cNvSpPr txBox="1">
            <a:spLocks/>
          </p:cNvSpPr>
          <p:nvPr/>
        </p:nvSpPr>
        <p:spPr>
          <a:xfrm>
            <a:off x="3524322" y="4120578"/>
            <a:ext cx="5838096" cy="1003212"/>
          </a:xfrm>
          <a:prstGeom prst="rect">
            <a:avLst/>
          </a:prstGeom>
          <a:solidFill>
            <a:srgbClr val="FF66CC"/>
          </a:solidFill>
          <a:ln w="38100">
            <a:solidFill>
              <a:schemeClr val="tx1"/>
            </a:solidFill>
            <a:beve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 i="0">
                <a:solidFill>
                  <a:srgbClr val="000000"/>
                </a:solidFill>
              </a:defRPr>
            </a:pPr>
            <a:r>
              <a:rPr lang="es-CL" sz="2600" dirty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Docente: Pamela Contreras </a:t>
            </a:r>
          </a:p>
          <a:p>
            <a:pPr>
              <a:defRPr sz="1800" i="0">
                <a:solidFill>
                  <a:srgbClr val="000000"/>
                </a:solidFill>
              </a:defRPr>
            </a:pPr>
            <a:r>
              <a:rPr lang="es-CL" sz="2600" dirty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Asistente: Karla Reyes. </a:t>
            </a:r>
          </a:p>
        </p:txBody>
      </p:sp>
    </p:spTree>
    <p:extLst>
      <p:ext uri="{BB962C8B-B14F-4D97-AF65-F5344CB8AC3E}">
        <p14:creationId xmlns:p14="http://schemas.microsoft.com/office/powerpoint/2010/main" val="150739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dvAuto="0"/>
      <p:bldP spid="7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6533" y="140632"/>
            <a:ext cx="11067246" cy="1655762"/>
          </a:xfrm>
        </p:spPr>
        <p:txBody>
          <a:bodyPr>
            <a:noAutofit/>
          </a:bodyPr>
          <a:lstStyle/>
          <a:p>
            <a:r>
              <a:rPr lang="es-CL" sz="8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¿Cómo está el día hoy?  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073" y="1364566"/>
            <a:ext cx="9608166" cy="5394960"/>
          </a:xfrm>
          <a:prstGeom prst="rect">
            <a:avLst/>
          </a:prstGeom>
        </p:spPr>
      </p:pic>
      <p:pic>
        <p:nvPicPr>
          <p:cNvPr id="6" name="Imagen 5" descr="nublad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58" y="2343956"/>
            <a:ext cx="4798855" cy="31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4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a Canción Del Clima 1 _ Rima Infanti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2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479757"/>
          </a:xfrm>
        </p:spPr>
        <p:txBody>
          <a:bodyPr>
            <a:normAutofit/>
          </a:bodyPr>
          <a:lstStyle/>
          <a:p>
            <a:r>
              <a:rPr lang="es-CL" sz="6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Imagen 9" descr="Imagen que contiene flor, colgando, tabla, alimentos&#10;&#10;Descripción generada automáticamente">
            <a:extLst>
              <a:ext uri="{FF2B5EF4-FFF2-40B4-BE49-F238E27FC236}">
                <a16:creationId xmlns:a16="http://schemas.microsoft.com/office/drawing/2014/main" id="{A63B4443-0649-4932-99E5-B534ABCAE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53"/>
            <a:ext cx="12192000" cy="66832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9DCE103-9F40-47AA-BA5E-F0E7C1B93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033" y="85838"/>
            <a:ext cx="6114363" cy="191308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10167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11371" y="482249"/>
            <a:ext cx="111402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Juguemos a contar hasta el 5   </a:t>
            </a:r>
          </a:p>
        </p:txBody>
      </p:sp>
      <p:pic>
        <p:nvPicPr>
          <p:cNvPr id="10" name="Imagen 9" descr="Imagen que contiene muñeca, dibujo&#10;&#10;Descripción generada automáticamente">
            <a:extLst>
              <a:ext uri="{FF2B5EF4-FFF2-40B4-BE49-F238E27FC236}">
                <a16:creationId xmlns:a16="http://schemas.microsoft.com/office/drawing/2014/main" id="{24A0FCA6-CC8E-44C0-9CA2-2052BB2BA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5" y="2154812"/>
            <a:ext cx="2889465" cy="2889465"/>
          </a:xfrm>
          <a:prstGeom prst="rect">
            <a:avLst/>
          </a:prstGeom>
        </p:spPr>
      </p:pic>
      <p:pic>
        <p:nvPicPr>
          <p:cNvPr id="12" name="Imagen 11" descr="Imagen que contiene muñeca, dibujo&#10;&#10;Descripción generada automáticamente">
            <a:extLst>
              <a:ext uri="{FF2B5EF4-FFF2-40B4-BE49-F238E27FC236}">
                <a16:creationId xmlns:a16="http://schemas.microsoft.com/office/drawing/2014/main" id="{7572AF26-3542-4C87-9B98-48EAB4469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205" y="2154812"/>
            <a:ext cx="2889465" cy="2889465"/>
          </a:xfrm>
          <a:prstGeom prst="rect">
            <a:avLst/>
          </a:prstGeom>
        </p:spPr>
      </p:pic>
      <p:pic>
        <p:nvPicPr>
          <p:cNvPr id="13" name="Imagen 12" descr="Imagen que contiene muñeca, dibujo&#10;&#10;Descripción generada automáticamente">
            <a:extLst>
              <a:ext uri="{FF2B5EF4-FFF2-40B4-BE49-F238E27FC236}">
                <a16:creationId xmlns:a16="http://schemas.microsoft.com/office/drawing/2014/main" id="{6EC6865D-DE4B-456A-8A06-9A99A145D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705" y="2154812"/>
            <a:ext cx="2889465" cy="2889465"/>
          </a:xfrm>
          <a:prstGeom prst="rect">
            <a:avLst/>
          </a:prstGeom>
        </p:spPr>
      </p:pic>
      <p:pic>
        <p:nvPicPr>
          <p:cNvPr id="14" name="Imagen 13" descr="Imagen que contiene muñeca, dibujo&#10;&#10;Descripción generada automáticamente">
            <a:extLst>
              <a:ext uri="{FF2B5EF4-FFF2-40B4-BE49-F238E27FC236}">
                <a16:creationId xmlns:a16="http://schemas.microsoft.com/office/drawing/2014/main" id="{DA370630-B683-4898-8EB8-CE083EAFC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418" y="2154812"/>
            <a:ext cx="2889465" cy="2889465"/>
          </a:xfrm>
          <a:prstGeom prst="rect">
            <a:avLst/>
          </a:prstGeom>
        </p:spPr>
      </p:pic>
      <p:pic>
        <p:nvPicPr>
          <p:cNvPr id="15" name="Imagen 14" descr="Imagen que contiene muñeca, dibujo&#10;&#10;Descripción generada automáticamente">
            <a:extLst>
              <a:ext uri="{FF2B5EF4-FFF2-40B4-BE49-F238E27FC236}">
                <a16:creationId xmlns:a16="http://schemas.microsoft.com/office/drawing/2014/main" id="{194186C0-A55C-4E77-9187-98D9088D7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705" y="2138011"/>
            <a:ext cx="2889465" cy="288946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EB9FE76-E8F9-49D1-809B-819C784B4128}"/>
              </a:ext>
            </a:extLst>
          </p:cNvPr>
          <p:cNvSpPr txBox="1"/>
          <p:nvPr/>
        </p:nvSpPr>
        <p:spPr>
          <a:xfrm>
            <a:off x="811371" y="5027476"/>
            <a:ext cx="10923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>
                <a:latin typeface="Arial Black" panose="020B0A04020102020204" pitchFamily="34" charset="0"/>
              </a:rPr>
              <a:t>1</a:t>
            </a:r>
            <a:endParaRPr lang="es-CL" sz="9600" dirty="0">
              <a:latin typeface="Arial Black" panose="020B0A040201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C6C9E32-1176-4398-8ABC-7EB764B98395}"/>
              </a:ext>
            </a:extLst>
          </p:cNvPr>
          <p:cNvSpPr txBox="1"/>
          <p:nvPr/>
        </p:nvSpPr>
        <p:spPr>
          <a:xfrm>
            <a:off x="3043003" y="5027476"/>
            <a:ext cx="10923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>
                <a:latin typeface="Arial Black" panose="020B0A04020102020204" pitchFamily="34" charset="0"/>
              </a:rPr>
              <a:t>2</a:t>
            </a:r>
            <a:endParaRPr lang="es-CL" sz="9600" dirty="0">
              <a:latin typeface="Arial Black" panose="020B0A040201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DFF8A0D-6A7F-48E9-A440-BE8E26770073}"/>
              </a:ext>
            </a:extLst>
          </p:cNvPr>
          <p:cNvSpPr txBox="1"/>
          <p:nvPr/>
        </p:nvSpPr>
        <p:spPr>
          <a:xfrm>
            <a:off x="5396459" y="5027476"/>
            <a:ext cx="974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>
                <a:latin typeface="Arial Black" panose="020B0A04020102020204" pitchFamily="34" charset="0"/>
              </a:rPr>
              <a:t>3</a:t>
            </a:r>
            <a:endParaRPr lang="es-CL" sz="9600" dirty="0">
              <a:latin typeface="Arial Black" panose="020B0A040201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6114209-1072-4297-8FB8-881557F296BC}"/>
              </a:ext>
            </a:extLst>
          </p:cNvPr>
          <p:cNvSpPr txBox="1"/>
          <p:nvPr/>
        </p:nvSpPr>
        <p:spPr>
          <a:xfrm>
            <a:off x="7704944" y="5027476"/>
            <a:ext cx="12549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>
                <a:latin typeface="Arial Black" panose="020B0A04020102020204" pitchFamily="34" charset="0"/>
              </a:rPr>
              <a:t>4</a:t>
            </a:r>
            <a:endParaRPr lang="es-CL" sz="9600" dirty="0">
              <a:latin typeface="Arial Black" panose="020B0A040201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96E0C7D-47A9-4133-9F4E-6D0985C2C079}"/>
              </a:ext>
            </a:extLst>
          </p:cNvPr>
          <p:cNvSpPr txBox="1"/>
          <p:nvPr/>
        </p:nvSpPr>
        <p:spPr>
          <a:xfrm>
            <a:off x="9998438" y="5027476"/>
            <a:ext cx="961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>
                <a:latin typeface="Arial Black" panose="020B0A04020102020204" pitchFamily="34" charset="0"/>
              </a:rPr>
              <a:t>5</a:t>
            </a:r>
            <a:endParaRPr lang="es-CL" sz="9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0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17" grpId="0"/>
      <p:bldP spid="20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</a:p>
        </p:txBody>
      </p:sp>
      <p:pic>
        <p:nvPicPr>
          <p:cNvPr id="1026" name="Picture 2" descr="Numero 1 animado gif 3 » GIF Images Downloa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903" y="2240821"/>
            <a:ext cx="3040552" cy="3588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626533" y="140632"/>
            <a:ext cx="1106724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RECORDEMOS A NUESTRO AMIGO EL N° 1   </a:t>
            </a:r>
            <a:r>
              <a:rPr lang="es-CL" sz="8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1028" name="Picture 4" descr="TRABAJAMOS CON LOS NÚMEROS | Imagenes animadas, Numero para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580" y="2017335"/>
            <a:ext cx="3388199" cy="39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▷ Número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7" y="2363255"/>
            <a:ext cx="4194731" cy="334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82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numero uno para cumpleaños | Coronas par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661" y="1139351"/>
            <a:ext cx="2247900" cy="479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▷ Tartas, Tortas y Pasteles: Imágenes Animadas, Gifs y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458" y="1637539"/>
            <a:ext cx="3889375" cy="35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galos globos en Globos | Imagenes feliz cumpleaños graciosas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08338"/>
            <a:ext cx="4262908" cy="585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3139627" y="212338"/>
            <a:ext cx="6317307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Cumpleaños del número 1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04931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umping frog 2 | Reverse animated GIF | GIFGIF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97" y="1051506"/>
            <a:ext cx="3406015" cy="427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547906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Quienes pueden asistir a la fiesta del numero 1 ?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62" name="Picture 14" descr="gifs-animados-animales-marinos-caballitos-mar_zps3a2565c6.gif gif ...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288" y="1263767"/>
            <a:ext cx="3464373" cy="433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 descr="Signo de aprobado png 6 » PNG Image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914" y="4015661"/>
            <a:ext cx="2123440" cy="196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X Red Mark - Free vector graphic on Pixabay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826" y="4041095"/>
            <a:ext cx="2127885" cy="212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0DD66F9E-7A6F-47D2-BB4C-0D31C7BECC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5985431"/>
            <a:ext cx="609600" cy="59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3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8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7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GIF animados Animales | GIFGIFs.co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499" y="1526147"/>
            <a:ext cx="3290198" cy="34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nimals | Gif animation for forums, blogs, website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44" y="1906075"/>
            <a:ext cx="4477531" cy="263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547906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Quienes pueden asistir a la fiesta del numero 1 ?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Imagen 5" descr="X Red Mark - Free vector graphic on Pixabay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935" y="4329489"/>
            <a:ext cx="2127885" cy="212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Signo de aprobado png 6 » PNG Image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598" y="4329489"/>
            <a:ext cx="2123440" cy="196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C3CAA02A-417A-4C60-982D-03A7819A87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5726243"/>
            <a:ext cx="609600" cy="57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5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6B60A60-E8C9-4E15-A15C-F62449F28543}"/>
              </a:ext>
            </a:extLst>
          </p:cNvPr>
          <p:cNvSpPr txBox="1"/>
          <p:nvPr/>
        </p:nvSpPr>
        <p:spPr>
          <a:xfrm>
            <a:off x="424070" y="702365"/>
            <a:ext cx="109330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C00000"/>
                </a:solidFill>
              </a:rPr>
              <a:t>AHORA LES PRESENTO A OTRO AMIGO EL NÚMERO 2</a:t>
            </a:r>
            <a:endParaRPr lang="es-CL" sz="4800" b="1" dirty="0">
              <a:solidFill>
                <a:srgbClr val="C00000"/>
              </a:solidFill>
            </a:endParaRPr>
          </a:p>
        </p:txBody>
      </p:sp>
      <p:pic>
        <p:nvPicPr>
          <p:cNvPr id="9" name="Imagen 8" descr="Imagen que contiene cuarto, dibujo&#10;&#10;Descripción generada automáticamente">
            <a:extLst>
              <a:ext uri="{FF2B5EF4-FFF2-40B4-BE49-F238E27FC236}">
                <a16:creationId xmlns:a16="http://schemas.microsoft.com/office/drawing/2014/main" id="{2BFBD2E1-8104-45D3-9834-3DD802E1F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4" y="2769961"/>
            <a:ext cx="2688543" cy="3445259"/>
          </a:xfrm>
          <a:prstGeom prst="rect">
            <a:avLst/>
          </a:prstGeom>
        </p:spPr>
      </p:pic>
      <p:pic>
        <p:nvPicPr>
          <p:cNvPr id="11" name="Imagen 10" descr="Un dibujo de un perro&#10;&#10;Descripción generada automáticamente">
            <a:extLst>
              <a:ext uri="{FF2B5EF4-FFF2-40B4-BE49-F238E27FC236}">
                <a16:creationId xmlns:a16="http://schemas.microsoft.com/office/drawing/2014/main" id="{727E0720-8561-4DC8-A466-F53F55FE3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1" y="2272025"/>
            <a:ext cx="3621552" cy="3445259"/>
          </a:xfrm>
          <a:prstGeom prst="rect">
            <a:avLst/>
          </a:prstGeom>
        </p:spPr>
      </p:pic>
      <p:pic>
        <p:nvPicPr>
          <p:cNvPr id="13" name="Imagen 12" descr="Imagen que contiene gato&#10;&#10;Descripción generada automáticamente">
            <a:extLst>
              <a:ext uri="{FF2B5EF4-FFF2-40B4-BE49-F238E27FC236}">
                <a16:creationId xmlns:a16="http://schemas.microsoft.com/office/drawing/2014/main" id="{406B953D-B8EE-48F5-8127-BC720B214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896" y="2149063"/>
            <a:ext cx="2824895" cy="369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85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</a:p>
        </p:txBody>
      </p:sp>
      <p:pic>
        <p:nvPicPr>
          <p:cNvPr id="4" name="El número 2 _ Canciones infantiles _ LittleBabyBum">
            <a:hlinkClick r:id="" action="ppaction://media"/>
            <a:extLst>
              <a:ext uri="{FF2B5EF4-FFF2-40B4-BE49-F238E27FC236}">
                <a16:creationId xmlns:a16="http://schemas.microsoft.com/office/drawing/2014/main" id="{A0F83B1B-18AF-456A-9146-FDF98732B8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8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323" y="1125192"/>
            <a:ext cx="9892436" cy="569466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38708" y="128084"/>
            <a:ext cx="1097127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es-ES" sz="3600" b="1" dirty="0">
                <a:solidFill>
                  <a:srgbClr val="FF6600"/>
                </a:solidFill>
                <a:latin typeface="Comic Sans MS"/>
                <a:cs typeface="Comic Sans MS"/>
              </a:rPr>
              <a:t>Cuenta los elementos e indica donde hay solo 2 </a:t>
            </a:r>
          </a:p>
        </p:txBody>
      </p:sp>
      <p:sp>
        <p:nvSpPr>
          <p:cNvPr id="4" name="Estrella: 5 puntas 3">
            <a:extLst>
              <a:ext uri="{FF2B5EF4-FFF2-40B4-BE49-F238E27FC236}">
                <a16:creationId xmlns:a16="http://schemas.microsoft.com/office/drawing/2014/main" id="{4B3DA470-09EE-457A-BC34-BD6C50D4B3E4}"/>
              </a:ext>
            </a:extLst>
          </p:cNvPr>
          <p:cNvSpPr/>
          <p:nvPr/>
        </p:nvSpPr>
        <p:spPr>
          <a:xfrm>
            <a:off x="4811843" y="4047344"/>
            <a:ext cx="2443396" cy="2293495"/>
          </a:xfrm>
          <a:prstGeom prst="star5">
            <a:avLst/>
          </a:prstGeom>
          <a:noFill/>
          <a:ln w="139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100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47907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Quienes pueden asistir a la fiesta del numero 2 ?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51C26EC0-8520-438C-A567-82BE131B3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024" y="1489195"/>
            <a:ext cx="4479268" cy="39775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AC25D67-B5DC-4A85-8826-865B2F8F9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0581" y="3904879"/>
            <a:ext cx="2127688" cy="21276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3003FD-5213-45CE-941E-E849CEB85B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151" y="1299194"/>
            <a:ext cx="3499215" cy="330610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E8434D-78E7-44B3-A74F-BDD62BBD67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9020" y="4090181"/>
            <a:ext cx="2127688" cy="1969179"/>
          </a:xfrm>
          <a:prstGeom prst="rect">
            <a:avLst/>
          </a:prstGeom>
        </p:spPr>
      </p:pic>
      <p:pic>
        <p:nvPicPr>
          <p:cNvPr id="1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396CF873-1D42-40CE-ACB3-27FA92CFBB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5289918"/>
            <a:ext cx="609600" cy="76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5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71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47906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</a:rPr>
              <a:t>Quienes pueden asistir a la fiesta del numero 2 ?</a:t>
            </a: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128" name="Picture 8" descr="Grille_kess_mit_Geige_01 | Frida kahlo dibujo, Animales animados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22" y="1268372"/>
            <a:ext cx="2368062" cy="374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X Red Mark - Free vector graphic on Pixabay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486" y="4791955"/>
            <a:ext cx="1804414" cy="1837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8" descr="Grille_kess_mit_Geige_01 | Frida kahlo dibujo, Animales animados ...">
            <a:extLst>
              <a:ext uri="{FF2B5EF4-FFF2-40B4-BE49-F238E27FC236}">
                <a16:creationId xmlns:a16="http://schemas.microsoft.com/office/drawing/2014/main" id="{CBC93D0E-773A-495F-9AAF-281D5993807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56" y="1268372"/>
            <a:ext cx="2368062" cy="374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 descr="Imagen que contiene gato, negro, pequeño, muñeca&#10;&#10;Descripción generada automáticamente">
            <a:extLst>
              <a:ext uri="{FF2B5EF4-FFF2-40B4-BE49-F238E27FC236}">
                <a16:creationId xmlns:a16="http://schemas.microsoft.com/office/drawing/2014/main" id="{B26CD793-40C9-48C7-9DE5-9B07744839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471" y="1493644"/>
            <a:ext cx="2748593" cy="329831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0E9A638-FD3C-4710-8F16-14F9A46E54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5827" y="4594293"/>
            <a:ext cx="2127688" cy="1969179"/>
          </a:xfrm>
          <a:prstGeom prst="rect">
            <a:avLst/>
          </a:prstGeom>
        </p:spPr>
      </p:pic>
      <p:pic>
        <p:nvPicPr>
          <p:cNvPr id="15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BCF60775-61AD-42C3-BD91-D8BF9B7A6C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5261548"/>
            <a:ext cx="609600" cy="116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7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1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47907" y="282065"/>
            <a:ext cx="11531298" cy="769441"/>
          </a:xfrm>
          <a:prstGeom prst="rect">
            <a:avLst/>
          </a:prstGeom>
          <a:solidFill>
            <a:srgbClr val="FF0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</a:rPr>
              <a:t>Quienes pueden asistir a la fiesta del numero 2 ?</a:t>
            </a: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6146" name="Picture 2" descr="Chip &amp; Dale (With images) | Cartoon pics, Chip and dale, Cute drawing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82065"/>
            <a:ext cx="4155717" cy="481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Gifs de Animales - Imágenes (GIF) animadas de Animale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509" y="1501032"/>
            <a:ext cx="2733766" cy="260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 descr="Signo de aprobado png 6 » PNG Image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751" y="4326353"/>
            <a:ext cx="2123440" cy="196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X Red Mark - Free vector graphic on Pixabay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773" y="4326353"/>
            <a:ext cx="2127885" cy="212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DB83D851-FE7B-4F48-A821-403FB066B7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5921114"/>
            <a:ext cx="609600" cy="53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2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71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31137" y="507352"/>
            <a:ext cx="917591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es-ES" sz="4400" b="1" dirty="0">
                <a:solidFill>
                  <a:srgbClr val="FF6600"/>
                </a:solidFill>
                <a:latin typeface="Comic Sans MS"/>
                <a:cs typeface="Comic Sans MS"/>
              </a:rPr>
              <a:t>Vamos a reconocer el número 2…</a:t>
            </a: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6" name="Imagen 5" descr="Un dibujo de un perro&#10;&#10;Descripción generada automáticamente">
            <a:extLst>
              <a:ext uri="{FF2B5EF4-FFF2-40B4-BE49-F238E27FC236}">
                <a16:creationId xmlns:a16="http://schemas.microsoft.com/office/drawing/2014/main" id="{49DC3B53-856E-4003-98C3-C402E562C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58" y="892072"/>
            <a:ext cx="6631724" cy="5349174"/>
          </a:xfrm>
          <a:prstGeom prst="rect">
            <a:avLst/>
          </a:prstGeom>
        </p:spPr>
      </p:pic>
      <p:pic>
        <p:nvPicPr>
          <p:cNvPr id="7" name="Intro para 10 Segundos v2">
            <a:hlinkClick r:id="" action="ppaction://media"/>
            <a:extLst>
              <a:ext uri="{FF2B5EF4-FFF2-40B4-BE49-F238E27FC236}">
                <a16:creationId xmlns:a16="http://schemas.microsoft.com/office/drawing/2014/main" id="{56B3C9EF-4237-4267-8F7B-D569BA1711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1138" y="5471805"/>
            <a:ext cx="512652" cy="59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1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01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708" y="2226738"/>
            <a:ext cx="2504029" cy="3004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095" y="2226738"/>
            <a:ext cx="2446716" cy="2839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/>
          <p:cNvSpPr/>
          <p:nvPr/>
        </p:nvSpPr>
        <p:spPr>
          <a:xfrm>
            <a:off x="1541207" y="578407"/>
            <a:ext cx="89707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>
                <a:solidFill>
                  <a:srgbClr val="FF6600"/>
                </a:solidFill>
                <a:latin typeface="Comic Sans MS"/>
                <a:cs typeface="Comic Sans MS"/>
              </a:rPr>
              <a:t>¿Dónde está el número 2?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D5A6C05-BF3D-4430-B981-DA0624DED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861" y="2264969"/>
            <a:ext cx="1921849" cy="2774863"/>
          </a:xfrm>
          <a:prstGeom prst="rect">
            <a:avLst/>
          </a:prstGeom>
        </p:spPr>
      </p:pic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4A17B7C5-3AE1-4390-985D-808A8C55B914}"/>
              </a:ext>
            </a:extLst>
          </p:cNvPr>
          <p:cNvSpPr/>
          <p:nvPr/>
        </p:nvSpPr>
        <p:spPr>
          <a:xfrm>
            <a:off x="8252763" y="2100017"/>
            <a:ext cx="3147934" cy="3004829"/>
          </a:xfrm>
          <a:prstGeom prst="star5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042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541207" y="578407"/>
            <a:ext cx="89707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>
                <a:solidFill>
                  <a:srgbClr val="FF6600"/>
                </a:solidFill>
                <a:latin typeface="Comic Sans MS"/>
                <a:cs typeface="Comic Sans MS"/>
              </a:rPr>
              <a:t>¿Dónde está el número 2?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281" y="2190294"/>
            <a:ext cx="2498501" cy="2576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537" y="2255532"/>
            <a:ext cx="2208417" cy="2446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30" y="2190294"/>
            <a:ext cx="2614776" cy="2577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Estrella: 5 puntas 2">
            <a:extLst>
              <a:ext uri="{FF2B5EF4-FFF2-40B4-BE49-F238E27FC236}">
                <a16:creationId xmlns:a16="http://schemas.microsoft.com/office/drawing/2014/main" id="{720248B3-07AC-447B-AAB1-7104A7B87A8F}"/>
              </a:ext>
            </a:extLst>
          </p:cNvPr>
          <p:cNvSpPr/>
          <p:nvPr/>
        </p:nvSpPr>
        <p:spPr>
          <a:xfrm>
            <a:off x="829601" y="1959340"/>
            <a:ext cx="3543860" cy="2939320"/>
          </a:xfrm>
          <a:prstGeom prst="star5">
            <a:avLst/>
          </a:prstGeom>
          <a:noFill/>
          <a:ln w="215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536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541207" y="578407"/>
            <a:ext cx="89707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>
                <a:solidFill>
                  <a:srgbClr val="FF6600"/>
                </a:solidFill>
                <a:latin typeface="Comic Sans MS"/>
                <a:cs typeface="Comic Sans MS"/>
              </a:rPr>
              <a:t>¿Dónde está el número 1?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455" y="2614469"/>
            <a:ext cx="2276242" cy="2635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482" y="2520643"/>
            <a:ext cx="2395471" cy="2630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921" y="2602690"/>
            <a:ext cx="2228624" cy="2659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Estrella: 5 puntas 1">
            <a:extLst>
              <a:ext uri="{FF2B5EF4-FFF2-40B4-BE49-F238E27FC236}">
                <a16:creationId xmlns:a16="http://schemas.microsoft.com/office/drawing/2014/main" id="{50154E8E-726D-41BC-BB34-36008FC7742A}"/>
              </a:ext>
            </a:extLst>
          </p:cNvPr>
          <p:cNvSpPr/>
          <p:nvPr/>
        </p:nvSpPr>
        <p:spPr>
          <a:xfrm>
            <a:off x="1111956" y="2344575"/>
            <a:ext cx="3347239" cy="2983042"/>
          </a:xfrm>
          <a:prstGeom prst="star5">
            <a:avLst/>
          </a:prstGeom>
          <a:noFill/>
          <a:ln w="215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95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Aprende a escribir el número 2 con Mon el dragón_8bgILcrH8B0_1080p">
            <a:hlinkClick r:id="" action="ppaction://media"/>
            <a:extLst>
              <a:ext uri="{FF2B5EF4-FFF2-40B4-BE49-F238E27FC236}">
                <a16:creationId xmlns:a16="http://schemas.microsoft.com/office/drawing/2014/main" id="{56208025-A3B7-4385-B49B-A1A6CC77CD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9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0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786597" y="31004"/>
            <a:ext cx="86375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b="1" dirty="0">
                <a:solidFill>
                  <a:srgbClr val="FF6600"/>
                </a:solidFill>
                <a:highlight>
                  <a:srgbClr val="FFFF00"/>
                </a:highlight>
                <a:latin typeface="Comic Sans MS"/>
                <a:cs typeface="Comic Sans MS"/>
              </a:rPr>
              <a:t>Trazamos los número 1 y 2 </a:t>
            </a:r>
          </a:p>
        </p:txBody>
      </p:sp>
      <p:pic>
        <p:nvPicPr>
          <p:cNvPr id="4" name="Imagen 3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768B68A0-8836-468F-88B5-B5AE9632C9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6" t="19995" r="36474" b="18289"/>
          <a:stretch/>
        </p:blipFill>
        <p:spPr>
          <a:xfrm>
            <a:off x="6231398" y="862001"/>
            <a:ext cx="5337749" cy="5894767"/>
          </a:xfrm>
          <a:prstGeom prst="rect">
            <a:avLst/>
          </a:prstGeom>
        </p:spPr>
      </p:pic>
      <p:pic>
        <p:nvPicPr>
          <p:cNvPr id="8" name="Imagen 7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9C34C2C3-21BA-47AE-B54A-FCA3AD8B00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9" t="12613" r="37140" b="24948"/>
          <a:stretch/>
        </p:blipFill>
        <p:spPr>
          <a:xfrm>
            <a:off x="312729" y="930678"/>
            <a:ext cx="5541856" cy="5757412"/>
          </a:xfrm>
          <a:prstGeom prst="rect">
            <a:avLst/>
          </a:prstGeom>
        </p:spPr>
      </p:pic>
      <p:sp>
        <p:nvSpPr>
          <p:cNvPr id="12" name="Estrella: 7 puntas 11">
            <a:extLst>
              <a:ext uri="{FF2B5EF4-FFF2-40B4-BE49-F238E27FC236}">
                <a16:creationId xmlns:a16="http://schemas.microsoft.com/office/drawing/2014/main" id="{AB7FE6EB-CDA7-4033-A07C-F3659DF8A4BD}"/>
              </a:ext>
            </a:extLst>
          </p:cNvPr>
          <p:cNvSpPr/>
          <p:nvPr/>
        </p:nvSpPr>
        <p:spPr>
          <a:xfrm>
            <a:off x="7910921" y="2375451"/>
            <a:ext cx="989351" cy="702366"/>
          </a:xfrm>
          <a:prstGeom prst="star7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strella: 7 puntas 15">
            <a:extLst>
              <a:ext uri="{FF2B5EF4-FFF2-40B4-BE49-F238E27FC236}">
                <a16:creationId xmlns:a16="http://schemas.microsoft.com/office/drawing/2014/main" id="{69D62C7C-F127-47B9-90B4-BAA4FD7B435D}"/>
              </a:ext>
            </a:extLst>
          </p:cNvPr>
          <p:cNvSpPr/>
          <p:nvPr/>
        </p:nvSpPr>
        <p:spPr>
          <a:xfrm>
            <a:off x="2383437" y="2466968"/>
            <a:ext cx="869430" cy="610849"/>
          </a:xfrm>
          <a:prstGeom prst="star7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98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96 0.00023 L 0.02096 0.00023 C 0.02461 -0.00047 0.02839 -0.00047 0.0319 -0.00209 C 0.03333 -0.00255 0.03437 -0.0051 0.03568 -0.00625 C 0.03685 -0.00741 0.03815 -0.00787 0.03932 -0.00857 C 0.0401 -0.00996 0.04076 -0.01181 0.0418 -0.01297 C 0.04909 -0.02061 0.04193 -0.00834 0.04922 -0.01945 C 0.05091 -0.02223 0.05286 -0.02477 0.05404 -0.02824 C 0.05521 -0.03125 0.05703 -0.03704 0.05898 -0.03912 C 0.06016 -0.04028 0.06146 -0.04074 0.06263 -0.04144 C 0.06849 -0.04422 0.06927 -0.04398 0.07617 -0.04561 C 0.08555 -0.05116 0.07409 -0.04375 0.08359 -0.05232 C 0.08477 -0.05324 0.08607 -0.05371 0.08724 -0.0544 C 0.09154 -0.06204 0.08867 -0.05811 0.09714 -0.0632 L 0.1082 -0.06968 C 0.10937 -0.07037 0.11055 -0.0713 0.11185 -0.07199 C 0.11354 -0.07269 0.1151 -0.07315 0.1168 -0.07408 C 0.11927 -0.07547 0.12174 -0.07709 0.12422 -0.07848 L 0.12786 -0.08056 C 0.12904 -0.07986 0.13151 -0.08079 0.13151 -0.07848 C 0.1332 -0.02755 0.13203 0.02361 0.13281 0.07453 C 0.13294 0.08472 0.13372 0.0949 0.13398 0.10509 C 0.13451 0.12477 0.13477 0.14444 0.13529 0.16412 C 0.13216 0.32014 0.13529 0.12546 0.13529 0.30393 C 0.13529 0.32361 0.13424 0.34328 0.13398 0.36296 C 0.13346 0.40162 0.1332 0.44027 0.13281 0.47893 L 0.13398 0.48773 L 0.13398 0.48773 " pathEditMode="relative" ptsTypes="AAAAAAAAAAAAAAAAAAAAAAAAAAAA">
                                      <p:cBhvr>
                                        <p:cTn id="18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48 -0.03032 L 0.02748 -0.03032 C 0.03972 -0.03842 0.03399 -0.03495 0.04466 -0.0412 L 0.04831 -0.04351 C 0.04961 -0.04421 0.05078 -0.04514 0.05209 -0.0456 C 0.05365 -0.04629 0.05534 -0.04745 0.0569 -0.04791 C 0.06107 -0.04884 0.06511 -0.04907 0.06927 -0.05 C 0.07891 -0.05231 0.07201 -0.05115 0.07904 -0.05439 C 0.08112 -0.05532 0.08321 -0.05578 0.08529 -0.05648 C 0.09961 -0.05578 0.11394 -0.05625 0.12826 -0.05439 C 0.12826 -0.05439 0.1375 -0.04884 0.13933 -0.04791 L 0.14297 -0.0456 C 0.14427 -0.0449 0.14545 -0.04375 0.14675 -0.04351 L 0.15534 -0.0412 C 0.16381 -0.03634 0.15326 -0.04213 0.16511 -0.03703 C 0.16641 -0.03634 0.16758 -0.03541 0.16888 -0.03472 C 0.17474 -0.02407 0.16719 -0.03703 0.175 -0.02592 C 0.17591 -0.02476 0.17644 -0.02268 0.17748 -0.02152 C 0.17852 -0.02037 0.17995 -0.02014 0.18112 -0.01944 C 0.18282 -0.01643 0.18412 -0.01296 0.18607 -0.01064 C 0.18724 -0.00926 0.18867 -0.0081 0.18972 -0.00625 C 0.19193 -0.00301 0.19584 0.00463 0.19584 0.00463 C 0.19636 0.00672 0.19649 0.00926 0.19714 0.01111 C 0.19766 0.01297 0.19909 0.01366 0.19961 0.01551 C 0.20196 0.02431 0.20235 0.03241 0.20326 0.04167 C 0.20287 0.05417 0.203 0.06667 0.20209 0.07894 C 0.2017 0.08357 0.20039 0.08774 0.19961 0.09213 L 0.19831 0.09861 C 0.19792 0.1007 0.19779 0.10324 0.19714 0.1051 C 0.19636 0.10741 0.19558 0.10973 0.19466 0.11181 C 0.1931 0.11482 0.19141 0.1176 0.18972 0.12037 C 0.18854 0.12269 0.18698 0.12454 0.18607 0.12709 L 0.18112 0.14005 C 0.18034 0.14236 0.17969 0.14491 0.17865 0.14676 C 0.17787 0.14815 0.17696 0.14954 0.17617 0.15116 C 0.17526 0.15324 0.17474 0.15556 0.1737 0.15764 C 0.17188 0.16158 0.16758 0.16852 0.16758 0.16852 C 0.16706 0.17408 0.16654 0.18079 0.16511 0.18611 C 0.16367 0.1919 0.16185 0.19769 0.16029 0.20348 L 0.15534 0.22107 L 0.15039 0.23403 C 0.14961 0.23635 0.14844 0.2382 0.14792 0.24074 C 0.14753 0.24283 0.14753 0.24561 0.14675 0.24723 C 0.14545 0.25 0.14336 0.25139 0.1418 0.25371 C 0.13959 0.25718 0.13737 0.26065 0.13568 0.26482 C 0.13438 0.2676 0.13347 0.27084 0.1319 0.27338 C 0.13047 0.27616 0.12852 0.27755 0.12709 0.2801 L 0.11719 0.29746 C 0.11641 0.29908 0.11537 0.30024 0.11472 0.30186 C 0.11211 0.3088 0.11042 0.31436 0.10612 0.31945 C 0.10495 0.32084 0.10365 0.32223 0.10248 0.32385 C 0.10157 0.325 0.10091 0.32686 0.1 0.32824 C 0.09766 0.33125 0.09532 0.33449 0.09258 0.33681 C 0.09102 0.33843 0.0892 0.33936 0.08763 0.34121 C 0.08633 0.34306 0.08529 0.34584 0.08399 0.34792 C 0.07709 0.35811 0.08386 0.34584 0.07539 0.35649 C 0.07045 0.36274 0.07279 0.36227 0.06927 0.36968 C 0.06732 0.37361 0.06511 0.37686 0.06315 0.38056 C 0.06224 0.38218 0.06133 0.38334 0.06068 0.38496 C 0.05977 0.38727 0.05925 0.38959 0.05821 0.39144 C 0.05716 0.39329 0.0556 0.39422 0.05443 0.39584 C 0.05235 0.39931 0.05039 0.40324 0.04831 0.40695 C 0.04753 0.40834 0.04688 0.40996 0.04584 0.41111 C 0.04466 0.41274 0.04336 0.41389 0.04219 0.41551 C 0.03711 0.42338 0.03711 0.42662 0.03112 0.43311 C 0.0293 0.43519 0.02696 0.43588 0.025 0.4375 C 0.01654 0.44445 0.01563 0.44723 0.00899 0.45047 C 0.00742 0.45139 0.00573 0.45209 0.00404 0.45278 C -0.00468 0.4632 -0.00039 0.46019 -0.0082 0.46366 C -0.00898 0.46505 -0.00976 0.46667 -0.01067 0.46806 C -0.01185 0.46968 -0.01328 0.47061 -0.01432 0.47246 C -0.01536 0.47431 -0.01588 0.47686 -0.01679 0.47894 C -0.0194 0.48473 -0.01979 0.48241 -0.02174 0.48982 C -0.0263 0.50811 -0.02161 0.49838 -0.02669 0.50741 C -0.02708 0.50949 -0.02812 0.51181 -0.02786 0.51389 C -0.02747 0.51829 -0.0233 0.51968 -0.02174 0.52061 L -0.01067 0.51389 C -0.0095 0.5132 -0.0082 0.51204 -0.00703 0.51181 C 0.00521 0.50811 -0.00208 0.50996 0.01511 0.50741 L 0.05573 0.50949 C 0.06042 0.50996 0.07032 0.51274 0.07539 0.51389 C 0.08568 0.52616 0.07709 0.5176 0.10248 0.52061 C 0.1069 0.52107 0.11146 0.52199 0.11602 0.52269 L 0.13321 0.525 L 0.19831 0.52269 C 0.20248 0.52246 0.20664 0.52176 0.21068 0.52061 C 0.21315 0.51968 0.2155 0.51713 0.21797 0.51621 C 0.22006 0.51551 0.22214 0.51482 0.22422 0.51389 C 0.22539 0.51343 0.22657 0.51204 0.22787 0.51181 C 0.23112 0.51135 0.23438 0.51181 0.23776 0.51181 L 0.23776 0.51181 L 0.23776 0.51181 L 0.23776 0.51181 " pathEditMode="relative" ptsTypes="AAAAAAAAAAAAAAAAAAAAAAAAAAAAAAAAAAAAAAAAAAAAAAAAAAAAAAAAAAAAAAAAAAAAAAAAAAAAAAAAAAAAAAAAAAAAA">
                                      <p:cBhvr>
                                        <p:cTn id="27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FE55FE3-610B-49E2-B9C8-489B9E2F80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31" t="9369" r="2499" b="5295"/>
          <a:stretch/>
        </p:blipFill>
        <p:spPr>
          <a:xfrm>
            <a:off x="0" y="7937"/>
            <a:ext cx="12192000" cy="685006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6AC195-7511-45A3-8667-3DFD210DF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5" y="-153608"/>
            <a:ext cx="2213040" cy="23837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927032D-3540-4301-8789-A5E67359B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463" y="-144463"/>
            <a:ext cx="7671406" cy="17484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6416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Tugar tugar , salir a buscar !!!</a:t>
            </a:r>
            <a:endParaRPr lang="es-CL" sz="7200" dirty="0"/>
          </a:p>
        </p:txBody>
      </p:sp>
      <p:pic>
        <p:nvPicPr>
          <p:cNvPr id="6" name="Picture 8" descr="Library Media Center / Welcom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3" y="1690688"/>
            <a:ext cx="2218431" cy="238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Cucharas mes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461" y="1690688"/>
            <a:ext cx="4218885" cy="4373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255AAB4-43E4-4926-BFC6-E7AA0CACCF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3346" y="1686597"/>
            <a:ext cx="4218798" cy="4377307"/>
          </a:xfrm>
          <a:prstGeom prst="rect">
            <a:avLst/>
          </a:prstGeom>
        </p:spPr>
      </p:pic>
      <p:pic>
        <p:nvPicPr>
          <p:cNvPr id="4" name="Super Mario Bros - CLÁSSICO">
            <a:hlinkClick r:id="" action="ppaction://media"/>
            <a:extLst>
              <a:ext uri="{FF2B5EF4-FFF2-40B4-BE49-F238E27FC236}">
                <a16:creationId xmlns:a16="http://schemas.microsoft.com/office/drawing/2014/main" id="{D6CBCEC5-8050-4AF0-B777-B2A4C40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3670" y="5618922"/>
            <a:ext cx="901147" cy="68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5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Tugar tugar , salir a buscar !!!</a:t>
            </a:r>
            <a:endParaRPr lang="es-CL" sz="7200" dirty="0"/>
          </a:p>
        </p:txBody>
      </p:sp>
      <p:pic>
        <p:nvPicPr>
          <p:cNvPr id="6" name="Picture 8" descr="Library Media Center / Welcom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3" y="1690688"/>
            <a:ext cx="2218431" cy="238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6,824 Trainers Sneaker Cliparts, Stock Vector And Royalty Free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107" y="2441736"/>
            <a:ext cx="42862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6,824 Trainers Sneaker Cliparts, Stock Vector And Royalty Free ...">
            <a:extLst>
              <a:ext uri="{FF2B5EF4-FFF2-40B4-BE49-F238E27FC236}">
                <a16:creationId xmlns:a16="http://schemas.microsoft.com/office/drawing/2014/main" id="{2490F8BB-97A0-44D4-9D61-DC77033B6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357" y="2270579"/>
            <a:ext cx="42862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uper Mario Bros - CLÁSSICO">
            <a:hlinkClick r:id="" action="ppaction://media"/>
            <a:extLst>
              <a:ext uri="{FF2B5EF4-FFF2-40B4-BE49-F238E27FC236}">
                <a16:creationId xmlns:a16="http://schemas.microsoft.com/office/drawing/2014/main" id="{099E535C-4A41-4897-92E0-E27B15A1C0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71622" y="6050284"/>
            <a:ext cx="803094" cy="80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4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030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Tugar tugar , salir a buscar !!!</a:t>
            </a:r>
            <a:endParaRPr lang="es-CL" sz="7200" dirty="0"/>
          </a:p>
        </p:txBody>
      </p:sp>
      <p:pic>
        <p:nvPicPr>
          <p:cNvPr id="6" name="Picture 8" descr="Library Media Center / Welcom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3" y="1690688"/>
            <a:ext cx="2218431" cy="238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apiz | Vectores, Fotos de Stock y PSD Grati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31" y="1690688"/>
            <a:ext cx="4057605" cy="40576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497EE0D-45A2-4A47-BEEA-FBB249E37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4236" y="1631683"/>
            <a:ext cx="4060288" cy="4060288"/>
          </a:xfrm>
          <a:prstGeom prst="rect">
            <a:avLst/>
          </a:prstGeom>
        </p:spPr>
      </p:pic>
      <p:pic>
        <p:nvPicPr>
          <p:cNvPr id="4" name="CONECTA KIDS Y POCOYO  El reggaetón de los animales (Videoclip oficial)">
            <a:hlinkClick r:id="" action="ppaction://media"/>
            <a:extLst>
              <a:ext uri="{FF2B5EF4-FFF2-40B4-BE49-F238E27FC236}">
                <a16:creationId xmlns:a16="http://schemas.microsoft.com/office/drawing/2014/main" id="{DA193AB1-9FD2-4795-A404-7852DC073E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63687" y="6056243"/>
            <a:ext cx="805069" cy="80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9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997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171</Words>
  <Application>Microsoft Office PowerPoint</Application>
  <PresentationFormat>Panorámica</PresentationFormat>
  <Paragraphs>32</Paragraphs>
  <Slides>25</Slides>
  <Notes>0</Notes>
  <HiddenSlides>0</HiddenSlides>
  <MMClips>12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Aharoni</vt:lpstr>
      <vt:lpstr>Arial</vt:lpstr>
      <vt:lpstr>Arial Black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Tugar tugar , salir a buscar !!!</vt:lpstr>
      <vt:lpstr>Tugar tugar , salir a buscar !!!</vt:lpstr>
      <vt:lpstr>Tugar tugar , salir a buscar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Cope Moll Contreras</dc:creator>
  <cp:lastModifiedBy>Cope Moll Contreras</cp:lastModifiedBy>
  <cp:revision>30</cp:revision>
  <dcterms:created xsi:type="dcterms:W3CDTF">2020-06-18T18:57:25Z</dcterms:created>
  <dcterms:modified xsi:type="dcterms:W3CDTF">2020-06-19T02:09:32Z</dcterms:modified>
</cp:coreProperties>
</file>