
<file path=[Content_Types].xml><?xml version="1.0" encoding="utf-8"?>
<Types xmlns="http://schemas.openxmlformats.org/package/2006/content-types">
  <Default Extension="jpg" ContentType="image/jpeg"/>
  <Default Extension="jpeg" ContentType="image/jpeg"/>
  <Default Extension="xml" ContentType="application/xml"/>
  <Default Extension="mp4" ContentType="video/unknown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docx" ContentType="application/vnd.openxmlformats-officedocument.wordprocessingml.document"/>
  <Default Extension="png" ContentType="image/png"/>
  <Default Extension="gif" ContentType="image/gif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audio1.bin" ContentType="audio/unknown"/>
  <Override PartName="/ppt/media/audio2.bin" ContentType="audio/unknown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6" r:id="rId1"/>
  </p:sldMasterIdLst>
  <p:sldIdLst>
    <p:sldId id="262" r:id="rId2"/>
    <p:sldId id="260" r:id="rId3"/>
    <p:sldId id="267" r:id="rId4"/>
    <p:sldId id="269" r:id="rId5"/>
    <p:sldId id="273" r:id="rId6"/>
    <p:sldId id="270" r:id="rId7"/>
    <p:sldId id="259" r:id="rId8"/>
    <p:sldId id="265" r:id="rId9"/>
    <p:sldId id="266" r:id="rId10"/>
    <p:sldId id="271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F70053E-AD00-6246-9A50-1A7413746F96}">
          <p14:sldIdLst>
            <p14:sldId id="262"/>
            <p14:sldId id="260"/>
            <p14:sldId id="267"/>
            <p14:sldId id="269"/>
            <p14:sldId id="273"/>
            <p14:sldId id="270"/>
            <p14:sldId id="259"/>
            <p14:sldId id="265"/>
            <p14:sldId id="266"/>
            <p14:sldId id="271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94"/>
    <p:restoredTop sz="94599"/>
  </p:normalViewPr>
  <p:slideViewPr>
    <p:cSldViewPr snapToGrid="0" snapToObjects="1">
      <p:cViewPr>
        <p:scale>
          <a:sx n="76" d="100"/>
          <a:sy n="76" d="100"/>
        </p:scale>
        <p:origin x="-80" y="-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04-06-20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9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04-06-20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60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04-06-20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04-06-20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60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04-06-20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09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04-06-20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9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04-06-20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32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04-06-20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0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04-06-20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2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04-06-20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733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04-06-20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87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1190625" y="4375547"/>
            <a:ext cx="9810750" cy="1044773"/>
          </a:xfrm>
          <a:prstGeom prst="rect">
            <a:avLst/>
          </a:prstGeom>
        </p:spPr>
        <p:txBody>
          <a:bodyPr anchor="b"/>
          <a:lstStyle>
            <a:lvl1pPr>
              <a:spcBef>
                <a:spcPts val="0"/>
              </a:spcBef>
              <a:defRPr sz="5700" b="0" i="1">
                <a:solidFill>
                  <a:srgbClr val="292929">
                    <a:alpha val="93000"/>
                  </a:srgbClr>
                </a:solidFill>
                <a:latin typeface="+mj-lt"/>
                <a:ea typeface="+mj-ea"/>
                <a:cs typeface="+mj-cs"/>
                <a:sym typeface="Georgia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5700" i="1">
                <a:solidFill>
                  <a:srgbClr val="292929">
                    <a:alpha val="93000"/>
                  </a:srgbClr>
                </a:solidFill>
              </a:rPr>
              <a:t>Texto del título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1190625" y="5411391"/>
            <a:ext cx="9810750" cy="84832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1pPr>
            <a:lvl2pPr marL="0" indent="191338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2pPr>
            <a:lvl3pPr marL="0" indent="382676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3pPr>
            <a:lvl4pPr marL="0" indent="574015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4pPr>
            <a:lvl5pPr marL="0" indent="765353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5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1</a:t>
            </a:r>
          </a:p>
          <a:p>
            <a:pPr lvl="1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2</a:t>
            </a:r>
          </a:p>
          <a:p>
            <a:pPr lvl="2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3</a:t>
            </a:r>
          </a:p>
          <a:p>
            <a:pPr lvl="3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4</a:t>
            </a:r>
          </a:p>
          <a:p>
            <a:pPr lvl="4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3646573031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04-06-20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97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openxmlformats.org/officeDocument/2006/relationships/slide" Target="slide3.xml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4" Type="http://schemas.openxmlformats.org/officeDocument/2006/relationships/slide" Target="slide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package" Target="../embeddings/Documento_de_Microsoft_Word1.docx"/><Relationship Id="rId12" Type="http://schemas.openxmlformats.org/officeDocument/2006/relationships/image" Target="../media/image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slide" Target="slide4.xml"/><Relationship Id="rId4" Type="http://schemas.openxmlformats.org/officeDocument/2006/relationships/image" Target="../media/image7.tiff"/><Relationship Id="rId5" Type="http://schemas.openxmlformats.org/officeDocument/2006/relationships/audio" Target="../media/audio1.bin"/><Relationship Id="rId6" Type="http://schemas.openxmlformats.org/officeDocument/2006/relationships/audio" Target="../media/audio2.bin"/><Relationship Id="rId7" Type="http://schemas.openxmlformats.org/officeDocument/2006/relationships/image" Target="../media/image8.png"/><Relationship Id="rId8" Type="http://schemas.microsoft.com/office/2007/relationships/hdphoto" Target="../media/hdphoto1.wdp"/><Relationship Id="rId9" Type="http://schemas.openxmlformats.org/officeDocument/2006/relationships/slide" Target="slide6.xml"/><Relationship Id="rId10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4" Type="http://schemas.openxmlformats.org/officeDocument/2006/relationships/image" Target="../media/image7.tiff"/><Relationship Id="rId5" Type="http://schemas.openxmlformats.org/officeDocument/2006/relationships/audio" Target="../media/audio1.bin"/><Relationship Id="rId6" Type="http://schemas.openxmlformats.org/officeDocument/2006/relationships/audio" Target="../media/audio2.bin"/><Relationship Id="rId7" Type="http://schemas.openxmlformats.org/officeDocument/2006/relationships/slide" Target="slide6.xml"/><Relationship Id="rId8" Type="http://schemas.openxmlformats.org/officeDocument/2006/relationships/oleObject" Target="../embeddings/oleObject2.bin"/><Relationship Id="rId9" Type="http://schemas.openxmlformats.org/officeDocument/2006/relationships/package" Target="../embeddings/Documento_de_Microsoft_Word2.docx"/><Relationship Id="rId10" Type="http://schemas.openxmlformats.org/officeDocument/2006/relationships/image" Target="../media/image6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package" Target="../embeddings/Documento_de_Microsoft_Word3.docx"/><Relationship Id="rId5" Type="http://schemas.openxmlformats.org/officeDocument/2006/relationships/image" Target="../media/image6.png"/><Relationship Id="rId6" Type="http://schemas.openxmlformats.org/officeDocument/2006/relationships/image" Target="../media/image9.png"/><Relationship Id="rId7" Type="http://schemas.microsoft.com/office/2007/relationships/hdphoto" Target="../media/hdphoto2.wdp"/><Relationship Id="rId8" Type="http://schemas.openxmlformats.org/officeDocument/2006/relationships/slide" Target="slide7.xml"/><Relationship Id="rId9" Type="http://schemas.openxmlformats.org/officeDocument/2006/relationships/image" Target="../media/image10.jpg"/><Relationship Id="rId10" Type="http://schemas.openxmlformats.org/officeDocument/2006/relationships/image" Target="../media/image11.jp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16.png"/><Relationship Id="rId5" Type="http://schemas.microsoft.com/office/2007/relationships/hdphoto" Target="../media/hdphoto4.wdp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microsoft.com/office/2007/relationships/hdphoto" Target="../media/hdphoto5.wdp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4" Type="http://schemas.openxmlformats.org/officeDocument/2006/relationships/image" Target="../media/image28.gif"/><Relationship Id="rId5" Type="http://schemas.openxmlformats.org/officeDocument/2006/relationships/image" Target="../media/image29.gif"/><Relationship Id="rId6" Type="http://schemas.openxmlformats.org/officeDocument/2006/relationships/image" Target="../media/image30.gif"/><Relationship Id="rId7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gif"/><Relationship Id="rId5" Type="http://schemas.openxmlformats.org/officeDocument/2006/relationships/image" Target="../media/image3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6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3366FF"/>
          </a:fgClr>
          <a:bgClr>
            <a:srgbClr val="00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107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0369" y="214313"/>
            <a:ext cx="10215563" cy="4165699"/>
          </a:xfrm>
          <a:prstGeom prst="rect">
            <a:avLst/>
          </a:prstGeom>
          <a:effectLst>
            <a:outerShdw blurRad="38100" dist="50800" dir="5400000" rotWithShape="0">
              <a:srgbClr val="292929">
                <a:alpha val="69750"/>
              </a:srgbClr>
            </a:outerShdw>
          </a:effectLst>
        </p:spPr>
      </p:pic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1190625" y="4115256"/>
            <a:ext cx="9810751" cy="10447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00"/>
              </a:spcBef>
              <a:defRPr sz="7400" b="1" i="0">
                <a:solidFill>
                  <a:srgbClr val="000000"/>
                </a:solidFill>
                <a:latin typeface="+mn-lt"/>
                <a:ea typeface="+mn-ea"/>
                <a:cs typeface="+mn-cs"/>
                <a:sym typeface="Marker Felt"/>
              </a:defRPr>
            </a:lvl1pPr>
          </a:lstStyle>
          <a:p>
            <a:pPr lvl="0">
              <a:defRPr sz="1800" b="0"/>
            </a:pPr>
            <a:r>
              <a:rPr sz="6200"/>
              <a:t>Nivel de Transición 1 B-E</a:t>
            </a:r>
          </a:p>
        </p:txBody>
      </p:sp>
      <p:sp>
        <p:nvSpPr>
          <p:cNvPr id="110" name="Shape 110"/>
          <p:cNvSpPr>
            <a:spLocks noGrp="1"/>
          </p:cNvSpPr>
          <p:nvPr>
            <p:ph type="body" idx="1"/>
          </p:nvPr>
        </p:nvSpPr>
        <p:spPr>
          <a:xfrm>
            <a:off x="3200765" y="5353657"/>
            <a:ext cx="5838096" cy="848321"/>
          </a:xfrm>
          <a:prstGeom prst="rect">
            <a:avLst/>
          </a:prstGeom>
          <a:blipFill>
            <a:blip r:embed="rId3"/>
          </a:blipFill>
          <a:ln w="9525">
            <a:bevel/>
          </a:ln>
        </p:spPr>
        <p:txBody>
          <a:bodyPr>
            <a:normAutofit fontScale="92500" lnSpcReduction="20000"/>
          </a:bodyPr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Docente: Katherine Mena</a:t>
            </a:r>
          </a:p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Asistente: Yenifer Flores</a:t>
            </a:r>
          </a:p>
        </p:txBody>
      </p:sp>
      <p:pic>
        <p:nvPicPr>
          <p:cNvPr id="111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7547" y="121302"/>
            <a:ext cx="1252348" cy="8904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390320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 advAuto="0"/>
      <p:bldP spid="109" grpId="0" animBg="1" advAuto="0"/>
      <p:bldP spid="110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aludo juni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6198" y="0"/>
            <a:ext cx="12192000" cy="6112380"/>
          </a:xfrm>
          <a:prstGeom prst="rect">
            <a:avLst/>
          </a:prstGeom>
        </p:spPr>
      </p:pic>
      <p:sp>
        <p:nvSpPr>
          <p:cNvPr id="7" name="Elipse 6">
            <a:hlinkClick r:id="rId5" action="ppaction://hlinksldjump"/>
          </p:cNvPr>
          <p:cNvSpPr/>
          <p:nvPr/>
        </p:nvSpPr>
        <p:spPr>
          <a:xfrm>
            <a:off x="11271709" y="6210644"/>
            <a:ext cx="754093" cy="50845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683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32992" y="1399589"/>
            <a:ext cx="11004614" cy="36358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14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ASISTENCIA</a:t>
            </a:r>
            <a:endParaRPr lang="es-ES" sz="7200" b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pic>
        <p:nvPicPr>
          <p:cNvPr id="6" name="Imagen 5" descr="miky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849" y="3092591"/>
            <a:ext cx="3800140" cy="3732494"/>
          </a:xfrm>
          <a:prstGeom prst="rect">
            <a:avLst/>
          </a:prstGeom>
        </p:spPr>
      </p:pic>
      <p:sp>
        <p:nvSpPr>
          <p:cNvPr id="2" name="Flecha derecha 1">
            <a:hlinkClick r:id="rId3" action="ppaction://hlinksldjump"/>
          </p:cNvPr>
          <p:cNvSpPr/>
          <p:nvPr/>
        </p:nvSpPr>
        <p:spPr>
          <a:xfrm>
            <a:off x="10305143" y="5751286"/>
            <a:ext cx="1052286" cy="852714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derecha 4">
            <a:hlinkClick r:id="rId4" action="ppaction://hlinksldjump"/>
          </p:cNvPr>
          <p:cNvSpPr/>
          <p:nvPr/>
        </p:nvSpPr>
        <p:spPr>
          <a:xfrm>
            <a:off x="10305143" y="4609046"/>
            <a:ext cx="1052286" cy="85271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1145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3" action="ppaction://hlinksldjump"/>
            <a:extLst>
              <a:ext uri="{FF2B5EF4-FFF2-40B4-BE49-F238E27FC236}">
                <a16:creationId xmlns="" xmlns:a16="http://schemas.microsoft.com/office/drawing/2014/main" id="{9B21C89A-A626-5F4F-94D0-28943C5B3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5583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CuadroTexto 1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10458082" y="2764204"/>
            <a:ext cx="1528471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ANTONELLA</a:t>
            </a:r>
            <a:endParaRPr lang="es-ES" sz="1600" b="1" dirty="0"/>
          </a:p>
        </p:txBody>
      </p:sp>
      <p:sp>
        <p:nvSpPr>
          <p:cNvPr id="5" name="CuadroTexto 4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7611748" y="1556202"/>
            <a:ext cx="94477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SOFIA</a:t>
            </a:r>
            <a:endParaRPr lang="es-ES" b="1" dirty="0"/>
          </a:p>
        </p:txBody>
      </p:sp>
      <p:sp>
        <p:nvSpPr>
          <p:cNvPr id="6" name="CuadroTexto 5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4646123" y="2764204"/>
            <a:ext cx="138662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AMPARO</a:t>
            </a:r>
            <a:endParaRPr lang="es-ES" b="1" dirty="0"/>
          </a:p>
        </p:txBody>
      </p:sp>
      <p:sp>
        <p:nvSpPr>
          <p:cNvPr id="7" name="CuadroTexto 6">
            <a:hlinkClick r:id="" action="ppaction://noaction" highlightClick="1">
              <a:snd r:embed="rId5" name="Campanillas"/>
            </a:hlinkClick>
            <a:hlinkHover r:id="" action="ppaction://noaction" highlightClick="1">
              <a:snd r:embed="rId6" name="y2mate.com - Efecto de sonido, bien, win, ganador, acierto_eMDpcbVAaGU.mp3"/>
            </a:hlinkHover>
          </p:cNvPr>
          <p:cNvSpPr txBox="1"/>
          <p:nvPr/>
        </p:nvSpPr>
        <p:spPr>
          <a:xfrm>
            <a:off x="1273194" y="1371536"/>
            <a:ext cx="129248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MARTINA</a:t>
            </a:r>
            <a:endParaRPr lang="es-ES" b="1" dirty="0"/>
          </a:p>
        </p:txBody>
      </p:sp>
      <p:sp>
        <p:nvSpPr>
          <p:cNvPr id="8" name="CuadroTexto 7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2565682" y="4838628"/>
            <a:ext cx="155015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VALENTINA</a:t>
            </a:r>
            <a:endParaRPr lang="es-ES" b="1" dirty="0"/>
          </a:p>
        </p:txBody>
      </p:sp>
      <p:sp>
        <p:nvSpPr>
          <p:cNvPr id="9" name="CuadroTexto 8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7686751" y="5027504"/>
            <a:ext cx="120361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TÁBATA</a:t>
            </a:r>
            <a:endParaRPr lang="es-ES" b="1" dirty="0"/>
          </a:p>
        </p:txBody>
      </p:sp>
      <p:sp>
        <p:nvSpPr>
          <p:cNvPr id="10" name="CuadroTexto 9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3340758" y="1186870"/>
            <a:ext cx="1447108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FACUNDO</a:t>
            </a:r>
            <a:endParaRPr lang="es-ES" b="1" dirty="0"/>
          </a:p>
        </p:txBody>
      </p:sp>
      <p:sp>
        <p:nvSpPr>
          <p:cNvPr id="12" name="CuadroTexto 11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766964" y="4653962"/>
            <a:ext cx="1012461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DIEGO</a:t>
            </a:r>
            <a:endParaRPr lang="es-ES" b="1" dirty="0"/>
          </a:p>
        </p:txBody>
      </p:sp>
      <p:sp>
        <p:nvSpPr>
          <p:cNvPr id="13" name="CuadroTexto 12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2322231" y="2810370"/>
            <a:ext cx="1487923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MANUEL</a:t>
            </a:r>
            <a:endParaRPr lang="es-ES" b="1" dirty="0"/>
          </a:p>
        </p:txBody>
      </p:sp>
      <p:sp>
        <p:nvSpPr>
          <p:cNvPr id="14" name="CuadroTexto 13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154795" y="2533371"/>
            <a:ext cx="1258479" cy="646331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JOSÉ EMILIANO</a:t>
            </a:r>
            <a:endParaRPr lang="es-ES" b="1" dirty="0"/>
          </a:p>
        </p:txBody>
      </p:sp>
      <p:sp>
        <p:nvSpPr>
          <p:cNvPr id="15" name="CuadroTexto 14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6371237" y="2810370"/>
            <a:ext cx="1315514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BASTIÁN</a:t>
            </a:r>
            <a:endParaRPr lang="es-ES" b="1" dirty="0"/>
          </a:p>
        </p:txBody>
      </p:sp>
      <p:sp>
        <p:nvSpPr>
          <p:cNvPr id="16" name="CuadroTexto 15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8357682" y="2764204"/>
            <a:ext cx="1763042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BENJAMÍN A</a:t>
            </a:r>
            <a:endParaRPr lang="es-ES" b="1" dirty="0"/>
          </a:p>
        </p:txBody>
      </p:sp>
      <p:sp>
        <p:nvSpPr>
          <p:cNvPr id="17" name="CuadroTexto 16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4908208" y="4989784"/>
            <a:ext cx="2057232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BENJAMÍN G.</a:t>
            </a:r>
            <a:endParaRPr lang="es-ES" b="1" dirty="0"/>
          </a:p>
        </p:txBody>
      </p:sp>
      <p:sp>
        <p:nvSpPr>
          <p:cNvPr id="18" name="CuadroTexto 17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9957188" y="4989784"/>
            <a:ext cx="1329389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ABIMAEL</a:t>
            </a:r>
            <a:endParaRPr lang="es-ES" b="1" dirty="0"/>
          </a:p>
        </p:txBody>
      </p:sp>
      <p:sp>
        <p:nvSpPr>
          <p:cNvPr id="19" name="CuadroTexto 18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9547604" y="1354353"/>
            <a:ext cx="1246715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VICENTE</a:t>
            </a:r>
            <a:endParaRPr lang="es-ES" b="1" dirty="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9B21C89A-A626-5F4F-94D0-28943C5B348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73" b="11301" l="11760" r="20560">
                        <a14:backgroundMark x1="12880" y1="6716" x2="12880" y2="2132"/>
                      </a14:backgroundRemoval>
                    </a14:imgEffect>
                  </a14:imgLayer>
                </a14:imgProps>
              </a:ext>
            </a:extLst>
          </a:blip>
          <a:srcRect l="10822" r="78318" b="87397"/>
          <a:stretch/>
        </p:blipFill>
        <p:spPr>
          <a:xfrm>
            <a:off x="7600470" y="3204924"/>
            <a:ext cx="1526976" cy="966025"/>
          </a:xfrm>
          <a:prstGeom prst="rect">
            <a:avLst/>
          </a:prstGeom>
        </p:spPr>
      </p:pic>
      <p:sp>
        <p:nvSpPr>
          <p:cNvPr id="21" name="Flecha derecha 20">
            <a:hlinkClick r:id="rId9" action="ppaction://hlinksldjump"/>
          </p:cNvPr>
          <p:cNvSpPr/>
          <p:nvPr/>
        </p:nvSpPr>
        <p:spPr>
          <a:xfrm>
            <a:off x="11286578" y="5359116"/>
            <a:ext cx="875780" cy="71049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2" name="Objeto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784824"/>
              </p:ext>
            </p:extLst>
          </p:nvPr>
        </p:nvGraphicFramePr>
        <p:xfrm>
          <a:off x="479060" y="6069608"/>
          <a:ext cx="12088052" cy="894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Documento" r:id="rId11" imgW="8407400" imgH="622300" progId="Word.Document.12">
                  <p:embed/>
                </p:oleObj>
              </mc:Choice>
              <mc:Fallback>
                <p:oleObj name="Documento" r:id="rId11" imgW="8407400" imgH="622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9060" y="6069608"/>
                        <a:ext cx="12088052" cy="894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Elipse 22"/>
          <p:cNvSpPr/>
          <p:nvPr/>
        </p:nvSpPr>
        <p:spPr>
          <a:xfrm>
            <a:off x="-37369" y="5450483"/>
            <a:ext cx="804333" cy="619125"/>
          </a:xfrm>
          <a:prstGeom prst="ellipse">
            <a:avLst/>
          </a:prstGeom>
          <a:solidFill>
            <a:srgbClr val="0000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6978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2489E-6 0.05351 L 0.01497 -0.06833 C 0.0181 -0.0959 0.02291 -0.11072 0.02799 -0.11072 C 0.03358 -0.11072 0.03801 -0.0959 0.04126 -0.06833 L 0.05649 0.0535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" y="-82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49 0.05351 L 0.07042 -0.03915 C 0.07341 -0.05976 0.07784 -0.07065 0.08252 -0.07065 C 0.08773 -0.07065 0.09189 -0.05976 0.09489 -0.03915 L 0.10908 0.05351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9" y="-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08 0.05351 L 0.12326 -0.03915 C 0.12613 -0.06 0.13068 -0.07135 0.13524 -0.07135 C 0.1407 -0.07135 0.145 -0.06 0.14786 -0.03915 L 0.16244 0.05351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8" y="-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44 0.05351 L 0.17598 -0.03845 C 0.17897 -0.0593 0.18314 -0.07065 0.18782 -0.07065 C 0.19316 -0.07065 0.19719 -0.0593 0.19993 -0.03845 L 0.21411 0.05351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7" y="-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411 0.05351 L 0.22908 -0.03845 C 0.2322 -0.0593 0.23702 -0.07065 0.24197 -0.07065 C 0.24756 -0.07065 0.25199 -0.0593 0.25524 -0.03845 L 0.27034 0.05351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1" y="-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034 0.05351 L 0.28544 -0.03428 C 0.28869 -0.05397 0.29338 -0.0644 0.29845 -0.0644 C 0.30418 -0.0644 0.30874 -0.05397 0.31186 -0.03428 L 0.32735 0.05351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0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735 0.05351 L 0.33997 -0.03892 C 0.34297 -0.05976 0.34674 -0.07135 0.3513 -0.07135 C 0.35611 -0.07135 0.35989 -0.05976 0.36262 -0.03892 L 0.37577 0.05351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" y="-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77 0.05351 L 0.3897 -0.03892 C 0.39269 -0.06 0.39698 -0.07135 0.40154 -0.07135 C 0.40675 -0.07135 0.41091 -0.06 0.41403 -0.03892 L 0.42809 0.05351 " pathEditMode="relative" rAng="0" ptsTypes="FffFF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6" y="-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809 0.05351 L 0.44553 -0.03405 C 0.44918 -0.05374 0.45464 -0.0644 0.46037 -0.0644 C 0.46688 -0.0644 0.47222 -0.05374 0.47586 -0.03405 L 0.49356 0.05351 " pathEditMode="relative" rAng="0" ptsTypes="FffFF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7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356 0.05351 L 0.51178 -0.04749 C 0.51556 -0.07019 0.52128 -0.0827 0.52727 -0.0827 C 0.53417 -0.0827 0.53951 -0.07019 0.54354 -0.04749 L 0.56189 0.05351 " pathEditMode="relative" rAng="0" ptsTypes="FffFF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0" y="-6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189 0.05351 L 0.57647 -0.03405 C 0.57946 -0.05374 0.58415 -0.0644 0.58897 -0.0644 C 0.59456 -0.0644 0.59886 -0.05374 0.60198 -0.03405 L 0.61682 0.05351 " pathEditMode="relative" rAng="0" ptsTypes="FffFF">
                                      <p:cBhvr>
                                        <p:cTn id="4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6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682 0.05351 L 0.63621 -0.03405 C 0.64025 -0.05583 0.64637 -0.0644 0.65274 -0.0644 C 0.66003 -0.0644 0.66589 -0.05583 0.66992 -0.03405 L 0.68958 0.05351 " pathEditMode="relative" rAng="0" ptsTypes="FffFF"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1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958 0.05351 L 0.70611 -0.04841 C 0.70962 -0.07065 0.71496 -0.0827 0.72043 -0.0827 C 0.72654 -0.0827 0.73175 -0.07065 0.73526 -0.04841 L 0.75218 0.05351 " pathEditMode="relative" rAng="0" ptsTypes="FffFF">
                                      <p:cBhvr>
                                        <p:cTn id="5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4" y="-6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path" presetSubtype="0" accel="50000" decel="5000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218 0.05351 L 0.7639 -0.04772 C 0.76624 -0.07042 0.77002 -0.08316 0.77379 -0.08316 C 0.77822 -0.08316 0.78173 -0.07042 0.7842 -0.04772 L 0.79605 0.05351 " pathEditMode="relative" rAng="0" ptsTypes="FffFF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-6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path" presetSubtype="0" accel="50000" decel="5000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9605 0.05351 L 0.81323 -0.04772 C 0.81687 -0.07042 0.82234 -0.08316 0.82794 -0.08316 C 0.83431 -0.08316 0.83952 -0.07042 0.84316 -0.04772 L 0.86047 0.05351 " pathEditMode="relative" rAng="0" ptsTypes="FffFF">
                                      <p:cBhvr>
                                        <p:cTn id="6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5" y="-6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3" grpId="6" animBg="1"/>
      <p:bldP spid="23" grpId="7" animBg="1"/>
      <p:bldP spid="23" grpId="8" animBg="1"/>
      <p:bldP spid="23" grpId="9" animBg="1"/>
      <p:bldP spid="23" grpId="10" animBg="1"/>
      <p:bldP spid="23" grpId="11" animBg="1"/>
      <p:bldP spid="23" grpId="12" animBg="1"/>
      <p:bldP spid="23" grpId="13" animBg="1"/>
      <p:bldP spid="23" grpId="14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3" action="ppaction://hlinksldjump"/>
            <a:extLst>
              <a:ext uri="{FF2B5EF4-FFF2-40B4-BE49-F238E27FC236}">
                <a16:creationId xmlns="" xmlns:a16="http://schemas.microsoft.com/office/drawing/2014/main" id="{9B21C89A-A626-5F4F-94D0-28943C5B3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5583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CuadroTexto 1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10655967" y="2764204"/>
            <a:ext cx="133058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ISSIDORA</a:t>
            </a:r>
            <a:endParaRPr lang="es-ES" b="1" dirty="0"/>
          </a:p>
        </p:txBody>
      </p:sp>
      <p:sp>
        <p:nvSpPr>
          <p:cNvPr id="5" name="CuadroTexto 4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7393458" y="1505177"/>
            <a:ext cx="127861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FRANCO</a:t>
            </a:r>
            <a:endParaRPr lang="es-ES" b="1" dirty="0"/>
          </a:p>
        </p:txBody>
      </p:sp>
      <p:sp>
        <p:nvSpPr>
          <p:cNvPr id="6" name="CuadroTexto 5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4646123" y="2764204"/>
            <a:ext cx="109754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AYELEN</a:t>
            </a:r>
            <a:endParaRPr lang="es-ES" b="1" dirty="0"/>
          </a:p>
        </p:txBody>
      </p:sp>
      <p:sp>
        <p:nvSpPr>
          <p:cNvPr id="7" name="CuadroTexto 6">
            <a:hlinkClick r:id="" action="ppaction://noaction" highlightClick="1">
              <a:snd r:embed="rId5" name="Campanillas"/>
            </a:hlinkClick>
            <a:hlinkHover r:id="" action="ppaction://noaction" highlightClick="1">
              <a:snd r:embed="rId6" name="y2mate.com - Efecto de sonido, bien, win, ganador, acierto_eMDpcbVAaGU.mp3"/>
            </a:hlinkHover>
          </p:cNvPr>
          <p:cNvSpPr txBox="1"/>
          <p:nvPr/>
        </p:nvSpPr>
        <p:spPr>
          <a:xfrm>
            <a:off x="1273195" y="1371536"/>
            <a:ext cx="115802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EMILIA</a:t>
            </a:r>
            <a:endParaRPr lang="es-ES" b="1" dirty="0"/>
          </a:p>
        </p:txBody>
      </p:sp>
      <p:sp>
        <p:nvSpPr>
          <p:cNvPr id="8" name="CuadroTexto 7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2795807" y="4838628"/>
            <a:ext cx="133058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MIA</a:t>
            </a:r>
            <a:endParaRPr lang="es-ES" b="1" dirty="0"/>
          </a:p>
        </p:txBody>
      </p:sp>
      <p:sp>
        <p:nvSpPr>
          <p:cNvPr id="9" name="CuadroTexto 8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7686751" y="5027504"/>
            <a:ext cx="144069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LEÓN</a:t>
            </a:r>
            <a:endParaRPr lang="es-ES" b="1" dirty="0"/>
          </a:p>
        </p:txBody>
      </p:sp>
      <p:sp>
        <p:nvSpPr>
          <p:cNvPr id="10" name="CuadroTexto 9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3461100" y="1532783"/>
            <a:ext cx="1146748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SIMON</a:t>
            </a:r>
            <a:endParaRPr lang="es-ES" b="1" dirty="0"/>
          </a:p>
        </p:txBody>
      </p:sp>
      <p:sp>
        <p:nvSpPr>
          <p:cNvPr id="12" name="CuadroTexto 11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766964" y="4653962"/>
            <a:ext cx="1296870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ALONSO</a:t>
            </a:r>
            <a:endParaRPr lang="es-ES" b="1" dirty="0"/>
          </a:p>
        </p:txBody>
      </p:sp>
      <p:sp>
        <p:nvSpPr>
          <p:cNvPr id="13" name="CuadroTexto 12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2322232" y="2810370"/>
            <a:ext cx="1146748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HARRI</a:t>
            </a:r>
            <a:endParaRPr lang="es-ES" b="1" dirty="0"/>
          </a:p>
        </p:txBody>
      </p:sp>
      <p:sp>
        <p:nvSpPr>
          <p:cNvPr id="14" name="CuadroTexto 13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154795" y="2533371"/>
            <a:ext cx="1258479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NICOLAS</a:t>
            </a:r>
            <a:endParaRPr lang="es-ES" b="1" dirty="0"/>
          </a:p>
        </p:txBody>
      </p:sp>
      <p:sp>
        <p:nvSpPr>
          <p:cNvPr id="15" name="CuadroTexto 14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6296233" y="2764204"/>
            <a:ext cx="1315515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LUCIANO</a:t>
            </a:r>
            <a:endParaRPr lang="es-ES" b="1" dirty="0"/>
          </a:p>
        </p:txBody>
      </p:sp>
      <p:sp>
        <p:nvSpPr>
          <p:cNvPr id="16" name="CuadroTexto 15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8357682" y="2764204"/>
            <a:ext cx="1480592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EMILIO</a:t>
            </a:r>
            <a:endParaRPr lang="es-ES" b="1" dirty="0"/>
          </a:p>
        </p:txBody>
      </p:sp>
      <p:sp>
        <p:nvSpPr>
          <p:cNvPr id="17" name="CuadroTexto 16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4908208" y="4989784"/>
            <a:ext cx="1918320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MAXIMILIANO</a:t>
            </a:r>
            <a:endParaRPr lang="es-ES" b="1" dirty="0"/>
          </a:p>
        </p:txBody>
      </p:sp>
      <p:sp>
        <p:nvSpPr>
          <p:cNvPr id="18" name="CuadroTexto 17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9957189" y="4989784"/>
            <a:ext cx="1122146" cy="369332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MATEO</a:t>
            </a:r>
            <a:endParaRPr lang="es-ES" b="1" dirty="0"/>
          </a:p>
        </p:txBody>
      </p:sp>
      <p:sp>
        <p:nvSpPr>
          <p:cNvPr id="19" name="CuadroTexto 18">
            <a:hlinkClick r:id="" action="ppaction://noaction" highlightClick="1">
              <a:snd r:embed="rId5" name="Campanillas"/>
            </a:hlinkClick>
          </p:cNvPr>
          <p:cNvSpPr txBox="1"/>
          <p:nvPr/>
        </p:nvSpPr>
        <p:spPr>
          <a:xfrm>
            <a:off x="9440704" y="1433091"/>
            <a:ext cx="1215263" cy="307777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CRISTOBAL</a:t>
            </a:r>
            <a:endParaRPr lang="es-ES" sz="1400" b="1" dirty="0"/>
          </a:p>
        </p:txBody>
      </p:sp>
      <p:sp>
        <p:nvSpPr>
          <p:cNvPr id="21" name="Flecha derecha 20">
            <a:hlinkClick r:id="rId7" action="ppaction://hlinksldjump"/>
          </p:cNvPr>
          <p:cNvSpPr/>
          <p:nvPr/>
        </p:nvSpPr>
        <p:spPr>
          <a:xfrm>
            <a:off x="11286578" y="5359116"/>
            <a:ext cx="875780" cy="71049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2" name="Objeto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424751"/>
              </p:ext>
            </p:extLst>
          </p:nvPr>
        </p:nvGraphicFramePr>
        <p:xfrm>
          <a:off x="479060" y="6069608"/>
          <a:ext cx="12088052" cy="894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Documento" r:id="rId9" imgW="8407400" imgH="622300" progId="Word.Document.12">
                  <p:embed/>
                </p:oleObj>
              </mc:Choice>
              <mc:Fallback>
                <p:oleObj name="Documento" r:id="rId9" imgW="8407400" imgH="622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9060" y="6069608"/>
                        <a:ext cx="12088052" cy="894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Elipse 22"/>
          <p:cNvSpPr/>
          <p:nvPr/>
        </p:nvSpPr>
        <p:spPr>
          <a:xfrm>
            <a:off x="-37369" y="5450483"/>
            <a:ext cx="804333" cy="619125"/>
          </a:xfrm>
          <a:prstGeom prst="ellipse">
            <a:avLst/>
          </a:prstGeom>
          <a:solidFill>
            <a:srgbClr val="0000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8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2489E-6 0.05351 L 0.01497 -0.06833 C 0.0181 -0.0959 0.02291 -0.11072 0.02799 -0.11072 C 0.03358 -0.11072 0.03801 -0.0959 0.04126 -0.06833 L 0.05649 0.0535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" y="-82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49 0.05351 L 0.07042 -0.03915 C 0.07341 -0.05976 0.07784 -0.07065 0.08252 -0.07065 C 0.08773 -0.07065 0.09189 -0.05976 0.09489 -0.03915 L 0.10908 0.05351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9" y="-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08 0.05351 L 0.12326 -0.03915 C 0.12613 -0.06 0.13068 -0.07135 0.13524 -0.07135 C 0.1407 -0.07135 0.145 -0.06 0.14786 -0.03915 L 0.16244 0.05351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8" y="-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44 0.05351 L 0.17598 -0.03845 C 0.17897 -0.0593 0.18314 -0.07065 0.18782 -0.07065 C 0.19316 -0.07065 0.19719 -0.0593 0.19993 -0.03845 L 0.21411 0.05351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7" y="-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411 0.05351 L 0.22908 -0.03845 C 0.2322 -0.0593 0.23702 -0.07065 0.24197 -0.07065 C 0.24756 -0.07065 0.25199 -0.0593 0.25524 -0.03845 L 0.27034 0.05351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1" y="-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034 0.05351 L 0.28544 -0.03428 C 0.28869 -0.05397 0.29338 -0.0644 0.29845 -0.0644 C 0.30418 -0.0644 0.30874 -0.05397 0.31186 -0.03428 L 0.32735 0.05351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0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735 0.05351 L 0.33997 -0.03892 C 0.34297 -0.05976 0.34674 -0.07135 0.3513 -0.07135 C 0.35611 -0.07135 0.35989 -0.05976 0.36262 -0.03892 L 0.37577 0.05351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" y="-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77 0.05351 L 0.3897 -0.03892 C 0.39269 -0.06 0.39698 -0.07135 0.40154 -0.07135 C 0.40675 -0.07135 0.41091 -0.06 0.41403 -0.03892 L 0.42809 0.05351 " pathEditMode="relative" rAng="0" ptsTypes="FffFF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6" y="-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809 0.05351 L 0.44553 -0.03405 C 0.44918 -0.05374 0.45464 -0.0644 0.46037 -0.0644 C 0.46688 -0.0644 0.47222 -0.05374 0.47586 -0.03405 L 0.49356 0.05351 " pathEditMode="relative" rAng="0" ptsTypes="FffFF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7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356 0.05351 L 0.51178 -0.04749 C 0.51556 -0.07019 0.52128 -0.0827 0.52727 -0.0827 C 0.53417 -0.0827 0.53951 -0.07019 0.54354 -0.04749 L 0.56189 0.05351 " pathEditMode="relative" rAng="0" ptsTypes="FffFF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0" y="-6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189 0.05351 L 0.57647 -0.03405 C 0.57946 -0.05374 0.58415 -0.0644 0.58897 -0.0644 C 0.59456 -0.0644 0.59886 -0.05374 0.60198 -0.03405 L 0.61682 0.05351 " pathEditMode="relative" rAng="0" ptsTypes="FffFF">
                                      <p:cBhvr>
                                        <p:cTn id="4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6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682 0.05351 L 0.63621 -0.03405 C 0.64025 -0.05583 0.64637 -0.0644 0.65274 -0.0644 C 0.66003 -0.0644 0.66589 -0.05583 0.66992 -0.03405 L 0.68958 0.05351 " pathEditMode="relative" rAng="0" ptsTypes="FffFF"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1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958 0.05351 L 0.70611 -0.04841 C 0.70962 -0.07065 0.71496 -0.0827 0.72043 -0.0827 C 0.72654 -0.0827 0.73175 -0.07065 0.73526 -0.04841 L 0.75218 0.05351 " pathEditMode="relative" rAng="0" ptsTypes="FffFF">
                                      <p:cBhvr>
                                        <p:cTn id="5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4" y="-6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path" presetSubtype="0" accel="50000" decel="5000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218 0.05351 L 0.7639 -0.04772 C 0.76624 -0.07042 0.77002 -0.08316 0.77379 -0.08316 C 0.77822 -0.08316 0.78173 -0.07042 0.7842 -0.04772 L 0.79605 0.05351 " pathEditMode="relative" rAng="0" ptsTypes="FffFF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-6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path" presetSubtype="0" accel="50000" decel="5000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9605 0.05351 L 0.81323 -0.04772 C 0.81687 -0.07042 0.82234 -0.08316 0.82794 -0.08316 C 0.83431 -0.08316 0.83952 -0.07042 0.84316 -0.04772 L 0.86047 0.05351 " pathEditMode="relative" rAng="0" ptsTypes="FffFF">
                                      <p:cBhvr>
                                        <p:cTn id="6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5" y="-6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3" grpId="6" animBg="1"/>
      <p:bldP spid="23" grpId="7" animBg="1"/>
      <p:bldP spid="23" grpId="8" animBg="1"/>
      <p:bldP spid="23" grpId="9" animBg="1"/>
      <p:bldP spid="23" grpId="10" animBg="1"/>
      <p:bldP spid="23" grpId="11" animBg="1"/>
      <p:bldP spid="23" grpId="12" animBg="1"/>
      <p:bldP spid="23" grpId="13" animBg="1"/>
      <p:bldP spid="23" grpId="14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767" y="24992"/>
            <a:ext cx="10261642" cy="727028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NIÑOS VINIERON HOY?</a:t>
            </a:r>
            <a:endParaRPr lang="es-E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/>
              <a:cs typeface="Comic Sans MS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7787968" y="752020"/>
            <a:ext cx="3769994" cy="3628038"/>
          </a:xfrm>
          <a:prstGeom prst="ellipse">
            <a:avLst/>
          </a:prstGeom>
          <a:ln w="76200" cmpd="sng">
            <a:solidFill>
              <a:srgbClr val="FF0000"/>
            </a:solidFill>
            <a:prstDash val="lgDashDot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5" name="Obje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745361"/>
              </p:ext>
            </p:extLst>
          </p:nvPr>
        </p:nvGraphicFramePr>
        <p:xfrm>
          <a:off x="481072" y="5708367"/>
          <a:ext cx="12088052" cy="894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Documento" r:id="rId4" imgW="8407400" imgH="622300" progId="Word.Document.12">
                  <p:embed/>
                </p:oleObj>
              </mc:Choice>
              <mc:Fallback>
                <p:oleObj name="Documento" r:id="rId4" imgW="8407400" imgH="622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1072" y="5708367"/>
                        <a:ext cx="12088052" cy="894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35" b="68173" l="29444" r="73056"/>
                    </a14:imgEffect>
                  </a14:imgLayer>
                </a14:imgProps>
              </a:ext>
            </a:extLst>
          </a:blip>
          <a:srcRect l="25233" t="35856" r="28907" b="31521"/>
          <a:stretch/>
        </p:blipFill>
        <p:spPr>
          <a:xfrm>
            <a:off x="8689246" y="3169572"/>
            <a:ext cx="2174457" cy="185594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81072" y="975762"/>
            <a:ext cx="2308803" cy="2290291"/>
          </a:xfrm>
          <a:prstGeom prst="ellipse">
            <a:avLst/>
          </a:prstGeom>
          <a:ln w="76200" cmpd="sng">
            <a:solidFill>
              <a:srgbClr val="FF0000"/>
            </a:solidFill>
            <a:prstDash val="lgDashDot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Elipse 7"/>
          <p:cNvSpPr/>
          <p:nvPr/>
        </p:nvSpPr>
        <p:spPr>
          <a:xfrm>
            <a:off x="3993353" y="899859"/>
            <a:ext cx="2495709" cy="2366194"/>
          </a:xfrm>
          <a:prstGeom prst="ellipse">
            <a:avLst/>
          </a:prstGeom>
          <a:ln w="76200" cmpd="sng">
            <a:solidFill>
              <a:srgbClr val="FF0000"/>
            </a:solidFill>
            <a:prstDash val="lgDashDot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Igual 2"/>
          <p:cNvSpPr/>
          <p:nvPr/>
        </p:nvSpPr>
        <p:spPr>
          <a:xfrm>
            <a:off x="6687046" y="1671215"/>
            <a:ext cx="914400" cy="914400"/>
          </a:xfrm>
          <a:prstGeom prst="mathEqual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Más 3"/>
          <p:cNvSpPr/>
          <p:nvPr/>
        </p:nvSpPr>
        <p:spPr>
          <a:xfrm>
            <a:off x="2999225" y="1827067"/>
            <a:ext cx="914400" cy="914400"/>
          </a:xfrm>
          <a:prstGeom prst="mathPl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/>
          <p:cNvSpPr/>
          <p:nvPr/>
        </p:nvSpPr>
        <p:spPr>
          <a:xfrm>
            <a:off x="-37369" y="5450483"/>
            <a:ext cx="804333" cy="61912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derecha 4">
            <a:hlinkClick r:id="rId8" action="ppaction://hlinksldjump"/>
          </p:cNvPr>
          <p:cNvSpPr/>
          <p:nvPr/>
        </p:nvSpPr>
        <p:spPr>
          <a:xfrm>
            <a:off x="11557962" y="5025521"/>
            <a:ext cx="634038" cy="48629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niñooo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29" y="2410947"/>
            <a:ext cx="2030544" cy="2077386"/>
          </a:xfrm>
          <a:prstGeom prst="rect">
            <a:avLst/>
          </a:prstGeom>
        </p:spPr>
      </p:pic>
      <p:pic>
        <p:nvPicPr>
          <p:cNvPr id="10" name="Imagen 9" descr="NIÑA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80" y="2511696"/>
            <a:ext cx="1503055" cy="197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24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2489E-6 0.05351 L 0.01497 -0.06833 C 0.0181 -0.0959 0.02291 -0.11072 0.02799 -0.11072 C 0.03358 -0.11072 0.03801 -0.0959 0.04126 -0.06833 L 0.05649 0.0535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" y="-82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49 0.05351 L 0.07042 -0.03915 C 0.07341 -0.05976 0.07784 -0.07065 0.08252 -0.07065 C 0.08773 -0.07065 0.09189 -0.05976 0.09489 -0.03915 L 0.10908 0.05351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9" y="-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08 0.05351 L 0.12326 -0.03915 C 0.12613 -0.06 0.13068 -0.07135 0.13524 -0.07135 C 0.1407 -0.07135 0.145 -0.06 0.14786 -0.03915 L 0.16244 0.05351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8" y="-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44 0.05351 L 0.17598 -0.03845 C 0.17897 -0.0593 0.18314 -0.07065 0.18782 -0.07065 C 0.19316 -0.07065 0.19719 -0.0593 0.19993 -0.03845 L 0.21411 0.05351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7" y="-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411 0.05351 L 0.22908 -0.03845 C 0.2322 -0.0593 0.23702 -0.07065 0.24197 -0.07065 C 0.24756 -0.07065 0.25199 -0.0593 0.25524 -0.03845 L 0.27034 0.05351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1" y="-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034 0.05351 L 0.28544 -0.03428 C 0.28869 -0.05397 0.29338 -0.0644 0.29845 -0.0644 C 0.30418 -0.0644 0.30874 -0.05397 0.31186 -0.03428 L 0.32735 0.05351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0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735 0.05351 L 0.33997 -0.03892 C 0.34297 -0.05976 0.34674 -0.07135 0.3513 -0.07135 C 0.35611 -0.07135 0.35989 -0.05976 0.36262 -0.03892 L 0.37577 0.05351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" y="-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77 0.05351 L 0.3897 -0.03892 C 0.39269 -0.06 0.39698 -0.07135 0.40154 -0.07135 C 0.40675 -0.07135 0.41091 -0.06 0.41403 -0.03892 L 0.42809 0.05351 " pathEditMode="relative" rAng="0" ptsTypes="FffFF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6" y="-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809 0.05351 L 0.44553 -0.03405 C 0.44918 -0.05374 0.45464 -0.0644 0.46037 -0.0644 C 0.46688 -0.0644 0.47222 -0.05374 0.47586 -0.03405 L 0.49356 0.05351 " pathEditMode="relative" rAng="0" ptsTypes="FffFF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7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356 0.05351 L 0.51178 -0.04749 C 0.51556 -0.07019 0.52128 -0.0827 0.52727 -0.0827 C 0.53417 -0.0827 0.53951 -0.07019 0.54354 -0.04749 L 0.56189 0.05351 " pathEditMode="relative" rAng="0" ptsTypes="FffFF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0" y="-6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189 0.05351 L 0.57647 -0.03405 C 0.57946 -0.05374 0.58415 -0.0644 0.58897 -0.0644 C 0.59456 -0.0644 0.59886 -0.05374 0.60198 -0.03405 L 0.61682 0.05351 " pathEditMode="relative" rAng="0" ptsTypes="FffFF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6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682 0.05351 L 0.63621 -0.03405 C 0.64025 -0.05583 0.64637 -0.0644 0.65274 -0.0644 C 0.66003 -0.0644 0.66589 -0.05583 0.66992 -0.03405 L 0.68958 0.05351 " pathEditMode="relative" rAng="0" ptsTypes="FffFF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1" y="-5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958 0.05351 L 0.70611 -0.04841 C 0.70962 -0.07065 0.71496 -0.0827 0.72043 -0.0827 C 0.72654 -0.0827 0.73175 -0.07065 0.73526 -0.04841 L 0.75218 0.05351 " pathEditMode="relative" rAng="0" ptsTypes="FffFF"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4" y="-6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path" presetSubtype="0" accel="50000" decel="5000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218 0.05351 L 0.7639 -0.04772 C 0.76624 -0.07042 0.77002 -0.08316 0.77379 -0.08316 C 0.77822 -0.08316 0.78173 -0.07042 0.7842 -0.04772 L 0.79605 0.05351 " pathEditMode="relative" rAng="0" ptsTypes="FffFF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-6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path" presetSubtype="0" accel="50000" decel="5000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9605 0.05351 L 0.81323 -0.04772 C 0.81687 -0.07042 0.82234 -0.08316 0.82794 -0.08316 C 0.83431 -0.08316 0.83952 -0.07042 0.84316 -0.04772 L 0.86047 0.05351 " pathEditMode="relative" rAng="0" ptsTypes="FffFF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5" y="-6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2" grpId="7" animBg="1"/>
      <p:bldP spid="12" grpId="8" animBg="1"/>
      <p:bldP spid="12" grpId="9" animBg="1"/>
      <p:bldP spid="12" grpId="10" animBg="1"/>
      <p:bldP spid="12" grpId="11" animBg="1"/>
      <p:bldP spid="12" grpId="12" animBg="1"/>
      <p:bldP spid="12" grpId="13" animBg="1"/>
      <p:bldP spid="12" grpId="14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1FD5BD-0CE2-D941-B9A0-CE35E2B7F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CLIMA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3563" y="0"/>
            <a:ext cx="11063287" cy="6223000"/>
          </a:xfrm>
        </p:spPr>
      </p:pic>
    </p:spTree>
    <p:extLst>
      <p:ext uri="{BB962C8B-B14F-4D97-AF65-F5344CB8AC3E}">
        <p14:creationId xmlns:p14="http://schemas.microsoft.com/office/powerpoint/2010/main" val="252390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71" y="852518"/>
            <a:ext cx="10695476" cy="600548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48740" y="383781"/>
            <a:ext cx="7301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¿CÓMO ESTÁ EL CLIMA HOY?</a:t>
            </a:r>
            <a:endParaRPr lang="es-ES" sz="3600" b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pic>
        <p:nvPicPr>
          <p:cNvPr id="6" name="Imagen 5" descr="sol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284" y="1030112"/>
            <a:ext cx="5440984" cy="536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87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OTOÑO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85" b="95000" l="10000" r="90000">
                        <a14:foregroundMark x1="34462" y1="62615" x2="34000" y2="90615"/>
                        <a14:foregroundMark x1="43231" y1="62846" x2="44462" y2="90154"/>
                        <a14:foregroundMark x1="32000" y1="59923" x2="45385" y2="60154"/>
                        <a14:foregroundMark x1="24923" y1="60692" x2="25692" y2="64308"/>
                        <a14:foregroundMark x1="62000" y1="91615" x2="73923" y2="92077"/>
                        <a14:foregroundMark x1="38077" y1="92615" x2="50077" y2="93308"/>
                        <a14:foregroundMark x1="62923" y1="20462" x2="68308" y2="20000"/>
                        <a14:foregroundMark x1="60769" y1="17077" x2="72000" y2="16846"/>
                        <a14:foregroundMark x1="69308" y1="20000" x2="75385" y2="23615"/>
                        <a14:foregroundMark x1="57385" y1="35077" x2="59077" y2="38000"/>
                        <a14:foregroundMark x1="76385" y1="34615" x2="73231" y2="37538"/>
                        <a14:foregroundMark x1="58308" y1="20692" x2="58846" y2="17769"/>
                        <a14:foregroundMark x1="57385" y1="22154" x2="57615" y2="18538"/>
                        <a14:foregroundMark x1="61000" y1="16077" x2="65846" y2="13385"/>
                        <a14:foregroundMark x1="66846" y1="13923" x2="73231" y2="15846"/>
                        <a14:foregroundMark x1="73923" y1="17077" x2="77308" y2="223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4867" y="2128694"/>
            <a:ext cx="4060844" cy="406084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953" r="891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167" y="3405940"/>
            <a:ext cx="2679700" cy="30353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0387" y="0"/>
            <a:ext cx="3926840" cy="392684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801" y="549624"/>
            <a:ext cx="2181064" cy="185683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0000" r="97692">
                        <a14:foregroundMark x1="59769" y1="39077" x2="65308" y2="55000"/>
                      </a14:backgroundRemoval>
                    </a14:imgEffect>
                  </a14:imgLayer>
                </a14:imgProps>
              </a:ext>
            </a:extLst>
          </a:blip>
          <a:srcRect l="35188" t="41374"/>
          <a:stretch/>
        </p:blipFill>
        <p:spPr>
          <a:xfrm rot="18619260" flipV="1">
            <a:off x="334498" y="1280712"/>
            <a:ext cx="1386864" cy="141799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8397" y="3784493"/>
            <a:ext cx="2833066" cy="285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45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3565" b="71991"/>
          <a:stretch/>
        </p:blipFill>
        <p:spPr>
          <a:xfrm>
            <a:off x="0" y="186587"/>
            <a:ext cx="2599637" cy="9914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28009" b="49398"/>
          <a:stretch/>
        </p:blipFill>
        <p:spPr>
          <a:xfrm>
            <a:off x="0" y="1178062"/>
            <a:ext cx="2599638" cy="88737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t="49120" b="27917"/>
          <a:stretch/>
        </p:blipFill>
        <p:spPr>
          <a:xfrm>
            <a:off x="1" y="2065432"/>
            <a:ext cx="2599637" cy="9485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t="71643" b="5768"/>
          <a:stretch/>
        </p:blipFill>
        <p:spPr>
          <a:xfrm>
            <a:off x="1" y="3014001"/>
            <a:ext cx="2599637" cy="104036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t="5497" b="72979"/>
          <a:stretch/>
        </p:blipFill>
        <p:spPr>
          <a:xfrm>
            <a:off x="0" y="4054367"/>
            <a:ext cx="2599638" cy="91797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t="27021" b="49656"/>
          <a:stretch/>
        </p:blipFill>
        <p:spPr>
          <a:xfrm>
            <a:off x="1" y="4972337"/>
            <a:ext cx="2599637" cy="85677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t="50054" b="26800"/>
          <a:stretch/>
        </p:blipFill>
        <p:spPr>
          <a:xfrm>
            <a:off x="1" y="5829109"/>
            <a:ext cx="2599637" cy="89119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330" y="82260"/>
            <a:ext cx="9028670" cy="250521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0388" y="3014001"/>
            <a:ext cx="4491400" cy="36286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75671" y="2314347"/>
            <a:ext cx="4104884" cy="440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23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8821" y="248468"/>
            <a:ext cx="11582400" cy="1143000"/>
          </a:xfrm>
        </p:spPr>
        <p:txBody>
          <a:bodyPr>
            <a:normAutofit fontScale="90000"/>
          </a:bodyPr>
          <a:lstStyle/>
          <a:p>
            <a:r>
              <a:rPr lang="es-ES" sz="5300" b="1" dirty="0" smtClean="0">
                <a:solidFill>
                  <a:srgbClr val="FF0000"/>
                </a:solidFill>
              </a:rPr>
              <a:t>UNIDAD</a:t>
            </a:r>
            <a:r>
              <a:rPr lang="es-ES" sz="5300" dirty="0" smtClean="0">
                <a:solidFill>
                  <a:srgbClr val="FF000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rgbClr val="3366FF"/>
                </a:solidFill>
              </a:rPr>
              <a:t>PINTAMOS, CREAMOS Y OBSERVAMOS ARTE</a:t>
            </a:r>
            <a:endParaRPr lang="es-ES" dirty="0">
              <a:solidFill>
                <a:srgbClr val="3366FF"/>
              </a:solidFill>
            </a:endParaRPr>
          </a:p>
        </p:txBody>
      </p:sp>
      <p:pic>
        <p:nvPicPr>
          <p:cNvPr id="4" name="Imagen 3" descr="baile-minio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49" y="3035818"/>
            <a:ext cx="3822182" cy="3822182"/>
          </a:xfrm>
          <a:prstGeom prst="rect">
            <a:avLst/>
          </a:prstGeom>
        </p:spPr>
      </p:pic>
      <p:pic>
        <p:nvPicPr>
          <p:cNvPr id="5" name="Imagen 4" descr="Imagen-animada-Pintor-2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21" y="1506552"/>
            <a:ext cx="3543300" cy="2527300"/>
          </a:xfrm>
          <a:prstGeom prst="rect">
            <a:avLst/>
          </a:prstGeom>
        </p:spPr>
      </p:pic>
      <p:pic>
        <p:nvPicPr>
          <p:cNvPr id="6" name="Imagen 5" descr="baile-nina-de-mora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92" y="1543163"/>
            <a:ext cx="2656884" cy="2490689"/>
          </a:xfrm>
          <a:prstGeom prst="rect">
            <a:avLst/>
          </a:prstGeom>
        </p:spPr>
      </p:pic>
      <p:pic>
        <p:nvPicPr>
          <p:cNvPr id="7" name="Imagen 6" descr="Bateria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591" y="4210777"/>
            <a:ext cx="3529630" cy="2647223"/>
          </a:xfrm>
          <a:prstGeom prst="rect">
            <a:avLst/>
          </a:prstGeom>
        </p:spPr>
      </p:pic>
      <p:pic>
        <p:nvPicPr>
          <p:cNvPr id="8" name="Imagen 7" descr="tenor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901" y="1676463"/>
            <a:ext cx="4064000" cy="2718709"/>
          </a:xfrm>
          <a:prstGeom prst="rect">
            <a:avLst/>
          </a:prstGeom>
        </p:spPr>
      </p:pic>
      <p:pic>
        <p:nvPicPr>
          <p:cNvPr id="9" name="Imagen 8" descr="e19fc4f92bc65978ceac0213a1abaf65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21" y="4033852"/>
            <a:ext cx="3543300" cy="276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34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enorN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445" y="196813"/>
            <a:ext cx="2794000" cy="2794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012" y="2990814"/>
            <a:ext cx="5624987" cy="3867186"/>
          </a:xfrm>
          <a:prstGeom prst="rect">
            <a:avLst/>
          </a:prstGeom>
        </p:spPr>
      </p:pic>
      <p:pic>
        <p:nvPicPr>
          <p:cNvPr id="7" name="Imagen 6" descr="a71db34d2418ce087c1c8534d6dbed50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4068"/>
            <a:ext cx="5764934" cy="4633931"/>
          </a:xfrm>
          <a:prstGeom prst="rect">
            <a:avLst/>
          </a:prstGeom>
        </p:spPr>
      </p:pic>
      <p:pic>
        <p:nvPicPr>
          <p:cNvPr id="8" name="Imagen 7" descr="Gif-animado-Lluvia-35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68" y="150409"/>
            <a:ext cx="3704400" cy="41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79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espedid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593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38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</TotalTime>
  <Words>65</Words>
  <Application>Microsoft Macintosh PowerPoint</Application>
  <PresentationFormat>Personalizado</PresentationFormat>
  <Paragraphs>38</Paragraphs>
  <Slides>13</Slides>
  <Notes>0</Notes>
  <HiddenSlides>0</HiddenSlides>
  <MMClips>3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Tema de Office</vt:lpstr>
      <vt:lpstr>Documento</vt:lpstr>
      <vt:lpstr>Nivel de Transición 1 B-E</vt:lpstr>
      <vt:lpstr>Presentación de PowerPoint</vt:lpstr>
      <vt:lpstr>Presentación de PowerPoint</vt:lpstr>
      <vt:lpstr>Presentación de PowerPoint</vt:lpstr>
      <vt:lpstr>Presentación de PowerPoint</vt:lpstr>
      <vt:lpstr>¿Cuántos NIÑOS VINIERON HOY?</vt:lpstr>
      <vt:lpstr>Presentación de PowerPoint</vt:lpstr>
      <vt:lpstr>Presentación de PowerPoint</vt:lpstr>
      <vt:lpstr>OTOÑO</vt:lpstr>
      <vt:lpstr>Presentación de PowerPoint</vt:lpstr>
      <vt:lpstr>UNIDAD  PINTAMOS, CREAMOS Y OBSERVAMOS ARTE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Saludo </dc:title>
  <dc:creator>Microsoft Office User</dc:creator>
  <cp:lastModifiedBy>Katherine Mena</cp:lastModifiedBy>
  <cp:revision>41</cp:revision>
  <dcterms:created xsi:type="dcterms:W3CDTF">2020-05-05T00:48:09Z</dcterms:created>
  <dcterms:modified xsi:type="dcterms:W3CDTF">2020-06-05T02:09:22Z</dcterms:modified>
</cp:coreProperties>
</file>