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264" r:id="rId3"/>
    <p:sldId id="269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287" r:id="rId14"/>
    <p:sldId id="286" r:id="rId15"/>
    <p:sldId id="288" r:id="rId16"/>
    <p:sldId id="289" r:id="rId17"/>
    <p:sldId id="291" r:id="rId18"/>
    <p:sldId id="290" r:id="rId19"/>
    <p:sldId id="292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2" r:id="rId30"/>
    <p:sldId id="311" r:id="rId3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79F11-E48E-9346-BE97-9D9D6A3FF9C7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F4B21-9D5D-DA45-A08E-1879BDE5BC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72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F4B21-9D5D-DA45-A08E-1879BDE5BC1C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57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52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03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896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56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85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728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58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26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23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680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14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470A5-0163-7F49-AD0C-A1C82ECA3359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C035F-421F-9742-9659-DF808C65AF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80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png"/><Relationship Id="rId18" Type="http://schemas.microsoft.com/office/2007/relationships/hdphoto" Target="../media/hdphoto7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microsoft.com/office/2007/relationships/hdphoto" Target="../media/hdphoto4.wdp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24" Type="http://schemas.microsoft.com/office/2007/relationships/hdphoto" Target="../media/hdphoto10.wdp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10" Type="http://schemas.microsoft.com/office/2007/relationships/hdphoto" Target="../media/hdphoto3.wdp"/><Relationship Id="rId19" Type="http://schemas.openxmlformats.org/officeDocument/2006/relationships/image" Target="../media/image13.png"/><Relationship Id="rId4" Type="http://schemas.openxmlformats.org/officeDocument/2006/relationships/image" Target="../media/image5.gif"/><Relationship Id="rId9" Type="http://schemas.openxmlformats.org/officeDocument/2006/relationships/image" Target="../media/image8.png"/><Relationship Id="rId14" Type="http://schemas.microsoft.com/office/2007/relationships/hdphoto" Target="../media/hdphoto5.wdp"/><Relationship Id="rId22" Type="http://schemas.microsoft.com/office/2007/relationships/hdphoto" Target="../media/hdphoto9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3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png"/><Relationship Id="rId5" Type="http://schemas.microsoft.com/office/2007/relationships/hdphoto" Target="../media/hdphoto12.wdp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gif"/><Relationship Id="rId5" Type="http://schemas.microsoft.com/office/2007/relationships/hdphoto" Target="../media/hdphoto15.wdp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3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png"/><Relationship Id="rId5" Type="http://schemas.microsoft.com/office/2007/relationships/hdphoto" Target="../media/hdphoto16.wdp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jpeg"/><Relationship Id="rId7" Type="http://schemas.microsoft.com/office/2007/relationships/hdphoto" Target="../media/hdphoto19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2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44.png"/><Relationship Id="rId4" Type="http://schemas.microsoft.com/office/2007/relationships/hdphoto" Target="../media/hdphoto2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6.png"/><Relationship Id="rId4" Type="http://schemas.openxmlformats.org/officeDocument/2006/relationships/image" Target="../media/image45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tiff"/><Relationship Id="rId4" Type="http://schemas.openxmlformats.org/officeDocument/2006/relationships/image" Target="../media/image49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tiff"/><Relationship Id="rId5" Type="http://schemas.openxmlformats.org/officeDocument/2006/relationships/image" Target="../media/image50.tiff"/><Relationship Id="rId4" Type="http://schemas.openxmlformats.org/officeDocument/2006/relationships/image" Target="../media/image4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openxmlformats.org/officeDocument/2006/relationships/image" Target="../media/image50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tiff"/><Relationship Id="rId5" Type="http://schemas.openxmlformats.org/officeDocument/2006/relationships/image" Target="../media/image47.tiff"/><Relationship Id="rId4" Type="http://schemas.microsoft.com/office/2007/relationships/hdphoto" Target="../media/hdphoto24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3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png"/><Relationship Id="rId5" Type="http://schemas.microsoft.com/office/2007/relationships/hdphoto" Target="../media/hdphoto24.wdp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tiff"/><Relationship Id="rId4" Type="http://schemas.openxmlformats.org/officeDocument/2006/relationships/image" Target="../media/image49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openxmlformats.org/officeDocument/2006/relationships/image" Target="../media/image47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6.png"/><Relationship Id="rId4" Type="http://schemas.openxmlformats.org/officeDocument/2006/relationships/image" Target="../media/image45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R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91514" y="498315"/>
            <a:ext cx="8229600" cy="1143000"/>
          </a:xfrm>
        </p:spPr>
        <p:txBody>
          <a:bodyPr>
            <a:prstTxWarp prst="textArchUp">
              <a:avLst/>
            </a:prstTxWarp>
          </a:bodyPr>
          <a:lstStyle/>
          <a:p>
            <a:r>
              <a:rPr lang="es-E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RECORRIENDO EL MAR</a:t>
            </a:r>
            <a:endParaRPr lang="es-E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26" name="Picture 2" descr="GIF ANIMADOS... : GIF OFICIOS (BUZOS) (con imágenes) | Gif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14" y="2360476"/>
            <a:ext cx="2729755" cy="16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▷ Submarin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277" y="498315"/>
            <a:ext cx="1947357" cy="186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SUBMARIN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92" y="808"/>
            <a:ext cx="9190192" cy="685719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58335" y="5158217"/>
            <a:ext cx="8885665" cy="101566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s-E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/>
                <a:cs typeface="Comic Sans MS"/>
              </a:rPr>
              <a:t>ANIMALES MARINOS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624041" y="1894088"/>
            <a:ext cx="8223950" cy="752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ACOMPAÑENME A VER A LOS</a:t>
            </a:r>
            <a:endParaRPr lang="es-E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8267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mar-y-oceano.gif"/>
          <p:cNvPicPr>
            <a:picLocks noChangeAspect="1"/>
          </p:cNvPicPr>
          <p:nvPr/>
        </p:nvPicPr>
        <p:blipFill>
          <a:blip r:embed="rId4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112" cy="6858000"/>
          </a:xfrm>
          <a:prstGeom prst="rect">
            <a:avLst/>
          </a:prstGeom>
        </p:spPr>
      </p:pic>
      <p:pic>
        <p:nvPicPr>
          <p:cNvPr id="8" name="Imagen 7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00" b="93000" l="767" r="100000">
                        <a14:foregroundMark x1="67775" y1="11600" x2="67263" y2="17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8778" y="2557489"/>
            <a:ext cx="1662912" cy="21264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07" b="99127" l="5142" r="94326">
                        <a14:foregroundMark x1="46631" y1="93886" x2="46631" y2="98035"/>
                        <a14:foregroundMark x1="47518" y1="92795" x2="47518" y2="94978"/>
                        <a14:foregroundMark x1="55851" y1="40175" x2="56206" y2="51092"/>
                        <a14:foregroundMark x1="39894" y1="41048" x2="39362" y2="484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223" y="99161"/>
            <a:ext cx="2905176" cy="23591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74" b="96283" l="10000" r="90000">
                        <a14:foregroundMark x1="44667" y1="42565" x2="43167" y2="53717"/>
                        <a14:foregroundMark x1="30167" y1="45539" x2="28500" y2="59108"/>
                        <a14:foregroundMark x1="28333" y1="15242" x2="32500" y2="18030"/>
                        <a14:foregroundMark x1="39000" y1="13383" x2="44667" y2="9851"/>
                        <a14:foregroundMark x1="32500" y1="4275" x2="34833" y2="9294"/>
                      </a14:backgroundRemoval>
                    </a14:imgEffect>
                  </a14:imgLayer>
                </a14:imgProps>
              </a:ext>
            </a:extLst>
          </a:blip>
          <a:srcRect l="11063" r="8454"/>
          <a:stretch/>
        </p:blipFill>
        <p:spPr>
          <a:xfrm>
            <a:off x="2905176" y="0"/>
            <a:ext cx="2476814" cy="23591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833" l="633" r="100000">
                        <a14:foregroundMark x1="43354" y1="22333" x2="44620" y2="20833"/>
                        <a14:backgroundMark x1="70886" y1="59500" x2="68987" y2="63833"/>
                        <a14:backgroundMark x1="58861" y1="68500" x2="62658" y2="69500"/>
                        <a14:backgroundMark x1="57278" y1="59500" x2="57278" y2="59500"/>
                        <a14:backgroundMark x1="60127" y1="50333" x2="62658" y2="53167"/>
                        <a14:backgroundMark x1="70886" y1="13667" x2="70886" y2="17333"/>
                        <a14:backgroundMark x1="54747" y1="12667" x2="59494" y2="12667"/>
                        <a14:backgroundMark x1="40506" y1="14167" x2="38608" y2="15833"/>
                        <a14:backgroundMark x1="66139" y1="24833" x2="68987" y2="25167"/>
                        <a14:backgroundMark x1="60127" y1="22333" x2="60127" y2="22333"/>
                        <a14:backgroundMark x1="58544" y1="17000" x2="58544" y2="17000"/>
                        <a14:backgroundMark x1="53481" y1="30000" x2="53481" y2="30000"/>
                        <a14:backgroundMark x1="63291" y1="27333" x2="63291" y2="2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1783" y="269375"/>
            <a:ext cx="1311414" cy="2490027"/>
          </a:xfrm>
          <a:prstGeom prst="rect">
            <a:avLst/>
          </a:prstGeom>
        </p:spPr>
      </p:pic>
      <p:pic>
        <p:nvPicPr>
          <p:cNvPr id="12" name="Imagen 1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6996" b="100000" l="1500" r="88000"/>
                    </a14:imgEffect>
                  </a14:imgLayer>
                </a14:imgProps>
              </a:ext>
            </a:extLst>
          </a:blip>
          <a:srcRect t="21840" r="9412"/>
          <a:stretch/>
        </p:blipFill>
        <p:spPr>
          <a:xfrm>
            <a:off x="2626411" y="2759402"/>
            <a:ext cx="2497243" cy="1817081"/>
          </a:xfrm>
          <a:prstGeom prst="rect">
            <a:avLst/>
          </a:prstGeom>
        </p:spPr>
      </p:pic>
      <p:pic>
        <p:nvPicPr>
          <p:cNvPr id="14" name="Imagen 13">
            <a:hlinkClick r:id="" action="ppaction://noaction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8866" l="0" r="100000">
                        <a14:foregroundMark x1="65667" y1="51701" x2="82333" y2="63265"/>
                        <a14:foregroundMark x1="68167" y1="61224" x2="77833" y2="68481"/>
                        <a14:foregroundMark x1="80333" y1="67347" x2="78667" y2="6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8716" y="5249553"/>
            <a:ext cx="2560927" cy="1371685"/>
          </a:xfrm>
          <a:prstGeom prst="rect">
            <a:avLst/>
          </a:prstGeom>
        </p:spPr>
      </p:pic>
      <p:pic>
        <p:nvPicPr>
          <p:cNvPr id="15" name="Imagen 14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4500" l="5667" r="89833">
                        <a14:backgroundMark x1="24500" y1="80000" x2="67167" y2="79667"/>
                        <a14:backgroundMark x1="22667" y1="76333" x2="18833" y2="76333"/>
                        <a14:backgroundMark x1="13833" y1="59000" x2="30500" y2="21333"/>
                        <a14:backgroundMark x1="30167" y1="25667" x2="56833" y2="14167"/>
                        <a14:backgroundMark x1="46500" y1="22667" x2="72833" y2="19500"/>
                        <a14:backgroundMark x1="84500" y1="32667" x2="78833" y2="55167"/>
                        <a14:backgroundMark x1="86333" y1="41167" x2="82000" y2="74667"/>
                        <a14:backgroundMark x1="74167" y1="78833" x2="73833" y2="86000"/>
                      </a14:backgroundRemoval>
                    </a14:imgEffect>
                  </a14:imgLayer>
                </a14:imgProps>
              </a:ext>
            </a:extLst>
          </a:blip>
          <a:srcRect l="4564" t="7683" r="11977" b="6195"/>
          <a:stretch/>
        </p:blipFill>
        <p:spPr>
          <a:xfrm>
            <a:off x="172223" y="4576483"/>
            <a:ext cx="2454188" cy="2281517"/>
          </a:xfrm>
          <a:prstGeom prst="rect">
            <a:avLst/>
          </a:prstGeom>
        </p:spPr>
      </p:pic>
      <p:pic>
        <p:nvPicPr>
          <p:cNvPr id="16" name="Imagen 15">
            <a:hlinkClick r:id="" action="ppaction://noaction"/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8110" l="1667" r="976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1213" y="2939356"/>
            <a:ext cx="1978774" cy="1744619"/>
          </a:xfrm>
          <a:prstGeom prst="rect">
            <a:avLst/>
          </a:prstGeom>
        </p:spPr>
      </p:pic>
      <p:pic>
        <p:nvPicPr>
          <p:cNvPr id="17" name="Imagen 16">
            <a:hlinkClick r:id="" action="ppaction://noaction"/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320" b="98840" l="3667" r="98167">
                        <a14:foregroundMark x1="27333" y1="25522" x2="27333" y2="40835"/>
                        <a14:foregroundMark x1="35000" y1="19026" x2="44500" y2="51972"/>
                        <a14:foregroundMark x1="64833" y1="31090" x2="64833" y2="61485"/>
                        <a14:foregroundMark x1="79333" y1="54292" x2="93167" y2="396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98" y="4925099"/>
            <a:ext cx="2045156" cy="146910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1990" y="269375"/>
            <a:ext cx="1606113" cy="2299923"/>
          </a:xfrm>
          <a:prstGeom prst="rect">
            <a:avLst/>
          </a:prstGeom>
        </p:spPr>
      </p:pic>
      <p:pic>
        <p:nvPicPr>
          <p:cNvPr id="3" name="bajo del mar canci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441591" y="55814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4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73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mar-y-oceano.gif"/>
          <p:cNvPicPr>
            <a:picLocks noChangeAspect="1"/>
          </p:cNvPicPr>
          <p:nvPr/>
        </p:nvPicPr>
        <p:blipFill>
          <a:blip r:embed="rId2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12" y="0"/>
            <a:ext cx="9169112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65031" y="2333843"/>
            <a:ext cx="66469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Juguemos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  <p:pic>
        <p:nvPicPr>
          <p:cNvPr id="8" name="Picture 2" descr="GIF ANIMADOS... : GIF OFICIOS (BUZOS) (con imágenes) | Gif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568" y="3556230"/>
            <a:ext cx="2729755" cy="16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1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po silueta, pulpo PNG Clipart | PNGOce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406" y="351692"/>
            <a:ext cx="6746387" cy="506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980593" y="5693310"/>
            <a:ext cx="3121269" cy="7473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50" dirty="0" smtClean="0">
                <a:latin typeface="Alegreya Sans SC Black" panose="00000A00000000000000" pitchFamily="50" charset="0"/>
              </a:rPr>
              <a:t>¿QUÉ ANIMAL  MARINO VES AQUÍ?</a:t>
            </a:r>
            <a:endParaRPr lang="es-ES" sz="1350" dirty="0">
              <a:latin typeface="Alegreya Sans SC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bujos Animados De Pulpo Imágenes De Stock &amp; Dibujos Animados De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185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093" y="589083"/>
            <a:ext cx="6386419" cy="531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moticones muy bien | Emoticone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21" y="4404946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ectores, imágenes y arte vectorial de stock sobre Manta and ..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3" y="883382"/>
            <a:ext cx="4284541" cy="461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980593" y="5497503"/>
            <a:ext cx="3121269" cy="7473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50" dirty="0" smtClean="0">
                <a:latin typeface="Alegreya Sans SC Black" panose="00000A00000000000000" pitchFamily="50" charset="0"/>
              </a:rPr>
              <a:t>¿QUÉ ANIMAL MARINO VES AQUÍ?</a:t>
            </a:r>
            <a:endParaRPr lang="es-ES" sz="1350" dirty="0">
              <a:latin typeface="Alegreya Sans SC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63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ndo de textura de la piel de mantarraya | Foto Prem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5" y="1161439"/>
            <a:ext cx="7552592" cy="38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moticones muy bien | Emoticon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4" y="4273061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1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cono De Silueta Simple Símbolo De Medusa En El Fond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60" y="536331"/>
            <a:ext cx="5838092" cy="583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980593" y="5497503"/>
            <a:ext cx="3121269" cy="7473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50" dirty="0" smtClean="0">
                <a:latin typeface="Alegreya Sans SC Black" panose="00000A00000000000000" pitchFamily="50" charset="0"/>
              </a:rPr>
              <a:t>¿QUÉ ANIMAL MARINO VES AQUÍ?</a:t>
            </a:r>
            <a:endParaRPr lang="es-ES" sz="1350" dirty="0">
              <a:latin typeface="Alegreya Sans SC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1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ermosa medusa nadando Gratis Dibujos Animados Imágene｜Illustoon E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67" b="941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909">
            <a:off x="1907929" y="279277"/>
            <a:ext cx="5794131" cy="579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IFS ANIMADOS : GIF ANIMADO DE BURBUJA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027">
            <a:off x="3951215" y="3055857"/>
            <a:ext cx="1847542" cy="284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GIFS ANIMADOS : GIF ANIMADO DE BURBUJA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027">
            <a:off x="2397629" y="2210153"/>
            <a:ext cx="1847542" cy="284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moticones muy bien | Emoticones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4" y="4273061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0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Vectores de Caballito De Mar e Ilustraciones Libres de Derech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913" y="343266"/>
            <a:ext cx="5829300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3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ute Clip - Caballito De Mar Dibujo , Transparent Cartoon, Free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2" b="9553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5612"/>
            <a:ext cx="8763000" cy="55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moticones muy bien | Emoticone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4" y="4273061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1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rcos gif animados - Imagu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083777" y="1456680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Medios de transportes del mar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531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42746" y="2873759"/>
            <a:ext cx="1147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BARCO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543825" y="2780804"/>
            <a:ext cx="145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Comic Sans MS"/>
                <a:cs typeface="Comic Sans MS"/>
              </a:rPr>
              <a:t>BOTE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936421" y="5232488"/>
            <a:ext cx="215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SUBMARINO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142694" y="5659150"/>
            <a:ext cx="140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VELERO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067124" y="5047215"/>
            <a:ext cx="141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LANCHA</a:t>
            </a:r>
          </a:p>
        </p:txBody>
      </p:sp>
      <p:pic>
        <p:nvPicPr>
          <p:cNvPr id="3074" name="Picture 2" descr="Imágenes GIF de barcos grandes y buqu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39" y="475085"/>
            <a:ext cx="2716824" cy="2370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is blog is dedicated to beautiful Gifs. There is something about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673" y="532391"/>
            <a:ext cx="2969173" cy="2119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▷ Submarin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72" y="3265549"/>
            <a:ext cx="1947357" cy="1862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if animados andy: Gif animado del ma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384" y="3243091"/>
            <a:ext cx="1743246" cy="2326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ifs animados de Lanchas y planeadoras, animaciones de Lanchas y ...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90" y="3278845"/>
            <a:ext cx="1887728" cy="1631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31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rcos gif animados - Imagu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083777" y="1456680"/>
            <a:ext cx="66469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Vamos a Jugar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550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rcRect t="9718" b="9718"/>
          <a:stretch>
            <a:fillRect/>
          </a:stretch>
        </p:blipFill>
        <p:spPr/>
      </p:pic>
      <p:pic>
        <p:nvPicPr>
          <p:cNvPr id="8194" name="Picture 2" descr="Ciudad Animada previo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3" y="1729196"/>
            <a:ext cx="8494123" cy="41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lustración de Lancha De Dibujos Animados Aislados y más Vector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018" y="2599708"/>
            <a:ext cx="4035427" cy="409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194201" y="1036698"/>
            <a:ext cx="4520468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s-ES" sz="4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¿Que error ves aquí?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350" l="0" r="100000">
                        <a14:backgroundMark x1="6731" y1="82514" x2="67308" y2="901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752" y="3926229"/>
            <a:ext cx="3297967" cy="16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0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24147" b="24147"/>
          <a:stretch>
            <a:fillRect/>
          </a:stretch>
        </p:blipFill>
        <p:spPr/>
      </p:pic>
      <p:pic>
        <p:nvPicPr>
          <p:cNvPr id="11266" name="Picture 2" descr="avión-en-el-cielo-1416998279_14.jpg | Cluster Salud | AméricaEconomí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01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ubmarino de dibujos animados PNG Clipart | PNGOce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3" y="921120"/>
            <a:ext cx="3230672" cy="243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40" b="96596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5358" y="2229607"/>
            <a:ext cx="2479556" cy="19423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7" y="3103483"/>
            <a:ext cx="3435257" cy="26909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215" r="100000">
                        <a14:foregroundMark x1="7940" y1="28326" x2="37983" y2="28970"/>
                        <a14:foregroundMark x1="19957" y1="72961" x2="31116" y2="72961"/>
                        <a14:foregroundMark x1="80901" y1="59442" x2="97639" y2="59442"/>
                        <a14:foregroundMark x1="63734" y1="13305" x2="63090" y2="54292"/>
                        <a14:foregroundMark x1="39700" y1="13305" x2="39700" y2="37554"/>
                        <a14:foregroundMark x1="39914" y1="41631" x2="46781" y2="61373"/>
                        <a14:foregroundMark x1="47854" y1="79614" x2="48283" y2="80901"/>
                        <a14:foregroundMark x1="57296" y1="81116" x2="57296" y2="79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548" y="3010972"/>
            <a:ext cx="2247734" cy="22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escarga gratis Acogedora Cocina Moderna Con Electrodoméstic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1"/>
            <a:ext cx="9144000" cy="487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5577" y="1939522"/>
            <a:ext cx="4526605" cy="45266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849" y1="22817" x2="43056" y2="24405"/>
                        <a14:foregroundMark x1="37103" y1="32540" x2="28968" y2="33135"/>
                        <a14:foregroundMark x1="37897" y1="46627" x2="28571" y2="46429"/>
                        <a14:foregroundMark x1="28175" y1="58730" x2="19444" y2="59127"/>
                        <a14:foregroundMark x1="20833" y1="62698" x2="34722" y2="58730"/>
                        <a14:foregroundMark x1="18651" y1="62698" x2="18651" y2="66468"/>
                        <a14:foregroundMark x1="36706" y1="58333" x2="43849" y2="60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3400" y="1062882"/>
            <a:ext cx="4800600" cy="52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7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400"/>
            <a:ext cx="9144000" cy="52323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4741938"/>
            <a:ext cx="9144000" cy="12588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3192275" y="4591341"/>
            <a:ext cx="3177069" cy="1102519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Muy bien 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6415" y="48360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7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n en m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46"/>
            <a:ext cx="9144000" cy="691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248507" y="1968893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</a:rPr>
              <a:t>Profesiones</a:t>
            </a:r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</a:rPr>
              <a:t>y oficios del mar 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34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16" y="229841"/>
            <a:ext cx="2159138" cy="26276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847" y="3574611"/>
            <a:ext cx="1284926" cy="23232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21852" b="2963"/>
          <a:stretch/>
        </p:blipFill>
        <p:spPr>
          <a:xfrm>
            <a:off x="5717228" y="229841"/>
            <a:ext cx="1747177" cy="27426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309" y="3389110"/>
            <a:ext cx="3221353" cy="294042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697723" y="2972503"/>
            <a:ext cx="144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PESCADOR</a:t>
            </a:r>
            <a:endParaRPr lang="es-ES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261508" y="2997418"/>
            <a:ext cx="144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BUZO</a:t>
            </a:r>
            <a:endParaRPr lang="es-ES" b="1" dirty="0">
              <a:latin typeface="Comic Sans MS"/>
              <a:cs typeface="Comic Sans MS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480023" y="5960203"/>
            <a:ext cx="144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MARINO</a:t>
            </a:r>
            <a:endParaRPr lang="es-ES" b="1" dirty="0">
              <a:latin typeface="Comic Sans MS"/>
              <a:cs typeface="Comic Sans M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391985" y="6355529"/>
            <a:ext cx="1758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SALVAVIDAS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8632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n en m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46"/>
            <a:ext cx="9144000" cy="691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248507" y="1968893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Juguemos a las adivinanzas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9" name="Picture 4" descr="Emoticones muy bien | Emoticone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384" y="3189247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81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1310054" y="651164"/>
            <a:ext cx="5340127" cy="43087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Es un hombre muy valiente, que siempre esta vigilando el mar, para salvar de repente al que no puede nadar </a:t>
            </a:r>
            <a:endParaRPr lang="en-US" sz="2800" dirty="0">
              <a:latin typeface="Alegreya Sans Black" panose="00000A00000000000000" pitchFamily="50" charset="0"/>
            </a:endParaRPr>
          </a:p>
        </p:txBody>
      </p:sp>
      <p:pic>
        <p:nvPicPr>
          <p:cNvPr id="10248" name="Picture 8" descr="Foto acerca Reflexión del Emoticon con un solos finger y pulga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347" y="3835646"/>
            <a:ext cx="2089320" cy="2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21852" b="2963"/>
          <a:stretch/>
        </p:blipFill>
        <p:spPr>
          <a:xfrm>
            <a:off x="1591181" y="4800559"/>
            <a:ext cx="878964" cy="13797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786" y="5398367"/>
            <a:ext cx="1196896" cy="10925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5450" y="4836336"/>
            <a:ext cx="758579" cy="137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4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71" y="584365"/>
            <a:ext cx="4956186" cy="4523967"/>
          </a:xfrm>
          <a:prstGeom prst="rect">
            <a:avLst/>
          </a:prstGeom>
        </p:spPr>
      </p:pic>
      <p:pic>
        <p:nvPicPr>
          <p:cNvPr id="5" name="Picture 4" descr="Emoticones muy bien | Emoticon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61" y="4481716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3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1310055" y="1441940"/>
            <a:ext cx="5152292" cy="27256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Es un hombre que usa una ropa especial y siempre nada en el fondo del mar </a:t>
            </a:r>
            <a:endParaRPr lang="en-US" sz="2800" dirty="0">
              <a:latin typeface="Alegreya Sans Black" panose="00000A00000000000000" pitchFamily="50" charset="0"/>
            </a:endParaRPr>
          </a:p>
        </p:txBody>
      </p:sp>
      <p:pic>
        <p:nvPicPr>
          <p:cNvPr id="5" name="Picture 8" descr="Foto acerca Reflexión del Emoticon con un solos finger y pulga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916" y="3914777"/>
            <a:ext cx="2089320" cy="2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lustración vectorial de un buzo bajo el agua Ilustración del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691" y="4959956"/>
            <a:ext cx="1208729" cy="120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9004" y="4959954"/>
            <a:ext cx="955432" cy="12034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8110" y="4959954"/>
            <a:ext cx="855104" cy="154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9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lustración vectorial de un buzo bajo el agua Ilustración del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960" y="486553"/>
            <a:ext cx="6664569" cy="579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moticones muy bien | Emoticone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777" y="4481716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5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756139" y="1230924"/>
            <a:ext cx="5257799" cy="28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PESCA Y PESCA PECES DEL MAR Y SIEMPRE LO HACE CON UNA CAÑA DE PESCAR</a:t>
            </a:r>
            <a:endParaRPr lang="en-US" sz="2800" dirty="0">
              <a:latin typeface="Alegreya Sans Black" panose="00000A00000000000000" pitchFamily="50" charset="0"/>
            </a:endParaRPr>
          </a:p>
        </p:txBody>
      </p:sp>
      <p:pic>
        <p:nvPicPr>
          <p:cNvPr id="5" name="Picture 8" descr="Foto acerca Reflexión del Emoticon con un solos finger y pulga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61" y="3938524"/>
            <a:ext cx="2089320" cy="2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21" y="4340383"/>
            <a:ext cx="1370321" cy="17260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21852" b="2963"/>
          <a:stretch/>
        </p:blipFill>
        <p:spPr>
          <a:xfrm>
            <a:off x="3279465" y="4779818"/>
            <a:ext cx="1059964" cy="166389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326" y="4340383"/>
            <a:ext cx="1358975" cy="158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7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146" y="440855"/>
            <a:ext cx="3502914" cy="4263029"/>
          </a:xfrm>
          <a:prstGeom prst="rect">
            <a:avLst/>
          </a:prstGeom>
        </p:spPr>
      </p:pic>
      <p:pic>
        <p:nvPicPr>
          <p:cNvPr id="6" name="Picture 4" descr="Emoticones muy bien | Emoticon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469" y="3839878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400"/>
            <a:ext cx="9144000" cy="52323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4741938"/>
            <a:ext cx="9144000" cy="12588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3192275" y="4591341"/>
            <a:ext cx="3177069" cy="1102519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Muy bien 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6415" y="48360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2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r-y-oceano.gif"/>
          <p:cNvPicPr>
            <a:picLocks noChangeAspect="1"/>
          </p:cNvPicPr>
          <p:nvPr/>
        </p:nvPicPr>
        <p:blipFill>
          <a:blip r:embed="rId2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12" y="0"/>
            <a:ext cx="9169112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65031" y="2333843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Y para terminar </a:t>
            </a:r>
          </a:p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Bailemos!!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0153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127</Words>
  <Application>Microsoft Office PowerPoint</Application>
  <PresentationFormat>Presentación en pantalla (4:3)</PresentationFormat>
  <Paragraphs>29</Paragraphs>
  <Slides>30</Slides>
  <Notes>1</Notes>
  <HiddenSlides>0</HiddenSlides>
  <MMClips>10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Alegreya Sans Black</vt:lpstr>
      <vt:lpstr>Alegreya Sans SC Black</vt:lpstr>
      <vt:lpstr>Arial</vt:lpstr>
      <vt:lpstr>Calibri</vt:lpstr>
      <vt:lpstr>Comic Sans MS</vt:lpstr>
      <vt:lpstr>Tema de Office</vt:lpstr>
      <vt:lpstr>RECORRIENDO EL MAR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Muy bien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Muy bien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RECORRIENDO EL MAR DE CHILE</dc:title>
  <dc:creator>Katherine Mena</dc:creator>
  <cp:lastModifiedBy>Camila</cp:lastModifiedBy>
  <cp:revision>77</cp:revision>
  <dcterms:created xsi:type="dcterms:W3CDTF">2020-05-09T21:22:41Z</dcterms:created>
  <dcterms:modified xsi:type="dcterms:W3CDTF">2020-06-02T21:18:52Z</dcterms:modified>
</cp:coreProperties>
</file>