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mp3" ContentType="audio/unknown"/>
  <Default Extension="tiff" ContentType="image/tiff"/>
  <Default Extension="rels" ContentType="application/vnd.openxmlformats-package.relationships+xml"/>
  <Default Extension="gif" ContentType="image/gi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257" r:id="rId2"/>
    <p:sldId id="264" r:id="rId3"/>
    <p:sldId id="269" r:id="rId4"/>
    <p:sldId id="293" r:id="rId5"/>
    <p:sldId id="294" r:id="rId6"/>
    <p:sldId id="295" r:id="rId7"/>
    <p:sldId id="296" r:id="rId8"/>
    <p:sldId id="297" r:id="rId9"/>
    <p:sldId id="298" r:id="rId10"/>
    <p:sldId id="299" r:id="rId11"/>
    <p:sldId id="300" r:id="rId12"/>
    <p:sldId id="301" r:id="rId13"/>
    <p:sldId id="287" r:id="rId14"/>
    <p:sldId id="286" r:id="rId15"/>
    <p:sldId id="288" r:id="rId16"/>
    <p:sldId id="289" r:id="rId17"/>
    <p:sldId id="291" r:id="rId18"/>
    <p:sldId id="290" r:id="rId19"/>
    <p:sldId id="292" r:id="rId20"/>
    <p:sldId id="302" r:id="rId21"/>
    <p:sldId id="303" r:id="rId22"/>
    <p:sldId id="304" r:id="rId23"/>
    <p:sldId id="305" r:id="rId24"/>
    <p:sldId id="306" r:id="rId25"/>
    <p:sldId id="307" r:id="rId26"/>
    <p:sldId id="308" r:id="rId27"/>
    <p:sldId id="309" r:id="rId28"/>
    <p:sldId id="310" r:id="rId29"/>
    <p:sldId id="312" r:id="rId30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12" autoAdjust="0"/>
    <p:restoredTop sz="94660"/>
  </p:normalViewPr>
  <p:slideViewPr>
    <p:cSldViewPr snapToGrid="0" snapToObjects="1">
      <p:cViewPr>
        <p:scale>
          <a:sx n="81" d="100"/>
          <a:sy n="81" d="100"/>
        </p:scale>
        <p:origin x="-1000" y="6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E79F11-E48E-9346-BE97-9D9D6A3FF9C7}" type="datetimeFigureOut">
              <a:rPr lang="es-ES" smtClean="0"/>
              <a:t>03-06-20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9F4B21-9D5D-DA45-A08E-1879BDE5BC1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5722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F4B21-9D5D-DA45-A08E-1879BDE5BC1C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2570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470A5-0163-7F49-AD0C-A1C82ECA3359}" type="datetimeFigureOut">
              <a:rPr lang="es-ES" smtClean="0"/>
              <a:t>03-06-20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035F-421F-9742-9659-DF808C65AF1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529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470A5-0163-7F49-AD0C-A1C82ECA3359}" type="datetimeFigureOut">
              <a:rPr lang="es-ES" smtClean="0"/>
              <a:t>03-06-20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035F-421F-9742-9659-DF808C65AF1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2035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470A5-0163-7F49-AD0C-A1C82ECA3359}" type="datetimeFigureOut">
              <a:rPr lang="es-ES" smtClean="0"/>
              <a:t>03-06-20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035F-421F-9742-9659-DF808C65AF1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8965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470A5-0163-7F49-AD0C-A1C82ECA3359}" type="datetimeFigureOut">
              <a:rPr lang="es-ES" smtClean="0"/>
              <a:t>03-06-20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035F-421F-9742-9659-DF808C65AF1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0563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470A5-0163-7F49-AD0C-A1C82ECA3359}" type="datetimeFigureOut">
              <a:rPr lang="es-ES" smtClean="0"/>
              <a:t>03-06-20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035F-421F-9742-9659-DF808C65AF1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4850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470A5-0163-7F49-AD0C-A1C82ECA3359}" type="datetimeFigureOut">
              <a:rPr lang="es-ES" smtClean="0"/>
              <a:t>03-06-20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035F-421F-9742-9659-DF808C65AF1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3728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470A5-0163-7F49-AD0C-A1C82ECA3359}" type="datetimeFigureOut">
              <a:rPr lang="es-ES" smtClean="0"/>
              <a:t>03-06-20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035F-421F-9742-9659-DF808C65AF1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8580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470A5-0163-7F49-AD0C-A1C82ECA3359}" type="datetimeFigureOut">
              <a:rPr lang="es-ES" smtClean="0"/>
              <a:t>03-06-20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035F-421F-9742-9659-DF808C65AF1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8267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470A5-0163-7F49-AD0C-A1C82ECA3359}" type="datetimeFigureOut">
              <a:rPr lang="es-ES" smtClean="0"/>
              <a:t>03-06-20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035F-421F-9742-9659-DF808C65AF1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1239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470A5-0163-7F49-AD0C-A1C82ECA3359}" type="datetimeFigureOut">
              <a:rPr lang="es-ES" smtClean="0"/>
              <a:t>03-06-20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035F-421F-9742-9659-DF808C65AF1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6803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470A5-0163-7F49-AD0C-A1C82ECA3359}" type="datetimeFigureOut">
              <a:rPr lang="es-ES" smtClean="0"/>
              <a:t>03-06-20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035F-421F-9742-9659-DF808C65AF1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5142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C470A5-0163-7F49-AD0C-A1C82ECA3359}" type="datetimeFigureOut">
              <a:rPr lang="es-ES" smtClean="0"/>
              <a:t>03-06-20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C035F-421F-9742-9659-DF808C65AF1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803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4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20" Type="http://schemas.microsoft.com/office/2007/relationships/hdphoto" Target="../media/hdphoto8.wdp"/><Relationship Id="rId21" Type="http://schemas.openxmlformats.org/officeDocument/2006/relationships/image" Target="../media/image14.png"/><Relationship Id="rId22" Type="http://schemas.microsoft.com/office/2007/relationships/hdphoto" Target="../media/hdphoto9.wdp"/><Relationship Id="rId23" Type="http://schemas.openxmlformats.org/officeDocument/2006/relationships/image" Target="../media/image15.png"/><Relationship Id="rId24" Type="http://schemas.microsoft.com/office/2007/relationships/hdphoto" Target="../media/hdphoto10.wdp"/><Relationship Id="rId25" Type="http://schemas.openxmlformats.org/officeDocument/2006/relationships/image" Target="../media/image16.png"/><Relationship Id="rId10" Type="http://schemas.microsoft.com/office/2007/relationships/hdphoto" Target="../media/hdphoto3.wdp"/><Relationship Id="rId11" Type="http://schemas.openxmlformats.org/officeDocument/2006/relationships/image" Target="../media/image9.png"/><Relationship Id="rId12" Type="http://schemas.microsoft.com/office/2007/relationships/hdphoto" Target="../media/hdphoto4.wdp"/><Relationship Id="rId13" Type="http://schemas.openxmlformats.org/officeDocument/2006/relationships/image" Target="../media/image10.png"/><Relationship Id="rId14" Type="http://schemas.microsoft.com/office/2007/relationships/hdphoto" Target="../media/hdphoto5.wdp"/><Relationship Id="rId15" Type="http://schemas.openxmlformats.org/officeDocument/2006/relationships/image" Target="../media/image11.png"/><Relationship Id="rId16" Type="http://schemas.microsoft.com/office/2007/relationships/hdphoto" Target="../media/hdphoto6.wdp"/><Relationship Id="rId17" Type="http://schemas.openxmlformats.org/officeDocument/2006/relationships/image" Target="../media/image12.png"/><Relationship Id="rId18" Type="http://schemas.microsoft.com/office/2007/relationships/hdphoto" Target="../media/hdphoto7.wdp"/><Relationship Id="rId19" Type="http://schemas.openxmlformats.org/officeDocument/2006/relationships/image" Target="../media/image13.png"/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5.gif"/><Relationship Id="rId5" Type="http://schemas.openxmlformats.org/officeDocument/2006/relationships/image" Target="../media/image6.png"/><Relationship Id="rId6" Type="http://schemas.microsoft.com/office/2007/relationships/hdphoto" Target="../media/hdphoto1.wdp"/><Relationship Id="rId7" Type="http://schemas.openxmlformats.org/officeDocument/2006/relationships/image" Target="../media/image7.png"/><Relationship Id="rId8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gif"/><Relationship Id="rId3" Type="http://schemas.openxmlformats.org/officeDocument/2006/relationships/image" Target="../media/image2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microsoft.com/office/2007/relationships/hdphoto" Target="../media/hdphoto1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8.png"/><Relationship Id="rId5" Type="http://schemas.microsoft.com/office/2007/relationships/hdphoto" Target="../media/hdphoto12.wdp"/><Relationship Id="rId6" Type="http://schemas.openxmlformats.org/officeDocument/2006/relationships/image" Target="../media/image19.png"/><Relationship Id="rId7" Type="http://schemas.microsoft.com/office/2007/relationships/hdphoto" Target="../media/hdphoto13.wdp"/><Relationship Id="rId8" Type="http://schemas.openxmlformats.org/officeDocument/2006/relationships/image" Target="../media/image16.png"/><Relationship Id="rId1" Type="http://schemas.microsoft.com/office/2007/relationships/media" Target="../media/media2.mp3"/><Relationship Id="rId2" Type="http://schemas.openxmlformats.org/officeDocument/2006/relationships/audio" Target="../media/media2.mp3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microsoft.com/office/2007/relationships/hdphoto" Target="../media/hdphoto14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1.jpeg"/><Relationship Id="rId5" Type="http://schemas.openxmlformats.org/officeDocument/2006/relationships/image" Target="../media/image19.png"/><Relationship Id="rId6" Type="http://schemas.microsoft.com/office/2007/relationships/hdphoto" Target="../media/hdphoto13.wdp"/><Relationship Id="rId7" Type="http://schemas.openxmlformats.org/officeDocument/2006/relationships/image" Target="../media/image16.png"/><Relationship Id="rId1" Type="http://schemas.microsoft.com/office/2007/relationships/media" Target="../media/media2.mp3"/><Relationship Id="rId2" Type="http://schemas.openxmlformats.org/officeDocument/2006/relationships/audio" Target="../media/media2.mp3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3.png"/><Relationship Id="rId5" Type="http://schemas.microsoft.com/office/2007/relationships/hdphoto" Target="../media/hdphoto15.wdp"/><Relationship Id="rId6" Type="http://schemas.openxmlformats.org/officeDocument/2006/relationships/image" Target="../media/image24.gif"/><Relationship Id="rId7" Type="http://schemas.openxmlformats.org/officeDocument/2006/relationships/image" Target="../media/image19.png"/><Relationship Id="rId8" Type="http://schemas.microsoft.com/office/2007/relationships/hdphoto" Target="../media/hdphoto13.wdp"/><Relationship Id="rId9" Type="http://schemas.openxmlformats.org/officeDocument/2006/relationships/image" Target="../media/image16.png"/><Relationship Id="rId1" Type="http://schemas.microsoft.com/office/2007/relationships/media" Target="../media/media2.mp3"/><Relationship Id="rId2" Type="http://schemas.openxmlformats.org/officeDocument/2006/relationships/audio" Target="../media/media2.mp3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6.png"/><Relationship Id="rId5" Type="http://schemas.microsoft.com/office/2007/relationships/hdphoto" Target="../media/hdphoto16.wdp"/><Relationship Id="rId6" Type="http://schemas.openxmlformats.org/officeDocument/2006/relationships/image" Target="../media/image19.png"/><Relationship Id="rId7" Type="http://schemas.microsoft.com/office/2007/relationships/hdphoto" Target="../media/hdphoto13.wdp"/><Relationship Id="rId8" Type="http://schemas.openxmlformats.org/officeDocument/2006/relationships/image" Target="../media/image16.png"/><Relationship Id="rId1" Type="http://schemas.microsoft.com/office/2007/relationships/media" Target="../media/media2.mp3"/><Relationship Id="rId2" Type="http://schemas.openxmlformats.org/officeDocument/2006/relationships/audio" Target="../media/media2.mp3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4" Type="http://schemas.openxmlformats.org/officeDocument/2006/relationships/image" Target="../media/image3.gif"/><Relationship Id="rId5" Type="http://schemas.openxmlformats.org/officeDocument/2006/relationships/image" Target="../media/image30.gif"/><Relationship Id="rId6" Type="http://schemas.openxmlformats.org/officeDocument/2006/relationships/image" Target="../media/image31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gi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microsoft.com/office/2007/relationships/hdphoto" Target="../media/hdphoto17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4" Type="http://schemas.openxmlformats.org/officeDocument/2006/relationships/image" Target="../media/image38.png"/><Relationship Id="rId5" Type="http://schemas.microsoft.com/office/2007/relationships/hdphoto" Target="../media/hdphoto18.wdp"/><Relationship Id="rId6" Type="http://schemas.openxmlformats.org/officeDocument/2006/relationships/image" Target="../media/image39.png"/><Relationship Id="rId7" Type="http://schemas.microsoft.com/office/2007/relationships/hdphoto" Target="../media/hdphoto19.wdp"/><Relationship Id="rId8" Type="http://schemas.openxmlformats.org/officeDocument/2006/relationships/image" Target="../media/image40.png"/><Relationship Id="rId9" Type="http://schemas.microsoft.com/office/2007/relationships/hdphoto" Target="../media/hdphoto20.wdp"/><Relationship Id="rId10" Type="http://schemas.openxmlformats.org/officeDocument/2006/relationships/image" Target="../media/image41.png"/><Relationship Id="rId11" Type="http://schemas.microsoft.com/office/2007/relationships/hdphoto" Target="../media/hdphoto21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microsoft.com/office/2007/relationships/hdphoto" Target="../media/hdphoto22.wdp"/><Relationship Id="rId5" Type="http://schemas.openxmlformats.org/officeDocument/2006/relationships/image" Target="../media/image44.png"/><Relationship Id="rId6" Type="http://schemas.microsoft.com/office/2007/relationships/hdphoto" Target="../media/hdphoto23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45.gif"/><Relationship Id="rId5" Type="http://schemas.openxmlformats.org/officeDocument/2006/relationships/image" Target="../media/image16.png"/><Relationship Id="rId1" Type="http://schemas.microsoft.com/office/2007/relationships/media" Target="../media/media3.mp3"/><Relationship Id="rId2" Type="http://schemas.openxmlformats.org/officeDocument/2006/relationships/audio" Target="../media/media3.mp3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tiff"/><Relationship Id="rId4" Type="http://schemas.openxmlformats.org/officeDocument/2006/relationships/image" Target="../media/image49.tiff"/><Relationship Id="rId5" Type="http://schemas.openxmlformats.org/officeDocument/2006/relationships/image" Target="../media/image50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microsoft.com/office/2007/relationships/hdphoto" Target="../media/hdphoto13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4" Type="http://schemas.openxmlformats.org/officeDocument/2006/relationships/image" Target="../media/image49.tiff"/><Relationship Id="rId5" Type="http://schemas.openxmlformats.org/officeDocument/2006/relationships/image" Target="../media/image50.tiff"/><Relationship Id="rId6" Type="http://schemas.openxmlformats.org/officeDocument/2006/relationships/image" Target="../media/image48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50.tiff"/><Relationship Id="rId5" Type="http://schemas.openxmlformats.org/officeDocument/2006/relationships/image" Target="../media/image19.png"/><Relationship Id="rId6" Type="http://schemas.microsoft.com/office/2007/relationships/hdphoto" Target="../media/hdphoto13.wdp"/><Relationship Id="rId7" Type="http://schemas.openxmlformats.org/officeDocument/2006/relationships/image" Target="../media/image16.png"/><Relationship Id="rId1" Type="http://schemas.microsoft.com/office/2007/relationships/media" Target="../media/media2.mp3"/><Relationship Id="rId2" Type="http://schemas.openxmlformats.org/officeDocument/2006/relationships/audio" Target="../media/media2.mp3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4" Type="http://schemas.microsoft.com/office/2007/relationships/hdphoto" Target="../media/hdphoto24.wdp"/><Relationship Id="rId5" Type="http://schemas.openxmlformats.org/officeDocument/2006/relationships/image" Target="../media/image47.tiff"/><Relationship Id="rId6" Type="http://schemas.openxmlformats.org/officeDocument/2006/relationships/image" Target="../media/image48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52.png"/><Relationship Id="rId5" Type="http://schemas.microsoft.com/office/2007/relationships/hdphoto" Target="../media/hdphoto24.wdp"/><Relationship Id="rId6" Type="http://schemas.openxmlformats.org/officeDocument/2006/relationships/image" Target="../media/image19.png"/><Relationship Id="rId7" Type="http://schemas.microsoft.com/office/2007/relationships/hdphoto" Target="../media/hdphoto13.wdp"/><Relationship Id="rId8" Type="http://schemas.openxmlformats.org/officeDocument/2006/relationships/image" Target="../media/image16.png"/><Relationship Id="rId1" Type="http://schemas.microsoft.com/office/2007/relationships/media" Target="../media/media2.mp3"/><Relationship Id="rId2" Type="http://schemas.openxmlformats.org/officeDocument/2006/relationships/audio" Target="../media/media2.mp3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tiff"/><Relationship Id="rId4" Type="http://schemas.openxmlformats.org/officeDocument/2006/relationships/image" Target="../media/image49.tiff"/><Relationship Id="rId5" Type="http://schemas.openxmlformats.org/officeDocument/2006/relationships/image" Target="../media/image50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7.tiff"/><Relationship Id="rId5" Type="http://schemas.openxmlformats.org/officeDocument/2006/relationships/image" Target="../media/image19.png"/><Relationship Id="rId6" Type="http://schemas.microsoft.com/office/2007/relationships/hdphoto" Target="../media/hdphoto13.wdp"/><Relationship Id="rId7" Type="http://schemas.openxmlformats.org/officeDocument/2006/relationships/image" Target="../media/image16.png"/><Relationship Id="rId1" Type="http://schemas.microsoft.com/office/2007/relationships/media" Target="../media/media2.mp3"/><Relationship Id="rId2" Type="http://schemas.openxmlformats.org/officeDocument/2006/relationships/audio" Target="../media/media2.mp3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45.gif"/><Relationship Id="rId5" Type="http://schemas.openxmlformats.org/officeDocument/2006/relationships/image" Target="../media/image16.png"/><Relationship Id="rId1" Type="http://schemas.microsoft.com/office/2007/relationships/media" Target="../media/media3.mp3"/><Relationship Id="rId2" Type="http://schemas.openxmlformats.org/officeDocument/2006/relationships/audio" Target="../media/media3.mp3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MAR.gif"/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391514" y="498315"/>
            <a:ext cx="8229600" cy="1143000"/>
          </a:xfrm>
        </p:spPr>
        <p:txBody>
          <a:bodyPr>
            <a:prstTxWarp prst="textArchUp">
              <a:avLst/>
            </a:prstTxWarp>
          </a:bodyPr>
          <a:lstStyle/>
          <a:p>
            <a:r>
              <a:rPr lang="es-ES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RECORRIENDO EL MAR</a:t>
            </a:r>
            <a:endParaRPr lang="es-ES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pic>
        <p:nvPicPr>
          <p:cNvPr id="1026" name="Picture 2" descr="GIF ANIMADOS... : GIF OFICIOS (BUZOS) (con imágenes) | Gif ...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514" y="2360476"/>
            <a:ext cx="2729755" cy="1689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▷ Submarinos: Imágenes Animadas, Gifs y Animaciones ¡100% GRATIS!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5277" y="498315"/>
            <a:ext cx="1947357" cy="1862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45404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SUBMARINO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192" y="808"/>
            <a:ext cx="9190192" cy="6857192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258335" y="5158217"/>
            <a:ext cx="8885665" cy="1015663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r>
              <a:rPr lang="es-ES" sz="6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/>
                <a:cs typeface="Comic Sans MS"/>
              </a:rPr>
              <a:t>ANIMALES MARINOS</a:t>
            </a: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624041" y="1894088"/>
            <a:ext cx="8223950" cy="7525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omic Sans MS"/>
                <a:cs typeface="Comic Sans MS"/>
              </a:rPr>
              <a:t>ACOMPAÑENME A VER A LOS</a:t>
            </a:r>
            <a:endParaRPr lang="es-ES" sz="5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982676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mar-y-oceano.gif"/>
          <p:cNvPicPr>
            <a:picLocks noChangeAspect="1"/>
          </p:cNvPicPr>
          <p:nvPr/>
        </p:nvPicPr>
        <p:blipFill>
          <a:blip r:embed="rId4">
            <a:alphaModFix amt="4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112" cy="6858000"/>
          </a:xfrm>
          <a:prstGeom prst="rect">
            <a:avLst/>
          </a:prstGeom>
        </p:spPr>
      </p:pic>
      <p:pic>
        <p:nvPicPr>
          <p:cNvPr id="8" name="Imagen 7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00" b="93000" l="767" r="100000">
                        <a14:foregroundMark x1="67775" y1="11600" x2="67263" y2="17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8778" y="2557489"/>
            <a:ext cx="1662912" cy="212648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607" b="99127" l="5142" r="94326">
                        <a14:foregroundMark x1="46631" y1="93886" x2="46631" y2="98035"/>
                        <a14:foregroundMark x1="47518" y1="92795" x2="47518" y2="94978"/>
                        <a14:foregroundMark x1="55851" y1="40175" x2="56206" y2="51092"/>
                        <a14:foregroundMark x1="39894" y1="41048" x2="39362" y2="4847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2223" y="99161"/>
            <a:ext cx="2905176" cy="235916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974" b="96283" l="10000" r="90000">
                        <a14:foregroundMark x1="44667" y1="42565" x2="43167" y2="53717"/>
                        <a14:foregroundMark x1="30167" y1="45539" x2="28500" y2="59108"/>
                        <a14:foregroundMark x1="28333" y1="15242" x2="32500" y2="18030"/>
                        <a14:foregroundMark x1="39000" y1="13383" x2="44667" y2="9851"/>
                        <a14:foregroundMark x1="32500" y1="4275" x2="34833" y2="9294"/>
                      </a14:backgroundRemoval>
                    </a14:imgEffect>
                  </a14:imgLayer>
                </a14:imgProps>
              </a:ext>
            </a:extLst>
          </a:blip>
          <a:srcRect l="11063" r="8454"/>
          <a:stretch/>
        </p:blipFill>
        <p:spPr>
          <a:xfrm>
            <a:off x="2905176" y="0"/>
            <a:ext cx="2476814" cy="2359168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9833" l="633" r="100000">
                        <a14:foregroundMark x1="43354" y1="22333" x2="44620" y2="20833"/>
                        <a14:backgroundMark x1="70886" y1="59500" x2="68987" y2="63833"/>
                        <a14:backgroundMark x1="58861" y1="68500" x2="62658" y2="69500"/>
                        <a14:backgroundMark x1="57278" y1="59500" x2="57278" y2="59500"/>
                        <a14:backgroundMark x1="60127" y1="50333" x2="62658" y2="53167"/>
                        <a14:backgroundMark x1="70886" y1="13667" x2="70886" y2="17333"/>
                        <a14:backgroundMark x1="54747" y1="12667" x2="59494" y2="12667"/>
                        <a14:backgroundMark x1="40506" y1="14167" x2="38608" y2="15833"/>
                        <a14:backgroundMark x1="66139" y1="24833" x2="68987" y2="25167"/>
                        <a14:backgroundMark x1="60127" y1="22333" x2="60127" y2="22333"/>
                        <a14:backgroundMark x1="58544" y1="17000" x2="58544" y2="17000"/>
                        <a14:backgroundMark x1="53481" y1="30000" x2="53481" y2="30000"/>
                        <a14:backgroundMark x1="63291" y1="27333" x2="63291" y2="27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21783" y="269375"/>
            <a:ext cx="1311414" cy="2490027"/>
          </a:xfrm>
          <a:prstGeom prst="rect">
            <a:avLst/>
          </a:prstGeom>
        </p:spPr>
      </p:pic>
      <p:pic>
        <p:nvPicPr>
          <p:cNvPr id="12" name="Imagen 11">
            <a:hlinkClick r:id="" action="ppaction://noaction"/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6996" b="100000" l="1500" r="88000"/>
                    </a14:imgEffect>
                  </a14:imgLayer>
                </a14:imgProps>
              </a:ext>
            </a:extLst>
          </a:blip>
          <a:srcRect t="21840" r="9412"/>
          <a:stretch/>
        </p:blipFill>
        <p:spPr>
          <a:xfrm>
            <a:off x="2626411" y="2759402"/>
            <a:ext cx="2497243" cy="1817081"/>
          </a:xfrm>
          <a:prstGeom prst="rect">
            <a:avLst/>
          </a:prstGeom>
        </p:spPr>
      </p:pic>
      <p:pic>
        <p:nvPicPr>
          <p:cNvPr id="14" name="Imagen 13">
            <a:hlinkClick r:id="" action="ppaction://noaction"/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98866" l="0" r="100000">
                        <a14:foregroundMark x1="65667" y1="51701" x2="82333" y2="63265"/>
                        <a14:foregroundMark x1="68167" y1="61224" x2="77833" y2="68481"/>
                        <a14:foregroundMark x1="80333" y1="67347" x2="78667" y2="66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98716" y="5249553"/>
            <a:ext cx="2560927" cy="1371685"/>
          </a:xfrm>
          <a:prstGeom prst="rect">
            <a:avLst/>
          </a:prstGeom>
        </p:spPr>
      </p:pic>
      <p:pic>
        <p:nvPicPr>
          <p:cNvPr id="15" name="Imagen 14">
            <a:hlinkClick r:id="" action="ppaction://noaction"/>
          </p:cNvPr>
          <p:cNvPicPr>
            <a:picLocks noChangeAspect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4500" l="5667" r="89833">
                        <a14:backgroundMark x1="24500" y1="80000" x2="67167" y2="79667"/>
                        <a14:backgroundMark x1="22667" y1="76333" x2="18833" y2="76333"/>
                        <a14:backgroundMark x1="13833" y1="59000" x2="30500" y2="21333"/>
                        <a14:backgroundMark x1="30167" y1="25667" x2="56833" y2="14167"/>
                        <a14:backgroundMark x1="46500" y1="22667" x2="72833" y2="19500"/>
                        <a14:backgroundMark x1="84500" y1="32667" x2="78833" y2="55167"/>
                        <a14:backgroundMark x1="86333" y1="41167" x2="82000" y2="74667"/>
                        <a14:backgroundMark x1="74167" y1="78833" x2="73833" y2="86000"/>
                      </a14:backgroundRemoval>
                    </a14:imgEffect>
                  </a14:imgLayer>
                </a14:imgProps>
              </a:ext>
            </a:extLst>
          </a:blip>
          <a:srcRect l="4564" t="7683" r="11977" b="6195"/>
          <a:stretch/>
        </p:blipFill>
        <p:spPr>
          <a:xfrm>
            <a:off x="172223" y="4576483"/>
            <a:ext cx="2454188" cy="2281517"/>
          </a:xfrm>
          <a:prstGeom prst="rect">
            <a:avLst/>
          </a:prstGeom>
        </p:spPr>
      </p:pic>
      <p:pic>
        <p:nvPicPr>
          <p:cNvPr id="16" name="Imagen 15">
            <a:hlinkClick r:id="" action="ppaction://noaction"/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98110" l="1667" r="9766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11213" y="2939356"/>
            <a:ext cx="1978774" cy="1744619"/>
          </a:xfrm>
          <a:prstGeom prst="rect">
            <a:avLst/>
          </a:prstGeom>
        </p:spPr>
      </p:pic>
      <p:pic>
        <p:nvPicPr>
          <p:cNvPr id="17" name="Imagen 16">
            <a:hlinkClick r:id="" action="ppaction://noaction"/>
          </p:cNvPr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2320" b="98840" l="3667" r="98167">
                        <a14:foregroundMark x1="27333" y1="25522" x2="27333" y2="40835"/>
                        <a14:foregroundMark x1="35000" y1="19026" x2="44500" y2="51972"/>
                        <a14:foregroundMark x1="64833" y1="31090" x2="64833" y2="61485"/>
                        <a14:foregroundMark x1="79333" y1="54292" x2="93167" y2="396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78498" y="4925099"/>
            <a:ext cx="2045156" cy="1469104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81990" y="269375"/>
            <a:ext cx="1606113" cy="2299923"/>
          </a:xfrm>
          <a:prstGeom prst="rect">
            <a:avLst/>
          </a:prstGeom>
        </p:spPr>
      </p:pic>
      <p:pic>
        <p:nvPicPr>
          <p:cNvPr id="3" name="bajo del mar cancio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8441591" y="558140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544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5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7736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mar-y-oceano.gif"/>
          <p:cNvPicPr>
            <a:picLocks noChangeAspect="1"/>
          </p:cNvPicPr>
          <p:nvPr/>
        </p:nvPicPr>
        <p:blipFill>
          <a:blip r:embed="rId2">
            <a:alphaModFix amt="4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112" y="0"/>
            <a:ext cx="9169112" cy="68580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565031" y="2333843"/>
            <a:ext cx="664698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bg1">
                    <a:lumMod val="95000"/>
                    <a:lumOff val="5000"/>
                  </a:schemeClr>
                </a:solidFill>
              </a:rPr>
              <a:t>Juguemos </a:t>
            </a:r>
            <a:endParaRPr lang="es-E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bg1">
                  <a:lumMod val="95000"/>
                  <a:lumOff val="5000"/>
                </a:schemeClr>
              </a:solidFill>
              <a:effectLst/>
            </a:endParaRPr>
          </a:p>
        </p:txBody>
      </p:sp>
      <p:pic>
        <p:nvPicPr>
          <p:cNvPr id="8" name="Picture 2" descr="GIF ANIMADOS... : GIF OFICIOS (BUZOS) (con imágenes) | Gif ...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568" y="3556230"/>
            <a:ext cx="2729755" cy="1689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1110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ulpo silueta, pulpo PNG Clipart | PNGOcean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406" y="351692"/>
            <a:ext cx="6746387" cy="5069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2980593" y="5693310"/>
            <a:ext cx="3121269" cy="74734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350" dirty="0" smtClean="0">
                <a:latin typeface="Alegreya Sans SC Black" panose="00000A00000000000000" pitchFamily="50" charset="0"/>
              </a:rPr>
              <a:t>¿QUÉ ANIMAL  MARINO VES AQUÍ?</a:t>
            </a:r>
            <a:endParaRPr lang="es-ES" sz="1350" dirty="0">
              <a:latin typeface="Alegreya Sans SC Black" panose="00000A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250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ibujos Animados De Pulpo Imágenes De Stock &amp; Dibujos Animados De ...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1859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093" y="589083"/>
            <a:ext cx="6386419" cy="5310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moticones muy bien | Emoticones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21" y="4404946"/>
            <a:ext cx="2101362" cy="2101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099699" y="569350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79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13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Vectores, imágenes y arte vectorial de stock sobre Manta and ...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3" y="883382"/>
            <a:ext cx="4284541" cy="461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2980593" y="5497503"/>
            <a:ext cx="3121269" cy="74734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350" dirty="0" smtClean="0">
                <a:latin typeface="Alegreya Sans SC Black" panose="00000A00000000000000" pitchFamily="50" charset="0"/>
              </a:rPr>
              <a:t>¿QUÉ ANIMAL MARINO VES AQUÍ?</a:t>
            </a:r>
            <a:endParaRPr lang="es-ES" sz="1350" dirty="0">
              <a:latin typeface="Alegreya Sans SC Black" panose="00000A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6630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ondo de textura de la piel de mantarraya | Foto Premi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985" y="1161439"/>
            <a:ext cx="7552592" cy="3885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Emoticones muy bien | Emoticones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244" y="4273061"/>
            <a:ext cx="2101362" cy="2101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099699" y="569350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311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1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cono De Silueta Simple Símbolo De Medusa En El Fondo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660" y="536331"/>
            <a:ext cx="5838092" cy="5838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2980593" y="5497503"/>
            <a:ext cx="3121269" cy="74734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350" dirty="0" smtClean="0">
                <a:latin typeface="Alegreya Sans SC Black" panose="00000A00000000000000" pitchFamily="50" charset="0"/>
              </a:rPr>
              <a:t>¿QUÉ ANIMAL MARINO VES AQUÍ?</a:t>
            </a:r>
            <a:endParaRPr lang="es-ES" sz="1350" dirty="0">
              <a:latin typeface="Alegreya Sans SC Black" panose="00000A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711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ermosa medusa nadando Gratis Dibujos Animados Imágene｜Illustoon ES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167" b="94167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909">
            <a:off x="1907929" y="279277"/>
            <a:ext cx="5794131" cy="579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GIFS ANIMADOS : GIF ANIMADO DE BURBUJAS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4027">
            <a:off x="3951215" y="3055857"/>
            <a:ext cx="1847542" cy="2842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GIFS ANIMADOS : GIF ANIMADO DE BURBUJAS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4027">
            <a:off x="2397629" y="2210153"/>
            <a:ext cx="1847542" cy="2842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Emoticones muy bien | Emoticones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244" y="4273061"/>
            <a:ext cx="2101362" cy="2101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099699" y="569350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7039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13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Vectores de Caballito De Mar e Ilustraciones Libres de Derechos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913" y="343266"/>
            <a:ext cx="5829300" cy="582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53359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Cute Clip - Caballito De Mar Dibujo , Transparent Cartoon, Free ...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62" b="95533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55612"/>
            <a:ext cx="8763000" cy="554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Emoticones muy bien | Emoticones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244" y="4273061"/>
            <a:ext cx="2101362" cy="2101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099699" y="569350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2117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13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Barcos gif animados - Imagui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2083777" y="1456680"/>
            <a:ext cx="664698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bg1">
                    <a:lumMod val="95000"/>
                    <a:lumOff val="5000"/>
                  </a:schemeClr>
                </a:solidFill>
              </a:rPr>
              <a:t>Medios de transportes del mar </a:t>
            </a:r>
            <a:endParaRPr lang="es-E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bg1">
                  <a:lumMod val="95000"/>
                  <a:lumOff val="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55312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442746" y="2873759"/>
            <a:ext cx="1147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Comic Sans MS"/>
                <a:cs typeface="Comic Sans MS"/>
              </a:rPr>
              <a:t>BARCO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5543825" y="2780804"/>
            <a:ext cx="1452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Comic Sans MS"/>
                <a:cs typeface="Comic Sans MS"/>
              </a:rPr>
              <a:t>BOTE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936421" y="5232488"/>
            <a:ext cx="2158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Comic Sans MS"/>
                <a:cs typeface="Comic Sans MS"/>
              </a:rPr>
              <a:t>SUBMARINO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4142694" y="5659150"/>
            <a:ext cx="1401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Comic Sans MS"/>
                <a:cs typeface="Comic Sans MS"/>
              </a:rPr>
              <a:t>VELERO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7067124" y="5047215"/>
            <a:ext cx="1411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Comic Sans MS"/>
                <a:cs typeface="Comic Sans MS"/>
              </a:rPr>
              <a:t>LANCHA</a:t>
            </a:r>
          </a:p>
        </p:txBody>
      </p:sp>
      <p:pic>
        <p:nvPicPr>
          <p:cNvPr id="3074" name="Picture 2" descr="Imágenes GIF de barcos grandes y buqu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539" y="475085"/>
            <a:ext cx="2716824" cy="23700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This blog is dedicated to beautiful Gifs. There is something about ...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673" y="532391"/>
            <a:ext cx="2969173" cy="21197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▷ Submarinos: Imágenes Animadas, Gifs y Animaciones ¡100% GRATIS!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172" y="3265549"/>
            <a:ext cx="1947357" cy="18621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Gif animados andy: Gif animado del mar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1384" y="3243091"/>
            <a:ext cx="1743246" cy="23269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Gifs animados de Lanchas y planeadoras, animaciones de Lanchas y ...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3090" y="3278845"/>
            <a:ext cx="1887728" cy="16317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63121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Barcos gif animados - Imagui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2083777" y="1456680"/>
            <a:ext cx="664698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bg1">
                    <a:lumMod val="95000"/>
                    <a:lumOff val="5000"/>
                  </a:schemeClr>
                </a:solidFill>
              </a:rPr>
              <a:t>Vamos a Jugar </a:t>
            </a:r>
            <a:endParaRPr lang="es-E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bg1">
                  <a:lumMod val="95000"/>
                  <a:lumOff val="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155003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1"/>
          <p:cNvPicPr>
            <a:picLocks noGrp="1" noChangeAspect="1"/>
          </p:cNvPicPr>
          <p:nvPr>
            <p:ph idx="1"/>
          </p:nvPr>
        </p:nvPicPr>
        <p:blipFill>
          <a:blip r:embed="rId2"/>
          <a:srcRect t="9718" b="9718"/>
          <a:stretch>
            <a:fillRect/>
          </a:stretch>
        </p:blipFill>
        <p:spPr/>
      </p:pic>
      <p:pic>
        <p:nvPicPr>
          <p:cNvPr id="8194" name="Picture 2" descr="Ciudad Animada previo - YouTub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03" y="1729196"/>
            <a:ext cx="8494123" cy="4144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lustración de Lancha De Dibujos Animados Aislados y más Vectores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018" y="2599708"/>
            <a:ext cx="4035427" cy="4090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2194201" y="1036698"/>
            <a:ext cx="4520468" cy="69249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s-ES" sz="405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¿Que error ves aquí?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2350" l="0" r="100000">
                        <a14:backgroundMark x1="6731" y1="82514" x2="67308" y2="9016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8752" y="3926229"/>
            <a:ext cx="3297967" cy="165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200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rcRect t="24147" b="24147"/>
          <a:stretch>
            <a:fillRect/>
          </a:stretch>
        </p:blipFill>
        <p:spPr/>
      </p:pic>
      <p:pic>
        <p:nvPicPr>
          <p:cNvPr id="11266" name="Picture 2" descr="avión-en-el-cielo-1416998279_14.jpg | Cluster Salud | AméricaEconomí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26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Submarino de dibujos animados PNG Clipart | PNGOcea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693" y="921120"/>
            <a:ext cx="3230672" cy="2430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340" b="96596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35764" y="2380420"/>
            <a:ext cx="2479556" cy="194231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0507" y="3103483"/>
            <a:ext cx="3435257" cy="269095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215" r="100000">
                        <a14:foregroundMark x1="7940" y1="28326" x2="37983" y2="28970"/>
                        <a14:foregroundMark x1="19957" y1="72961" x2="31116" y2="72961"/>
                        <a14:foregroundMark x1="80901" y1="59442" x2="97639" y2="59442"/>
                        <a14:foregroundMark x1="63734" y1="13305" x2="63090" y2="54292"/>
                        <a14:foregroundMark x1="39700" y1="13305" x2="39700" y2="37554"/>
                        <a14:foregroundMark x1="39914" y1="41631" x2="46781" y2="61373"/>
                        <a14:foregroundMark x1="47854" y1="79614" x2="48283" y2="80901"/>
                        <a14:foregroundMark x1="57296" y1="81116" x2="57296" y2="7939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26548" y="3010972"/>
            <a:ext cx="2247734" cy="2247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015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escarga gratis Acogedora Cocina Moderna Con Electrodomésticos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1"/>
            <a:ext cx="9144000" cy="4878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75577" y="1939522"/>
            <a:ext cx="4526605" cy="452660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43849" y1="22817" x2="43056" y2="24405"/>
                        <a14:foregroundMark x1="37103" y1="32540" x2="28968" y2="33135"/>
                        <a14:foregroundMark x1="37897" y1="46627" x2="28571" y2="46429"/>
                        <a14:foregroundMark x1="28175" y1="58730" x2="19444" y2="59127"/>
                        <a14:foregroundMark x1="20833" y1="62698" x2="34722" y2="58730"/>
                        <a14:foregroundMark x1="18651" y1="62698" x2="18651" y2="66468"/>
                        <a14:foregroundMark x1="36706" y1="58333" x2="43849" y2="6051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43400" y="1062882"/>
            <a:ext cx="4800600" cy="5253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8749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nadando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8400"/>
            <a:ext cx="9144000" cy="523235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4741938"/>
            <a:ext cx="9144000" cy="125881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sp>
        <p:nvSpPr>
          <p:cNvPr id="7" name="Título 1"/>
          <p:cNvSpPr>
            <a:spLocks noGrp="1"/>
          </p:cNvSpPr>
          <p:nvPr>
            <p:ph type="ctrTitle"/>
          </p:nvPr>
        </p:nvSpPr>
        <p:spPr>
          <a:xfrm>
            <a:off x="3192275" y="4591341"/>
            <a:ext cx="3177069" cy="1102519"/>
          </a:xfrm>
        </p:spPr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s-ES" b="1" cap="all" smtClean="0">
                <a:ln/>
                <a:solidFill>
                  <a:schemeClr val="tx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mic Sans MS"/>
                <a:cs typeface="Comic Sans MS"/>
              </a:rPr>
              <a:t>Muy bien </a:t>
            </a:r>
            <a:endParaRPr lang="es-ES" b="1" cap="all" dirty="0">
              <a:ln/>
              <a:solidFill>
                <a:schemeClr val="tx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Comic Sans MS"/>
              <a:cs typeface="Comic Sans MS"/>
            </a:endParaRPr>
          </a:p>
        </p:txBody>
      </p:sp>
      <p:pic>
        <p:nvPicPr>
          <p:cNvPr id="2" name="y2mate.com - Música de Super Mario Bros. - Bajo el Agua_H665D-3-y40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146415" y="483601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672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226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in en mi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546"/>
            <a:ext cx="9144000" cy="6919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1248507" y="1968893"/>
            <a:ext cx="664698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1"/>
                </a:solidFill>
              </a:rPr>
              <a:t>Profesiones</a:t>
            </a:r>
            <a:r>
              <a:rPr lang="es-ES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s-ES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1"/>
                </a:solidFill>
              </a:rPr>
              <a:t>y oficios del mar  </a:t>
            </a:r>
            <a:endParaRPr lang="es-E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accent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73410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5CEABC23-927A-684F-81F6-88E6E137E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416" y="229841"/>
            <a:ext cx="2159138" cy="262766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48680FFB-81E8-5E42-B6C3-CA919EFA96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8847" y="3574611"/>
            <a:ext cx="1284926" cy="232323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F0467CC3-80DA-1644-A4C8-03D91841160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568" r="21852" b="2963"/>
          <a:stretch/>
        </p:blipFill>
        <p:spPr>
          <a:xfrm>
            <a:off x="5717228" y="229841"/>
            <a:ext cx="1747177" cy="274266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2F238B93-8573-844D-86BD-448728EF67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1309" y="3389110"/>
            <a:ext cx="3221353" cy="2940425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1697723" y="2972503"/>
            <a:ext cx="1449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latin typeface="Comic Sans MS"/>
                <a:cs typeface="Comic Sans MS"/>
              </a:rPr>
              <a:t>PESCADOR</a:t>
            </a:r>
            <a:endParaRPr lang="es-ES" b="1" dirty="0">
              <a:latin typeface="Comic Sans MS"/>
              <a:cs typeface="Comic Sans MS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6261508" y="2997418"/>
            <a:ext cx="1449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latin typeface="Comic Sans MS"/>
                <a:cs typeface="Comic Sans MS"/>
              </a:rPr>
              <a:t>BUZO</a:t>
            </a:r>
            <a:endParaRPr lang="es-ES" b="1" dirty="0">
              <a:latin typeface="Comic Sans MS"/>
              <a:cs typeface="Comic Sans MS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480023" y="5960203"/>
            <a:ext cx="1449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latin typeface="Comic Sans MS"/>
                <a:cs typeface="Comic Sans MS"/>
              </a:rPr>
              <a:t>MARINO</a:t>
            </a:r>
            <a:endParaRPr lang="es-ES" b="1" dirty="0">
              <a:latin typeface="Comic Sans MS"/>
              <a:cs typeface="Comic Sans MS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6391985" y="6355529"/>
            <a:ext cx="1758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latin typeface="Comic Sans MS"/>
                <a:cs typeface="Comic Sans MS"/>
              </a:rPr>
              <a:t>SALVAVIDAS</a:t>
            </a:r>
            <a:endParaRPr lang="es-ES" b="1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5863259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in en mi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546"/>
            <a:ext cx="9144000" cy="6919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1248507" y="1968893"/>
            <a:ext cx="664698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Juguemos a las adivinanzas</a:t>
            </a:r>
            <a:endParaRPr lang="es-E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  <p:pic>
        <p:nvPicPr>
          <p:cNvPr id="9" name="Picture 4" descr="Emoticones muy bien | Emoticones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8384" y="3189247"/>
            <a:ext cx="2101362" cy="2101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9811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/>
          <p:cNvSpPr/>
          <p:nvPr/>
        </p:nvSpPr>
        <p:spPr>
          <a:xfrm>
            <a:off x="385393" y="275565"/>
            <a:ext cx="6649706" cy="274607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 smtClean="0">
                <a:latin typeface="Alegreya Sans Black" panose="00000A00000000000000" pitchFamily="50" charset="0"/>
              </a:rPr>
              <a:t>Es un hombre muy valiente, que siempre esta vigilando el mar, para salvar de repente al que no puede nadar </a:t>
            </a:r>
            <a:endParaRPr lang="en-US" sz="2800" dirty="0">
              <a:latin typeface="Alegreya Sans Black" panose="00000A00000000000000" pitchFamily="50" charset="0"/>
            </a:endParaRPr>
          </a:p>
        </p:txBody>
      </p:sp>
      <p:pic>
        <p:nvPicPr>
          <p:cNvPr id="10248" name="Picture 8" descr="Foto acerca Reflexión del Emoticon con un solos finger y pulgar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5099" y="1587015"/>
            <a:ext cx="2089320" cy="2248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0467CC3-80DA-1644-A4C8-03D91841160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568" r="21852" b="2963"/>
          <a:stretch/>
        </p:blipFill>
        <p:spPr>
          <a:xfrm>
            <a:off x="0" y="3425032"/>
            <a:ext cx="2186928" cy="343296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2F238B93-8573-844D-86BD-448728EF67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0910" y="3835646"/>
            <a:ext cx="2295688" cy="289103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48680FFB-81E8-5E42-B6C3-CA919EFA96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9260" y="3835646"/>
            <a:ext cx="1565839" cy="2734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748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2F238B93-8573-844D-86BD-448728EF67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071" y="584365"/>
            <a:ext cx="4956186" cy="4523967"/>
          </a:xfrm>
          <a:prstGeom prst="rect">
            <a:avLst/>
          </a:prstGeom>
        </p:spPr>
      </p:pic>
      <p:pic>
        <p:nvPicPr>
          <p:cNvPr id="5" name="Picture 4" descr="Emoticones muy bien | Emoticones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7661" y="4481716"/>
            <a:ext cx="2101362" cy="2101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099699" y="569350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8332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1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/>
          <p:cNvSpPr/>
          <p:nvPr/>
        </p:nvSpPr>
        <p:spPr>
          <a:xfrm>
            <a:off x="753128" y="469786"/>
            <a:ext cx="5753104" cy="218011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 smtClean="0">
                <a:latin typeface="Alegreya Sans Black" panose="00000A00000000000000" pitchFamily="50" charset="0"/>
              </a:rPr>
              <a:t>Es un hombre que usa una ropa especial y siempre nada en el fondo del mar </a:t>
            </a:r>
            <a:endParaRPr lang="en-US" sz="2800" dirty="0">
              <a:latin typeface="Alegreya Sans Black" panose="00000A00000000000000" pitchFamily="50" charset="0"/>
            </a:endParaRPr>
          </a:p>
        </p:txBody>
      </p:sp>
      <p:pic>
        <p:nvPicPr>
          <p:cNvPr id="5" name="Picture 8" descr="Foto acerca Reflexión del Emoticon con un solos finger y pulgar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1957" y="1666146"/>
            <a:ext cx="2089320" cy="2248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lustración vectorial de un buzo bajo el agua Ilustración del ...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146" y="3425214"/>
            <a:ext cx="2750201" cy="3080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5CEABC23-927A-684F-81F6-88E6E137E6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840" y="3386860"/>
            <a:ext cx="2204325" cy="277654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48680FFB-81E8-5E42-B6C3-CA919EFA96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98203" y="3606380"/>
            <a:ext cx="1898488" cy="2899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395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Ilustración vectorial de un buzo bajo el agua Ilustración del ...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960" y="486553"/>
            <a:ext cx="6664569" cy="5793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Emoticones muy bien | Emoticones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5777" y="4481716"/>
            <a:ext cx="2101362" cy="2101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099699" y="569350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250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1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/>
          <p:cNvSpPr/>
          <p:nvPr/>
        </p:nvSpPr>
        <p:spPr>
          <a:xfrm>
            <a:off x="-42457" y="235199"/>
            <a:ext cx="6800497" cy="222654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 smtClean="0">
                <a:latin typeface="Alegreya Sans Black" panose="00000A00000000000000" pitchFamily="50" charset="0"/>
              </a:rPr>
              <a:t>PESCA Y PESCA PECES DEL MAR </a:t>
            </a:r>
          </a:p>
          <a:p>
            <a:pPr algn="ctr"/>
            <a:r>
              <a:rPr lang="es-CL" sz="2800" dirty="0" smtClean="0">
                <a:latin typeface="Alegreya Sans Black" panose="00000A00000000000000" pitchFamily="50" charset="0"/>
              </a:rPr>
              <a:t>Y SIEMPRE LO HACE CON UNA CAÑA DE PESCAR</a:t>
            </a:r>
            <a:endParaRPr lang="en-US" sz="2800" dirty="0">
              <a:latin typeface="Alegreya Sans Black" panose="00000A00000000000000" pitchFamily="50" charset="0"/>
            </a:endParaRPr>
          </a:p>
        </p:txBody>
      </p:sp>
      <p:pic>
        <p:nvPicPr>
          <p:cNvPr id="5" name="Picture 8" descr="Foto acerca Reflexión del Emoticon con un solos finger y pulgar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8040" y="778700"/>
            <a:ext cx="2089320" cy="2248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5CEABC23-927A-684F-81F6-88E6E137E6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349" y="2855846"/>
            <a:ext cx="2581921" cy="358786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F0467CC3-80DA-1644-A4C8-03D91841160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568" r="21852" b="2963"/>
          <a:stretch/>
        </p:blipFill>
        <p:spPr>
          <a:xfrm>
            <a:off x="3590187" y="3027330"/>
            <a:ext cx="1865642" cy="341638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2F238B93-8573-844D-86BD-448728EF67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4804" y="3027330"/>
            <a:ext cx="2826153" cy="329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879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5CEABC23-927A-684F-81F6-88E6E137E6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3146" y="440855"/>
            <a:ext cx="3502914" cy="4263029"/>
          </a:xfrm>
          <a:prstGeom prst="rect">
            <a:avLst/>
          </a:prstGeom>
        </p:spPr>
      </p:pic>
      <p:pic>
        <p:nvPicPr>
          <p:cNvPr id="6" name="Picture 4" descr="Emoticones muy bien | Emoticones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4469" y="3839878"/>
            <a:ext cx="2101362" cy="2101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099699" y="569350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475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13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nadando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8400"/>
            <a:ext cx="9144000" cy="523235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4741938"/>
            <a:ext cx="9144000" cy="125881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sp>
        <p:nvSpPr>
          <p:cNvPr id="7" name="Título 1"/>
          <p:cNvSpPr>
            <a:spLocks noGrp="1"/>
          </p:cNvSpPr>
          <p:nvPr>
            <p:ph type="ctrTitle"/>
          </p:nvPr>
        </p:nvSpPr>
        <p:spPr>
          <a:xfrm>
            <a:off x="3192275" y="4591341"/>
            <a:ext cx="3177069" cy="1102519"/>
          </a:xfrm>
        </p:spPr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s-ES" b="1" cap="all" smtClean="0">
                <a:ln/>
                <a:solidFill>
                  <a:schemeClr val="tx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mic Sans MS"/>
                <a:cs typeface="Comic Sans MS"/>
              </a:rPr>
              <a:t>Muy bien </a:t>
            </a:r>
            <a:endParaRPr lang="es-ES" b="1" cap="all" dirty="0">
              <a:ln/>
              <a:solidFill>
                <a:schemeClr val="tx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Comic Sans MS"/>
              <a:cs typeface="Comic Sans MS"/>
            </a:endParaRPr>
          </a:p>
        </p:txBody>
      </p:sp>
      <p:pic>
        <p:nvPicPr>
          <p:cNvPr id="2" name="y2mate.com - Música de Super Mario Bros. - Bajo el Agua_H665D-3-y40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146415" y="483601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725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226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545</TotalTime>
  <Words>122</Words>
  <Application>Microsoft Macintosh PowerPoint</Application>
  <PresentationFormat>Presentación en pantalla (4:3)</PresentationFormat>
  <Paragraphs>28</Paragraphs>
  <Slides>29</Slides>
  <Notes>1</Notes>
  <HiddenSlides>0</HiddenSlides>
  <MMClips>10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0" baseType="lpstr">
      <vt:lpstr>Tema de Office</vt:lpstr>
      <vt:lpstr>RECORRIENDO EL MAR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Muy bien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Muy bien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RECORRIENDO EL MAR DE CHILE</dc:title>
  <dc:creator>Katherine Mena</dc:creator>
  <cp:lastModifiedBy>Katherine Mena</cp:lastModifiedBy>
  <cp:revision>79</cp:revision>
  <dcterms:created xsi:type="dcterms:W3CDTF">2020-05-09T21:22:41Z</dcterms:created>
  <dcterms:modified xsi:type="dcterms:W3CDTF">2020-06-03T17:17:22Z</dcterms:modified>
</cp:coreProperties>
</file>