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70" r:id="rId8"/>
    <p:sldId id="260" r:id="rId9"/>
    <p:sldId id="268" r:id="rId10"/>
    <p:sldId id="269" r:id="rId11"/>
    <p:sldId id="266" r:id="rId12"/>
    <p:sldId id="271" r:id="rId13"/>
    <p:sldId id="265" r:id="rId1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D6C3"/>
    <a:srgbClr val="3893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84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2D1DF-C8B0-421A-B056-4AA67CFEFF89}" type="datetimeFigureOut">
              <a:rPr lang="es-CL" smtClean="0"/>
              <a:t>23-06-2020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DB3FA-9A2D-4CF5-940E-F308EBB312C4}" type="slidenum">
              <a:rPr lang="es-CL" smtClean="0"/>
              <a:t>‹Nº›</a:t>
            </a:fld>
            <a:endParaRPr lang="es-CL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9092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2D1DF-C8B0-421A-B056-4AA67CFEFF89}" type="datetimeFigureOut">
              <a:rPr lang="es-CL" smtClean="0"/>
              <a:t>23-06-2020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DB3FA-9A2D-4CF5-940E-F308EBB312C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63559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2D1DF-C8B0-421A-B056-4AA67CFEFF89}" type="datetimeFigureOut">
              <a:rPr lang="es-CL" smtClean="0"/>
              <a:t>23-06-2020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DB3FA-9A2D-4CF5-940E-F308EBB312C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99382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2D1DF-C8B0-421A-B056-4AA67CFEFF89}" type="datetimeFigureOut">
              <a:rPr lang="es-CL" smtClean="0"/>
              <a:t>23-06-2020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DB3FA-9A2D-4CF5-940E-F308EBB312C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05190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2D1DF-C8B0-421A-B056-4AA67CFEFF89}" type="datetimeFigureOut">
              <a:rPr lang="es-CL" smtClean="0"/>
              <a:t>23-06-2020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DB3FA-9A2D-4CF5-940E-F308EBB312C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10118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2D1DF-C8B0-421A-B056-4AA67CFEFF89}" type="datetimeFigureOut">
              <a:rPr lang="es-CL" smtClean="0"/>
              <a:t>23-06-2020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DB3FA-9A2D-4CF5-940E-F308EBB312C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68002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2D1DF-C8B0-421A-B056-4AA67CFEFF89}" type="datetimeFigureOut">
              <a:rPr lang="es-CL" smtClean="0"/>
              <a:t>23-06-2020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DB3FA-9A2D-4CF5-940E-F308EBB312C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57226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2D1DF-C8B0-421A-B056-4AA67CFEFF89}" type="datetimeFigureOut">
              <a:rPr lang="es-CL" smtClean="0"/>
              <a:t>23-06-2020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DB3FA-9A2D-4CF5-940E-F308EBB312C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46154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2D1DF-C8B0-421A-B056-4AA67CFEFF89}" type="datetimeFigureOut">
              <a:rPr lang="es-CL" smtClean="0"/>
              <a:t>23-06-2020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DB3FA-9A2D-4CF5-940E-F308EBB312C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2526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2D1DF-C8B0-421A-B056-4AA67CFEFF89}" type="datetimeFigureOut">
              <a:rPr lang="es-CL" smtClean="0"/>
              <a:t>23-06-2020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DB3FA-9A2D-4CF5-940E-F308EBB312C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63597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2D1DF-C8B0-421A-B056-4AA67CFEFF89}" type="datetimeFigureOut">
              <a:rPr lang="es-CL" smtClean="0"/>
              <a:t>23-06-2020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DB3FA-9A2D-4CF5-940E-F308EBB312C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59121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2D1DF-C8B0-421A-B056-4AA67CFEFF89}" type="datetimeFigureOut">
              <a:rPr lang="es-CL" smtClean="0"/>
              <a:t>23-06-2020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DB3FA-9A2D-4CF5-940E-F308EBB312C4}" type="slidenum">
              <a:rPr lang="es-CL" smtClean="0"/>
              <a:t>‹Nº›</a:t>
            </a:fld>
            <a:endParaRPr lang="es-CL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55191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2D1DF-C8B0-421A-B056-4AA67CFEFF89}" type="datetimeFigureOut">
              <a:rPr lang="es-CL" smtClean="0"/>
              <a:t>23-06-2020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DB3FA-9A2D-4CF5-940E-F308EBB312C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977291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2D1DF-C8B0-421A-B056-4AA67CFEFF89}" type="datetimeFigureOut">
              <a:rPr lang="es-CL" smtClean="0"/>
              <a:t>23-06-2020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DB3FA-9A2D-4CF5-940E-F308EBB312C4}" type="slidenum">
              <a:rPr lang="es-CL" smtClean="0"/>
              <a:t>‹Nº›</a:t>
            </a:fld>
            <a:endParaRPr lang="es-CL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82720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2D1DF-C8B0-421A-B056-4AA67CFEFF89}" type="datetimeFigureOut">
              <a:rPr lang="es-CL" smtClean="0"/>
              <a:t>23-06-2020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DB3FA-9A2D-4CF5-940E-F308EBB312C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219796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2D1DF-C8B0-421A-B056-4AA67CFEFF89}" type="datetimeFigureOut">
              <a:rPr lang="es-CL" smtClean="0"/>
              <a:t>23-06-2020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DB3FA-9A2D-4CF5-940E-F308EBB312C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099736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2D1DF-C8B0-421A-B056-4AA67CFEFF89}" type="datetimeFigureOut">
              <a:rPr lang="es-CL" smtClean="0"/>
              <a:t>23-06-2020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DB3FA-9A2D-4CF5-940E-F308EBB312C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32055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FA2D1DF-C8B0-421A-B056-4AA67CFEFF89}" type="datetimeFigureOut">
              <a:rPr lang="es-CL" smtClean="0"/>
              <a:t>23-06-2020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47DB3FA-9A2D-4CF5-940E-F308EBB312C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564456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gif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image" Target="../media/image13.gif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image" Target="../media/image16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6.png"/><Relationship Id="rId5" Type="http://schemas.openxmlformats.org/officeDocument/2006/relationships/image" Target="../media/image35.gif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microsoft.com/office/2007/relationships/hdphoto" Target="../media/hdphoto3.wdp"/><Relationship Id="rId3" Type="http://schemas.microsoft.com/office/2007/relationships/media" Target="../media/media5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2.png"/><Relationship Id="rId2" Type="http://schemas.openxmlformats.org/officeDocument/2006/relationships/audio" Target="../media/media4.mp3"/><Relationship Id="rId16" Type="http://schemas.openxmlformats.org/officeDocument/2006/relationships/image" Target="../media/image34.png"/><Relationship Id="rId1" Type="http://schemas.microsoft.com/office/2007/relationships/media" Target="../media/media4.mp3"/><Relationship Id="rId6" Type="http://schemas.openxmlformats.org/officeDocument/2006/relationships/audio" Target="../media/media6.mp3"/><Relationship Id="rId11" Type="http://schemas.microsoft.com/office/2007/relationships/hdphoto" Target="../media/hdphoto2.wdp"/><Relationship Id="rId5" Type="http://schemas.microsoft.com/office/2007/relationships/media" Target="../media/media6.mp3"/><Relationship Id="rId15" Type="http://schemas.microsoft.com/office/2007/relationships/hdphoto" Target="../media/hdphoto4.wdp"/><Relationship Id="rId10" Type="http://schemas.openxmlformats.org/officeDocument/2006/relationships/image" Target="../media/image41.png"/><Relationship Id="rId4" Type="http://schemas.openxmlformats.org/officeDocument/2006/relationships/audio" Target="../media/media5.mp3"/><Relationship Id="rId9" Type="http://schemas.openxmlformats.org/officeDocument/2006/relationships/image" Target="../media/image40.png"/><Relationship Id="rId1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microsoft.com/office/2007/relationships/media" Target="../media/media8.mp3"/><Relationship Id="rId7" Type="http://schemas.openxmlformats.org/officeDocument/2006/relationships/image" Target="../media/image45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44.png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7.xml"/><Relationship Id="rId10" Type="http://schemas.microsoft.com/office/2007/relationships/hdphoto" Target="../media/hdphoto6.wdp"/><Relationship Id="rId4" Type="http://schemas.openxmlformats.org/officeDocument/2006/relationships/audio" Target="../media/media8.mp3"/><Relationship Id="rId9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1.gif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2" y="598866"/>
            <a:ext cx="10533287" cy="588564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2" y="360609"/>
            <a:ext cx="8001000" cy="3296992"/>
          </a:xfrm>
        </p:spPr>
        <p:txBody>
          <a:bodyPr/>
          <a:lstStyle/>
          <a:p>
            <a:endParaRPr lang="es-C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5" name="CuadroTexto 4"/>
          <p:cNvSpPr txBox="1"/>
          <p:nvPr/>
        </p:nvSpPr>
        <p:spPr>
          <a:xfrm>
            <a:off x="1493949" y="862885"/>
            <a:ext cx="3451538" cy="5232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VOCABULARIO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515932" y="5838180"/>
            <a:ext cx="7701567" cy="677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CL" dirty="0"/>
              <a:t>  </a:t>
            </a:r>
            <a:r>
              <a:rPr lang="es-CL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EDUCADORAS:     DANIELA MORALES – FABIOLA GONZÁLEZ</a:t>
            </a:r>
          </a:p>
          <a:p>
            <a:endParaRPr lang="es-CL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987BB18-8051-42F4-8870-EA6684FB21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56A463D-40AA-4524-8FDE-6725D39439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2930" y="282751"/>
            <a:ext cx="4061858" cy="75597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0D04244-5156-4E3E-A429-BC85158B952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5966"/>
          <a:stretch/>
        </p:blipFill>
        <p:spPr>
          <a:xfrm>
            <a:off x="5861663" y="5482311"/>
            <a:ext cx="4739281" cy="96049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CD620FD-E37B-4471-B2E3-EFC84BB39A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6054" y="1237200"/>
            <a:ext cx="6401355" cy="460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322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 descr="C:\Users\usuario\Desktop\mapuche-336x35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rgbClr val="38938A"/>
            </a:solidFill>
          </a:ln>
        </p:spPr>
      </p:pic>
      <p:sp>
        <p:nvSpPr>
          <p:cNvPr id="6" name="CuadroTexto 5"/>
          <p:cNvSpPr txBox="1"/>
          <p:nvPr/>
        </p:nvSpPr>
        <p:spPr>
          <a:xfrm>
            <a:off x="4878423" y="4232628"/>
            <a:ext cx="29621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7200" b="1" dirty="0">
                <a:solidFill>
                  <a:schemeClr val="bg1"/>
                </a:solidFill>
              </a:rPr>
              <a:t>SOL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7709686" y="4286250"/>
            <a:ext cx="369623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600" b="1" dirty="0">
                <a:solidFill>
                  <a:srgbClr val="FF0000"/>
                </a:solidFill>
              </a:rPr>
              <a:t>ANTU</a:t>
            </a:r>
          </a:p>
          <a:p>
            <a:endParaRPr lang="es-CL" sz="6600" b="1" dirty="0">
              <a:solidFill>
                <a:srgbClr val="FF0000"/>
              </a:solidFill>
            </a:endParaRPr>
          </a:p>
        </p:txBody>
      </p:sp>
      <p:sp>
        <p:nvSpPr>
          <p:cNvPr id="8" name="Flecha derecha 7"/>
          <p:cNvSpPr/>
          <p:nvPr/>
        </p:nvSpPr>
        <p:spPr>
          <a:xfrm>
            <a:off x="7001348" y="4875019"/>
            <a:ext cx="708338" cy="32939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/>
          <p:cNvSpPr txBox="1"/>
          <p:nvPr/>
        </p:nvSpPr>
        <p:spPr>
          <a:xfrm>
            <a:off x="10991603" y="3759113"/>
            <a:ext cx="412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dirty="0">
                <a:solidFill>
                  <a:srgbClr val="FF0000"/>
                </a:solidFill>
              </a:rPr>
              <a:t>..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6D75592-7E53-48A6-A0F1-9445C0C9F0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479" y="260739"/>
            <a:ext cx="6141309" cy="41425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28629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051473E8-B9AA-4A76-9E51-9EC94BBF1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504" y="-21614"/>
            <a:ext cx="12230932" cy="687961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26AA8849-DC9B-4558-A8C2-FB83F876D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7929" y="2344036"/>
            <a:ext cx="2792210" cy="145707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A134CA88-73A5-493B-9EB9-66EE1E5B32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411" y="2806040"/>
            <a:ext cx="829128" cy="463336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B2A286FF-4DEC-40F3-8D25-E5B681050A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1708" y="2406386"/>
            <a:ext cx="5791702" cy="1286367"/>
          </a:xfrm>
          <a:prstGeom prst="rect">
            <a:avLst/>
          </a:prstGeom>
        </p:spPr>
      </p:pic>
      <p:pic>
        <p:nvPicPr>
          <p:cNvPr id="24" name="Imagen 23" descr="Imagen que contiene juguete, lego, oscuro, pequeño&#10;&#10;Descripción generada automáticamente">
            <a:extLst>
              <a:ext uri="{FF2B5EF4-FFF2-40B4-BE49-F238E27FC236}">
                <a16:creationId xmlns:a16="http://schemas.microsoft.com/office/drawing/2014/main" id="{E3E99BF2-2577-4206-A343-97DCA02B92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770" y="3255212"/>
            <a:ext cx="333375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257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 descr="Imagen que contiene juguete, interior, tabla, lego&#10;&#10;Descripción generada automáticamente">
            <a:extLst>
              <a:ext uri="{FF2B5EF4-FFF2-40B4-BE49-F238E27FC236}">
                <a16:creationId xmlns:a16="http://schemas.microsoft.com/office/drawing/2014/main" id="{DB450DB7-3E25-4F9B-8507-0CBF6CFD7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1" y="-115236"/>
            <a:ext cx="9373202" cy="70911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24C5B91-0556-4267-AC49-66E43D689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5737" y="3818546"/>
            <a:ext cx="2022949" cy="13209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22D04F2-27AC-47A9-B031-4E464B007A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103" y="4484229"/>
            <a:ext cx="1872379" cy="98882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90D0DAC-7DE5-4217-AE7B-80E622B53D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2561" y="4858960"/>
            <a:ext cx="609653" cy="28653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E57E88F-B3AF-4595-AC2C-740F1A455A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8482" y="4666066"/>
            <a:ext cx="1372774" cy="67232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7EBEDEC-CF31-4169-84D8-41ADBA0B89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25" b="89725" l="7930" r="92658">
                        <a14:foregroundMark x1="7195" y1="53761" x2="6902" y2="68073"/>
                        <a14:foregroundMark x1="6902" y1="68073" x2="8664" y2="53028"/>
                        <a14:foregroundMark x1="8664" y1="53028" x2="7930" y2="68991"/>
                        <a14:foregroundMark x1="7930" y1="68991" x2="18062" y2="68991"/>
                        <a14:foregroundMark x1="88399" y1="41101" x2="92658" y2="55963"/>
                        <a14:foregroundMark x1="92658" y1="55963" x2="89574" y2="41651"/>
                        <a14:foregroundMark x1="89574" y1="41651" x2="86931" y2="39633"/>
                        <a14:foregroundMark x1="42291" y1="49174" x2="42291" y2="491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69911" y="-275176"/>
            <a:ext cx="1956566" cy="156582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65D3C312-A923-488F-8201-63282C9DE9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96358" y="596194"/>
            <a:ext cx="1713227" cy="83563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AF5FACBB-FF6A-4070-ACF7-3D322755EC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82174" y="986533"/>
            <a:ext cx="469738" cy="253727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528D3BAC-7D39-44EB-A2C8-C65EA68AF1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92053" y="473543"/>
            <a:ext cx="2416848" cy="102598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2D5785D-CCB4-440C-9F2A-7DFC2D9CBAB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31214" y="1228029"/>
            <a:ext cx="1528058" cy="12229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18E61311-880D-4FD4-86B2-D399C54448A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67852" y="2643495"/>
            <a:ext cx="1528058" cy="9917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6BF2F5C9-3529-49B9-AA19-1ED67018F5E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25511" y="3795280"/>
            <a:ext cx="1533761" cy="12229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4D927A6B-1B2B-4EB2-811D-D048353420D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25511" y="5111932"/>
            <a:ext cx="1513959" cy="11349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B14962BB-5EEF-406C-A34A-24FEF7779BA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833771" y="3422490"/>
            <a:ext cx="1596997" cy="1859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A815F82E-6606-4CF8-B88E-615D4042186F}"/>
              </a:ext>
            </a:extLst>
          </p:cNvPr>
          <p:cNvSpPr txBox="1"/>
          <p:nvPr/>
        </p:nvSpPr>
        <p:spPr>
          <a:xfrm>
            <a:off x="10082174" y="1596356"/>
            <a:ext cx="2173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CATUTOS</a:t>
            </a: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584283E2-4C35-40F1-8B9D-C13C944079F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777503" y="1769011"/>
            <a:ext cx="359635" cy="196164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B4C45E02-A6EA-4E04-AC0C-0C45B5BA7EE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748805" y="3041307"/>
            <a:ext cx="359635" cy="196164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C30FCA3-1551-4BE1-9EAC-6AD8497B6FC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692478" y="4288065"/>
            <a:ext cx="359635" cy="196164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B43AA9BC-9F4B-4851-83E2-F1775556716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669265" y="5500700"/>
            <a:ext cx="359695" cy="195089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7E754486-C8C7-427A-AFA7-201E3BAFD0A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977249" y="4917606"/>
            <a:ext cx="359695" cy="201185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1E068041-CFAB-4C2A-80B1-0470B954CF05}"/>
              </a:ext>
            </a:extLst>
          </p:cNvPr>
          <p:cNvSpPr txBox="1"/>
          <p:nvPr/>
        </p:nvSpPr>
        <p:spPr>
          <a:xfrm>
            <a:off x="10082174" y="2844225"/>
            <a:ext cx="25024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TORTILLA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C25AEBD2-B4EA-4852-B9B9-E9146DE8B0F0}"/>
              </a:ext>
            </a:extLst>
          </p:cNvPr>
          <p:cNvSpPr txBox="1"/>
          <p:nvPr/>
        </p:nvSpPr>
        <p:spPr>
          <a:xfrm>
            <a:off x="10018907" y="4059763"/>
            <a:ext cx="2139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PIÑONES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ECF8AFEC-92CD-4D52-AB09-9D4DC3742A96}"/>
              </a:ext>
            </a:extLst>
          </p:cNvPr>
          <p:cNvSpPr txBox="1"/>
          <p:nvPr/>
        </p:nvSpPr>
        <p:spPr>
          <a:xfrm>
            <a:off x="10108440" y="5208312"/>
            <a:ext cx="190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MOTE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646B87DA-64D4-4DA6-8C77-0CF12557E4D1}"/>
              </a:ext>
            </a:extLst>
          </p:cNvPr>
          <p:cNvSpPr txBox="1"/>
          <p:nvPr/>
        </p:nvSpPr>
        <p:spPr>
          <a:xfrm>
            <a:off x="6336944" y="4663189"/>
            <a:ext cx="19565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MUDAY</a:t>
            </a:r>
          </a:p>
        </p:txBody>
      </p:sp>
    </p:spTree>
    <p:extLst>
      <p:ext uri="{BB962C8B-B14F-4D97-AF65-F5344CB8AC3E}">
        <p14:creationId xmlns:p14="http://schemas.microsoft.com/office/powerpoint/2010/main" val="145604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5" grpId="0"/>
      <p:bldP spid="36" grpId="0"/>
      <p:bldP spid="38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10314176" y="4013373"/>
            <a:ext cx="553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>
                <a:solidFill>
                  <a:srgbClr val="FF0000"/>
                </a:solidFill>
              </a:rPr>
              <a:t>..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1F9010D-9052-4640-91B5-9F8B643A5F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4891"/>
            <a:ext cx="12192000" cy="68580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C9A9188-B0AD-4E67-B2BD-E06C989681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7706" y="3428999"/>
            <a:ext cx="2389839" cy="160338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5552B9E-6901-45DA-AADC-2195605147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6809" y="4029506"/>
            <a:ext cx="670618" cy="402371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0FA4AEBE-FE3A-45C5-9E44-9556DBFF99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2118" y="3438778"/>
            <a:ext cx="3468925" cy="1603387"/>
          </a:xfrm>
          <a:prstGeom prst="rect">
            <a:avLst/>
          </a:prstGeom>
        </p:spPr>
      </p:pic>
      <p:pic>
        <p:nvPicPr>
          <p:cNvPr id="19" name="Rio, agua corriendo (Efecto de Sonido) River Sound Effect">
            <a:hlinkClick r:id="" action="ppaction://media"/>
            <a:extLst>
              <a:ext uri="{FF2B5EF4-FFF2-40B4-BE49-F238E27FC236}">
                <a16:creationId xmlns:a16="http://schemas.microsoft.com/office/drawing/2014/main" id="{0AE0C326-8FE4-4FDC-9689-5003457B55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693836" y="574747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835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85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n 7" descr="Imagen que contiene exterior, pasto, bosque, grande&#10;&#10;Descripción generada automáticamente">
            <a:extLst>
              <a:ext uri="{FF2B5EF4-FFF2-40B4-BE49-F238E27FC236}">
                <a16:creationId xmlns:a16="http://schemas.microsoft.com/office/drawing/2014/main" id="{A87A8717-F791-4B9B-BBCD-C7E190A45E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188"/>
            <a:ext cx="12192000" cy="678826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BD5DCD5-3EB7-4C60-9770-459723EFB5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4300" y="401738"/>
            <a:ext cx="695004" cy="359695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060A0767-7451-4A0D-90C1-59B5B572AEE2}"/>
              </a:ext>
            </a:extLst>
          </p:cNvPr>
          <p:cNvSpPr txBox="1"/>
          <p:nvPr/>
        </p:nvSpPr>
        <p:spPr>
          <a:xfrm>
            <a:off x="359840" y="119921"/>
            <a:ext cx="42244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latin typeface="Aharoni" panose="02010803020104030203" pitchFamily="2" charset="-79"/>
                <a:cs typeface="Aharoni" panose="02010803020104030203" pitchFamily="2" charset="-79"/>
              </a:rPr>
              <a:t>MONTAÑA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887D3EE-A82A-4F7D-99C8-4185EEFAEB1E}"/>
              </a:ext>
            </a:extLst>
          </p:cNvPr>
          <p:cNvSpPr txBox="1"/>
          <p:nvPr/>
        </p:nvSpPr>
        <p:spPr>
          <a:xfrm>
            <a:off x="5459186" y="119921"/>
            <a:ext cx="38115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MAWIDA</a:t>
            </a:r>
          </a:p>
        </p:txBody>
      </p:sp>
      <p:pic>
        <p:nvPicPr>
          <p:cNvPr id="15" name="Pajaro Cantando Bosque - Efecto de Sonido">
            <a:hlinkClick r:id="" action="ppaction://media"/>
            <a:extLst>
              <a:ext uri="{FF2B5EF4-FFF2-40B4-BE49-F238E27FC236}">
                <a16:creationId xmlns:a16="http://schemas.microsoft.com/office/drawing/2014/main" id="{4DF105C2-45FF-4ACB-91DA-5EFE01D71D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6026046"/>
            <a:ext cx="609600" cy="58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99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905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2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2mate.com - Mi perro Chocolo - Ronda de los animales - Juguemos en el campo_lJ_l29Yd22c_360p">
            <a:hlinkClick r:id="" action="ppaction://media"/>
            <a:extLst>
              <a:ext uri="{FF2B5EF4-FFF2-40B4-BE49-F238E27FC236}">
                <a16:creationId xmlns:a16="http://schemas.microsoft.com/office/drawing/2014/main" id="{9084A10A-0057-453D-83AF-4669894A0E6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4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311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6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CCE92F9-32F9-4CDB-A7D9-BB842D195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37881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52B2FDA-1CE4-4DAB-8DCB-81B358189CFE}"/>
              </a:ext>
            </a:extLst>
          </p:cNvPr>
          <p:cNvSpPr txBox="1"/>
          <p:nvPr/>
        </p:nvSpPr>
        <p:spPr>
          <a:xfrm>
            <a:off x="1019331" y="4452080"/>
            <a:ext cx="10717968" cy="1015663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s-CL" sz="6000" dirty="0"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INSTRUMENTOS MAPUCHES</a:t>
            </a:r>
          </a:p>
        </p:txBody>
      </p:sp>
    </p:spTree>
    <p:extLst>
      <p:ext uri="{BB962C8B-B14F-4D97-AF65-F5344CB8AC3E}">
        <p14:creationId xmlns:p14="http://schemas.microsoft.com/office/powerpoint/2010/main" val="378366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8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304F0E8-7E4B-4FA0-AAB5-05CB365779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4428" y="-100386"/>
            <a:ext cx="8146332" cy="45939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BA7C8EA-5622-4652-B78D-2BD9FF1E82D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946" b="98559" l="10000" r="90000">
                        <a14:foregroundMark x1="73733" y1="86126" x2="63067" y2="93514"/>
                        <a14:foregroundMark x1="63067" y1="93514" x2="51600" y2="93514"/>
                        <a14:foregroundMark x1="51600" y1="93514" x2="42800" y2="85586"/>
                        <a14:foregroundMark x1="42800" y1="85586" x2="42800" y2="85586"/>
                        <a14:foregroundMark x1="65467" y1="6126" x2="43733" y2="1081"/>
                        <a14:foregroundMark x1="43733" y1="1081" x2="42634" y2="2357"/>
                        <a14:foregroundMark x1="36227" y1="10534" x2="46133" y2="6126"/>
                        <a14:foregroundMark x1="46133" y1="6126" x2="59467" y2="5946"/>
                        <a14:foregroundMark x1="59467" y1="5946" x2="61200" y2="8649"/>
                        <a14:foregroundMark x1="71333" y1="44324" x2="71333" y2="44324"/>
                        <a14:foregroundMark x1="48400" y1="93153" x2="58400" y2="97838"/>
                        <a14:foregroundMark x1="79045" y1="86334" x2="80933" y2="77658"/>
                        <a14:backgroundMark x1="55200" y1="99459" x2="66000" y2="99099"/>
                        <a14:backgroundMark x1="66000" y1="99099" x2="75467" y2="92793"/>
                        <a14:backgroundMark x1="75467" y1="92793" x2="79200" y2="87748"/>
                        <a14:backgroundMark x1="83467" y1="88288" x2="83467" y2="88288"/>
                        <a14:backgroundMark x1="33200" y1="10991" x2="42133" y2="37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445" y="3487807"/>
            <a:ext cx="4559121" cy="337374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A5C1417-8AC4-4BBA-B7DF-054ABD0063F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5650" y="-443624"/>
            <a:ext cx="4237087" cy="385300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6818ACA-6853-4EDC-B13B-75A86ECFCF9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20" b="91840" l="9920" r="89920">
                        <a14:foregroundMark x1="29280" y1="91360" x2="42240" y2="92640"/>
                        <a14:foregroundMark x1="42240" y1="92640" x2="54720" y2="91840"/>
                        <a14:foregroundMark x1="54720" y1="91840" x2="58720" y2="8832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32019" y="2972801"/>
            <a:ext cx="3810330" cy="381033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BD0C1EA-45F0-4C87-95E3-9FCC38668858}"/>
              </a:ext>
            </a:extLst>
          </p:cNvPr>
          <p:cNvSpPr txBox="1"/>
          <p:nvPr/>
        </p:nvSpPr>
        <p:spPr>
          <a:xfrm>
            <a:off x="3590132" y="4773090"/>
            <a:ext cx="2312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dirty="0">
                <a:latin typeface="Aharoni" panose="02010803020104030203" pitchFamily="2" charset="-79"/>
                <a:cs typeface="Aharoni" panose="02010803020104030203" pitchFamily="2" charset="-79"/>
              </a:rPr>
              <a:t>KULTRÚN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0522874-EB74-4A0A-92C2-B00DC91BDB41}"/>
              </a:ext>
            </a:extLst>
          </p:cNvPr>
          <p:cNvSpPr txBox="1"/>
          <p:nvPr/>
        </p:nvSpPr>
        <p:spPr>
          <a:xfrm>
            <a:off x="9777632" y="712538"/>
            <a:ext cx="2331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dirty="0">
                <a:latin typeface="Aharoni" panose="02010803020104030203" pitchFamily="2" charset="-79"/>
                <a:cs typeface="Aharoni" panose="02010803020104030203" pitchFamily="2" charset="-79"/>
              </a:rPr>
              <a:t>PIFILKA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0C97785-B102-4522-B359-0DBD9DDD901E}"/>
              </a:ext>
            </a:extLst>
          </p:cNvPr>
          <p:cNvSpPr txBox="1"/>
          <p:nvPr/>
        </p:nvSpPr>
        <p:spPr>
          <a:xfrm>
            <a:off x="9891770" y="5096256"/>
            <a:ext cx="26682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dirty="0">
                <a:latin typeface="Aharoni" panose="02010803020104030203" pitchFamily="2" charset="-79"/>
                <a:cs typeface="Aharoni" panose="02010803020104030203" pitchFamily="2" charset="-79"/>
              </a:rPr>
              <a:t>TROMPE</a:t>
            </a:r>
          </a:p>
        </p:txBody>
      </p:sp>
      <p:pic>
        <p:nvPicPr>
          <p:cNvPr id="10" name="kultrun">
            <a:hlinkClick r:id="" action="ppaction://media"/>
            <a:extLst>
              <a:ext uri="{FF2B5EF4-FFF2-40B4-BE49-F238E27FC236}">
                <a16:creationId xmlns:a16="http://schemas.microsoft.com/office/drawing/2014/main" id="{C575079E-7415-440A-AAD7-3F1FDF5968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 rot="10800000" flipH="1">
            <a:off x="3711152" y="5769963"/>
            <a:ext cx="741049" cy="741049"/>
          </a:xfrm>
          <a:prstGeom prst="rect">
            <a:avLst/>
          </a:prstGeom>
        </p:spPr>
      </p:pic>
      <p:pic>
        <p:nvPicPr>
          <p:cNvPr id="11" name="pifilca-o-pufilka-sonido">
            <a:hlinkClick r:id="" action="ppaction://media"/>
            <a:extLst>
              <a:ext uri="{FF2B5EF4-FFF2-40B4-BE49-F238E27FC236}">
                <a16:creationId xmlns:a16="http://schemas.microsoft.com/office/drawing/2014/main" id="{A0A22745-A7EF-405C-A21C-B6C0F264F94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285429" y="1521545"/>
            <a:ext cx="609600" cy="609600"/>
          </a:xfrm>
          <a:prstGeom prst="rect">
            <a:avLst/>
          </a:prstGeom>
        </p:spPr>
      </p:pic>
      <p:pic>
        <p:nvPicPr>
          <p:cNvPr id="12" name="Música Mapuche - 14 Trompe (1) - Mapuche - El Canto del Hombre">
            <a:hlinkClick r:id="" action="ppaction://media"/>
            <a:extLst>
              <a:ext uri="{FF2B5EF4-FFF2-40B4-BE49-F238E27FC236}">
                <a16:creationId xmlns:a16="http://schemas.microsoft.com/office/drawing/2014/main" id="{27453D44-4886-4F4A-A677-218FDF61A66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564419" y="568403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77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138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2088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9221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5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C485751A-0E2B-496A-867B-71BE80437A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8095" y="2748199"/>
            <a:ext cx="7063640" cy="398651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4915C68-DF20-4DA4-AD3E-8C3201A9AB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282" b="91944" l="8224" r="92150">
                        <a14:foregroundMark x1="45047" y1="65149" x2="19065" y2="49037"/>
                        <a14:foregroundMark x1="19065" y1="49037" x2="16075" y2="35377"/>
                        <a14:foregroundMark x1="16075" y1="35377" x2="21495" y2="22242"/>
                        <a14:foregroundMark x1="21495" y1="22242" x2="33832" y2="14186"/>
                        <a14:foregroundMark x1="33832" y1="14186" x2="64860" y2="9282"/>
                        <a14:foregroundMark x1="64860" y1="9282" x2="85607" y2="30298"/>
                        <a14:foregroundMark x1="85607" y1="30298" x2="89159" y2="43958"/>
                        <a14:foregroundMark x1="89159" y1="43958" x2="62617" y2="60245"/>
                        <a14:foregroundMark x1="62617" y1="60245" x2="48411" y2="64799"/>
                        <a14:foregroundMark x1="48411" y1="64799" x2="65234" y2="64799"/>
                        <a14:foregroundMark x1="92336" y1="78634" x2="90467" y2="74606"/>
                        <a14:foregroundMark x1="69720" y1="91944" x2="56075" y2="91419"/>
                        <a14:foregroundMark x1="43551" y1="91068" x2="32897" y2="81611"/>
                        <a14:foregroundMark x1="32897" y1="81611" x2="41682" y2="81961"/>
                        <a14:foregroundMark x1="18692" y1="80210" x2="14206" y2="73380"/>
                        <a14:foregroundMark x1="82243" y1="72154" x2="81308" y2="81611"/>
                        <a14:foregroundMark x1="75701" y1="76007" x2="81308" y2="72504"/>
                        <a14:foregroundMark x1="12336" y1="78634" x2="8224" y2="76357"/>
                        <a14:foregroundMark x1="18692" y1="77233" x2="18692" y2="772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8624" y="-96391"/>
            <a:ext cx="3261643" cy="348111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DF40BAF-376E-45B1-96C6-A8093B6394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359" b="90779" l="5650" r="92514">
                        <a14:foregroundMark x1="8475" y1="51192" x2="5650" y2="39110"/>
                        <a14:foregroundMark x1="5650" y1="39110" x2="10876" y2="27345"/>
                        <a14:foregroundMark x1="10876" y1="27345" x2="12288" y2="26073"/>
                        <a14:foregroundMark x1="32768" y1="9380" x2="44774" y2="6677"/>
                        <a14:foregroundMark x1="44774" y1="6677" x2="68927" y2="11765"/>
                        <a14:foregroundMark x1="89407" y1="58665" x2="92655" y2="44356"/>
                        <a14:foregroundMark x1="92655" y1="44356" x2="82768" y2="19237"/>
                        <a14:foregroundMark x1="82768" y1="19237" x2="81356" y2="17965"/>
                        <a14:foregroundMark x1="90395" y1="30525" x2="85169" y2="24165"/>
                        <a14:foregroundMark x1="52966" y1="89507" x2="26836" y2="92051"/>
                        <a14:foregroundMark x1="26836" y1="92051" x2="15537" y2="90779"/>
                        <a14:foregroundMark x1="15537" y1="90779" x2="14689" y2="89030"/>
                        <a14:foregroundMark x1="31356" y1="86328" x2="31356" y2="863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44029" y="830841"/>
            <a:ext cx="4316342" cy="383471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5ED43C-1A96-4458-9B0E-03655EB06B38}"/>
              </a:ext>
            </a:extLst>
          </p:cNvPr>
          <p:cNvSpPr txBox="1"/>
          <p:nvPr/>
        </p:nvSpPr>
        <p:spPr>
          <a:xfrm>
            <a:off x="3483681" y="807541"/>
            <a:ext cx="38374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>
                <a:latin typeface="Aharoni" panose="02010803020104030203" pitchFamily="2" charset="-79"/>
                <a:cs typeface="Aharoni" panose="02010803020104030203" pitchFamily="2" charset="-79"/>
              </a:rPr>
              <a:t>KASKAWILLA</a:t>
            </a:r>
            <a:endParaRPr lang="es-CL" sz="4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3644748-15B0-4544-A4CE-B0710E83E700}"/>
              </a:ext>
            </a:extLst>
          </p:cNvPr>
          <p:cNvSpPr txBox="1"/>
          <p:nvPr/>
        </p:nvSpPr>
        <p:spPr>
          <a:xfrm>
            <a:off x="8890614" y="4616884"/>
            <a:ext cx="31697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>
                <a:latin typeface="Aharoni" panose="02010803020104030203" pitchFamily="2" charset="-79"/>
                <a:cs typeface="Aharoni" panose="02010803020104030203" pitchFamily="2" charset="-79"/>
              </a:rPr>
              <a:t>TRUTRUKA</a:t>
            </a:r>
            <a:endParaRPr lang="es-CL" sz="4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9" name="Kaskawilla mapuche sonido">
            <a:hlinkClick r:id="" action="ppaction://media"/>
            <a:extLst>
              <a:ext uri="{FF2B5EF4-FFF2-40B4-BE49-F238E27FC236}">
                <a16:creationId xmlns:a16="http://schemas.microsoft.com/office/drawing/2014/main" id="{D8BFCD6D-BBAF-4579-BE5F-F914DACA48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40328" y="1421012"/>
            <a:ext cx="609600" cy="609600"/>
          </a:xfrm>
          <a:prstGeom prst="rect">
            <a:avLst/>
          </a:prstGeom>
        </p:spPr>
      </p:pic>
      <p:pic>
        <p:nvPicPr>
          <p:cNvPr id="10" name="Aprendiedo a tocar la trutruca">
            <a:hlinkClick r:id="" action="ppaction://media"/>
            <a:extLst>
              <a:ext uri="{FF2B5EF4-FFF2-40B4-BE49-F238E27FC236}">
                <a16:creationId xmlns:a16="http://schemas.microsoft.com/office/drawing/2014/main" id="{783A3385-5CC8-4F71-8376-2B5B1AA7263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12708" y="547447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75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03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915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atalia una niña Mapuche  Pichintún  Capítulo 3">
            <a:hlinkClick r:id="" action="ppaction://media"/>
            <a:extLst>
              <a:ext uri="{FF2B5EF4-FFF2-40B4-BE49-F238E27FC236}">
                <a16:creationId xmlns:a16="http://schemas.microsoft.com/office/drawing/2014/main" id="{10CE8056-6EEC-4A78-9ADF-18F7040233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62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85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6596AD3-C2F2-4A5E-82B5-3F6A8A889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91" y="142407"/>
            <a:ext cx="9491907" cy="589534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A331A34-3C39-4B7F-9282-FDC910FE4B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1898" y="-42997"/>
            <a:ext cx="2280102" cy="146316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0DF579B-9E8E-482F-8E4E-832F48F11B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11898" y="1224967"/>
            <a:ext cx="2280102" cy="1469263"/>
          </a:xfrm>
          <a:prstGeom prst="rect">
            <a:avLst/>
          </a:prstGeom>
        </p:spPr>
      </p:pic>
      <p:pic>
        <p:nvPicPr>
          <p:cNvPr id="6" name="Imagen 5" descr="Imagen que contiene camiseta&#10;&#10;Descripción generada automáticamente">
            <a:extLst>
              <a:ext uri="{FF2B5EF4-FFF2-40B4-BE49-F238E27FC236}">
                <a16:creationId xmlns:a16="http://schemas.microsoft.com/office/drawing/2014/main" id="{0A93C567-8DC1-4C34-9B40-E3A4E09243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655" y="2568213"/>
            <a:ext cx="3938345" cy="41473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CANCION MAPUCHE PARA NIÑOS">
            <a:hlinkClick r:id="" action="ppaction://media"/>
            <a:extLst>
              <a:ext uri="{FF2B5EF4-FFF2-40B4-BE49-F238E27FC236}">
                <a16:creationId xmlns:a16="http://schemas.microsoft.com/office/drawing/2014/main" id="{6FAA34CF-EA49-4671-8DE2-27F5DD0CD1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253655" y="61771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94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23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magen que contiene luz&#10;&#10;Descripción generada automáticamente">
            <a:extLst>
              <a:ext uri="{FF2B5EF4-FFF2-40B4-BE49-F238E27FC236}">
                <a16:creationId xmlns:a16="http://schemas.microsoft.com/office/drawing/2014/main" id="{68958277-0B79-42B2-B80F-AFFDEC1EB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194"/>
            <a:ext cx="12178558" cy="688519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976423" y="2153200"/>
            <a:ext cx="69932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600" b="1" dirty="0">
                <a:solidFill>
                  <a:srgbClr val="FF0000"/>
                </a:solidFill>
              </a:rPr>
              <a:t>CHALTU MAY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2979628" y="1137537"/>
            <a:ext cx="46235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b="1" dirty="0">
                <a:solidFill>
                  <a:srgbClr val="FFFF00"/>
                </a:solidFill>
              </a:rPr>
              <a:t>GRACIAS !!!</a:t>
            </a:r>
          </a:p>
        </p:txBody>
      </p:sp>
    </p:spTree>
    <p:extLst>
      <p:ext uri="{BB962C8B-B14F-4D97-AF65-F5344CB8AC3E}">
        <p14:creationId xmlns:p14="http://schemas.microsoft.com/office/powerpoint/2010/main" val="68245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Sector">
  <a:themeElements>
    <a:clrScheme name="Secto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830</TotalTime>
  <Words>31</Words>
  <Application>Microsoft Office PowerPoint</Application>
  <PresentationFormat>Panorámica</PresentationFormat>
  <Paragraphs>21</Paragraphs>
  <Slides>13</Slides>
  <Notes>0</Notes>
  <HiddenSlides>0</HiddenSlides>
  <MMClips>10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Aharoni</vt:lpstr>
      <vt:lpstr>Arial</vt:lpstr>
      <vt:lpstr>Century Gothic</vt:lpstr>
      <vt:lpstr>Wingdings 3</vt:lpstr>
      <vt:lpstr>Sector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Cope Moll Contreras</cp:lastModifiedBy>
  <cp:revision>41</cp:revision>
  <dcterms:created xsi:type="dcterms:W3CDTF">2020-06-11T11:57:23Z</dcterms:created>
  <dcterms:modified xsi:type="dcterms:W3CDTF">2020-06-24T03:32:26Z</dcterms:modified>
</cp:coreProperties>
</file>