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5" r:id="rId1"/>
  </p:sldMasterIdLst>
  <p:sldIdLst>
    <p:sldId id="268" r:id="rId2"/>
    <p:sldId id="256" r:id="rId3"/>
    <p:sldId id="257" r:id="rId4"/>
    <p:sldId id="263" r:id="rId5"/>
    <p:sldId id="258" r:id="rId6"/>
    <p:sldId id="264" r:id="rId7"/>
    <p:sldId id="265" r:id="rId8"/>
    <p:sldId id="259" r:id="rId9"/>
    <p:sldId id="266" r:id="rId10"/>
    <p:sldId id="269" r:id="rId11"/>
    <p:sldId id="267" r:id="rId12"/>
    <p:sldId id="260" r:id="rId13"/>
    <p:sldId id="261" r:id="rId14"/>
    <p:sldId id="26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5156A6C-2392-4E4A-B763-F9792D5CE779}">
          <p14:sldIdLst>
            <p14:sldId id="268"/>
            <p14:sldId id="256"/>
            <p14:sldId id="257"/>
            <p14:sldId id="263"/>
            <p14:sldId id="258"/>
            <p14:sldId id="264"/>
            <p14:sldId id="265"/>
            <p14:sldId id="259"/>
            <p14:sldId id="266"/>
            <p14:sldId id="269"/>
            <p14:sldId id="267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3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4"/>
    <p:restoredTop sz="94640"/>
  </p:normalViewPr>
  <p:slideViewPr>
    <p:cSldViewPr snapToGrid="0" snapToObjects="1">
      <p:cViewPr varScale="1">
        <p:scale>
          <a:sx n="68" d="100"/>
          <a:sy n="68" d="100"/>
        </p:scale>
        <p:origin x="-128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518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90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9469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52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4918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261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403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1359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667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043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8962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3556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8391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7722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3213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2049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8350B-D141-E14C-8185-608A76030630}" type="datetimeFigureOut">
              <a:rPr lang="es-CL" smtClean="0"/>
              <a:t>08-06-20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66B3EB-9786-7C44-9D5D-8C816041022A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850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0.png"/><Relationship Id="rId5" Type="http://schemas.microsoft.com/office/2007/relationships/hdphoto" Target="../media/hdphoto2.wdp"/><Relationship Id="rId6" Type="http://schemas.microsoft.com/office/2007/relationships/hdphoto" Target="../media/hdphoto3.wdp"/><Relationship Id="rId7" Type="http://schemas.microsoft.com/office/2007/relationships/hdphoto" Target="../media/hdphoto4.wdp"/><Relationship Id="rId8" Type="http://schemas.microsoft.com/office/2007/relationships/hdphoto" Target="../media/hdphoto5.wdp"/><Relationship Id="rId9" Type="http://schemas.microsoft.com/office/2007/relationships/hdphoto" Target="../media/hdphoto6.wdp"/><Relationship Id="rId10" Type="http://schemas.microsoft.com/office/2007/relationships/hdphoto" Target="../media/hdphoto7.wdp"/><Relationship Id="rId11" Type="http://schemas.microsoft.com/office/2007/relationships/hdphoto" Target="../media/hdphoto8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4" Type="http://schemas.openxmlformats.org/officeDocument/2006/relationships/image" Target="../media/image17.tiff"/><Relationship Id="rId5" Type="http://schemas.openxmlformats.org/officeDocument/2006/relationships/image" Target="../media/image18.tiff"/><Relationship Id="rId6" Type="http://schemas.openxmlformats.org/officeDocument/2006/relationships/image" Target="../media/image19.tiff"/><Relationship Id="rId7" Type="http://schemas.openxmlformats.org/officeDocument/2006/relationships/image" Target="../media/image20.tiff"/><Relationship Id="rId8" Type="http://schemas.openxmlformats.org/officeDocument/2006/relationships/image" Target="../media/image21.tiff"/><Relationship Id="rId9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f"/><Relationship Id="rId3" Type="http://schemas.openxmlformats.org/officeDocument/2006/relationships/image" Target="../media/image2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4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tiff"/><Relationship Id="rId3" Type="http://schemas.openxmlformats.org/officeDocument/2006/relationships/image" Target="../media/image3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tiff"/><Relationship Id="rId3" Type="http://schemas.openxmlformats.org/officeDocument/2006/relationships/image" Target="../media/image3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7FF2422-DE10-4C45-9CE8-65500FEBA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56" y="115316"/>
            <a:ext cx="6350000" cy="635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D010AF-5054-864D-B974-CD74D86D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609600"/>
            <a:ext cx="7207458" cy="1328928"/>
          </a:xfrm>
        </p:spPr>
        <p:txBody>
          <a:bodyPr>
            <a:normAutofit/>
          </a:bodyPr>
          <a:lstStyle/>
          <a:p>
            <a:r>
              <a:rPr lang="es-CL" sz="8000" dirty="0"/>
              <a:t>    Conceptos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9BA41BE-6071-A940-804D-12E7E2B82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92" y="4306316"/>
            <a:ext cx="2159000" cy="2159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897B33B-6FB7-3244-9A8B-CCCAE72F2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07434"/>
            <a:ext cx="6096000" cy="345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01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ico-me-gr" descr="chico-me-gr">
            <a:hlinkClick r:id="" action="ppaction://media"/>
            <a:extLst>
              <a:ext uri="{FF2B5EF4-FFF2-40B4-BE49-F238E27FC236}">
                <a16:creationId xmlns:a16="http://schemas.microsoft.com/office/drawing/2014/main" xmlns="" id="{36D7F8A7-F1EB-3E42-A85C-F9F489B814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80584"/>
            <a:ext cx="12192000" cy="607741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B59D3DC8-8E39-0143-864B-30AA10FD2670}"/>
              </a:ext>
            </a:extLst>
          </p:cNvPr>
          <p:cNvSpPr/>
          <p:nvPr/>
        </p:nvSpPr>
        <p:spPr>
          <a:xfrm>
            <a:off x="624469" y="156117"/>
            <a:ext cx="6302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200" dirty="0">
                <a:solidFill>
                  <a:srgbClr val="00B0F0"/>
                </a:solidFill>
              </a:rPr>
              <a:t>Chico-mediano-grande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271314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8">
            <a:extLst>
              <a:ext uri="{FF2B5EF4-FFF2-40B4-BE49-F238E27FC236}">
                <a16:creationId xmlns:a16="http://schemas.microsoft.com/office/drawing/2014/main" xmlns="" id="{7618473A-78E4-204A-8D96-7FF9BC2D1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170" y="4548231"/>
            <a:ext cx="1865141" cy="2297698"/>
          </a:xfrm>
          <a:prstGeom prst="rect">
            <a:avLst/>
          </a:prstGeom>
        </p:spPr>
      </p:pic>
      <p:pic>
        <p:nvPicPr>
          <p:cNvPr id="15" name="Marcador de contenido 8">
            <a:extLst>
              <a:ext uri="{FF2B5EF4-FFF2-40B4-BE49-F238E27FC236}">
                <a16:creationId xmlns:a16="http://schemas.microsoft.com/office/drawing/2014/main" xmlns="" id="{F2455281-A35C-944B-864C-2447CED71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9961" y="5401994"/>
            <a:ext cx="1067678" cy="144393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898B225-948F-6242-84BB-010A918AB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3982"/>
            <a:ext cx="8596668" cy="658617"/>
          </a:xfrm>
        </p:spPr>
        <p:txBody>
          <a:bodyPr>
            <a:normAutofit/>
          </a:bodyPr>
          <a:lstStyle/>
          <a:p>
            <a:r>
              <a:rPr lang="es-CL" dirty="0"/>
              <a:t>chico - mediano - grande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6DFE37FF-153D-0446-AE56-F725DB111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657" y="5795554"/>
            <a:ext cx="754966" cy="9384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4CB8F64-42A0-6544-A446-1B29F2888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88" t="8378" r="13825"/>
          <a:stretch/>
        </p:blipFill>
        <p:spPr>
          <a:xfrm>
            <a:off x="677334" y="1170506"/>
            <a:ext cx="1005087" cy="118454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1CEB263D-D6AE-1C44-8F2C-524F674D60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88" t="8378" r="13825"/>
          <a:stretch/>
        </p:blipFill>
        <p:spPr>
          <a:xfrm>
            <a:off x="9939272" y="503676"/>
            <a:ext cx="1570894" cy="185137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7F5270AA-43C5-B348-A444-0D147384FA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88" t="8378" r="13825"/>
          <a:stretch/>
        </p:blipFill>
        <p:spPr>
          <a:xfrm>
            <a:off x="5295903" y="1690688"/>
            <a:ext cx="558838" cy="65861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18657" y="4548231"/>
            <a:ext cx="1063764" cy="8537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b="1" dirty="0" smtClean="0"/>
              <a:t>1</a:t>
            </a:r>
            <a:endParaRPr lang="es-ES" sz="4800" b="1" dirty="0"/>
          </a:p>
        </p:txBody>
      </p:sp>
      <p:sp>
        <p:nvSpPr>
          <p:cNvPr id="11" name="Rectángulo 10"/>
          <p:cNvSpPr/>
          <p:nvPr/>
        </p:nvSpPr>
        <p:spPr>
          <a:xfrm>
            <a:off x="5322859" y="3694468"/>
            <a:ext cx="1063764" cy="8537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b="1" dirty="0" smtClean="0"/>
              <a:t>2</a:t>
            </a:r>
            <a:endParaRPr lang="es-ES" sz="4800" b="1" dirty="0"/>
          </a:p>
        </p:txBody>
      </p:sp>
      <p:sp>
        <p:nvSpPr>
          <p:cNvPr id="14" name="Rectángulo 13"/>
          <p:cNvSpPr/>
          <p:nvPr/>
        </p:nvSpPr>
        <p:spPr>
          <a:xfrm>
            <a:off x="10819961" y="4273749"/>
            <a:ext cx="1063764" cy="8537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b="1" dirty="0" smtClean="0"/>
              <a:t>3</a:t>
            </a:r>
            <a:endParaRPr lang="es-ES" sz="4800" b="1" dirty="0"/>
          </a:p>
        </p:txBody>
      </p:sp>
    </p:spTree>
    <p:extLst>
      <p:ext uri="{BB962C8B-B14F-4D97-AF65-F5344CB8AC3E}">
        <p14:creationId xmlns:p14="http://schemas.microsoft.com/office/powerpoint/2010/main" val="514950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97 0.00162 C 0.04518 0.00417 0.0474 0.00694 0.04987 0.00903 C 0.05247 0.01111 0.0582 0.01389 0.0582 0.01412 C 0.06563 0.01319 0.07305 0.01389 0.08034 0.01157 C 0.08307 0.01065 0.0849 0.00602 0.08737 0.00417 C 0.09284 -0.00046 0.09688 -0.00139 0.1026 -0.00324 C 0.10677 -0.00162 0.1112 -0.00162 0.1151 0.00162 C 0.11667 0.00278 0.11719 0.00625 0.11784 0.00903 C 0.11914 0.01366 0.11979 0.01898 0.1207 0.02384 C 0.12279 0.03518 0.12174 0.0287 0.12344 0.04352 C 0.12396 0.08056 0.12396 0.11759 0.12487 0.15463 C 0.12487 0.15903 0.12591 0.16296 0.12617 0.16713 C 0.12682 0.17361 0.12708 0.18032 0.1276 0.18681 C 0.12826 0.19444 0.12943 0.20625 0.13034 0.21389 C 0.13086 0.21736 0.13099 0.22083 0.13177 0.22384 C 0.13359 0.23148 0.14063 0.24213 0.14284 0.24606 L 0.14701 0.25347 C 0.14896 0.25671 0.15039 0.26088 0.1526 0.26343 C 0.15404 0.26505 0.15547 0.26667 0.15677 0.26829 C 0.15911 0.27153 0.16107 0.27593 0.16367 0.27824 C 0.16719 0.28102 0.17109 0.28148 0.17487 0.2831 L 0.18034 0.28565 C 0.18503 0.28472 0.18984 0.28565 0.19427 0.2831 C 0.19909 0.28056 0.20378 0.27014 0.2082 0.26597 C 0.21029 0.26366 0.21289 0.26296 0.2151 0.26088 C 0.21758 0.2588 0.21966 0.25556 0.22201 0.25347 C 0.22422 0.25162 0.22682 0.25046 0.22904 0.24861 C 0.23138 0.24653 0.23372 0.24375 0.23594 0.2412 C 0.2388 0.23796 0.24115 0.2331 0.24427 0.23125 L 0.2526 0.22639 C 0.26602 0.20833 0.25169 0.22593 0.26237 0.21643 C 0.27044 0.20926 0.26237 0.21319 0.27201 0.20648 C 0.27383 0.20532 0.27578 0.20486 0.2776 0.20417 C 0.28346 0.19699 0.28555 0.19375 0.29154 0.18935 C 0.29284 0.18819 0.29427 0.18773 0.2957 0.18681 C 0.29701 0.18426 0.29818 0.18148 0.29987 0.1794 C 0.30443 0.17361 0.30495 0.17546 0.30951 0.17199 C 0.31146 0.1706 0.31315 0.16852 0.3151 0.16713 C 0.32943 0.15625 0.30638 0.17593 0.32487 0.15972 C 0.33216 0.16042 0.33971 0.15995 0.34701 0.16204 C 0.3487 0.1625 0.35013 0.16481 0.35104 0.16713 C 0.35339 0.17153 0.35664 0.18194 0.35664 0.18218 C 0.35755 0.18634 0.35924 0.19491 0.35951 0.19907 C 0.36029 0.21319 0.36016 0.22731 0.36094 0.2412 C 0.36107 0.24375 0.36185 0.24606 0.36224 0.24861 C 0.36289 0.25185 0.36276 0.25556 0.36367 0.25856 C 0.36471 0.26157 0.36667 0.26319 0.36784 0.26597 C 0.36784 0.2662 0.37487 0.28449 0.37604 0.28819 C 0.37708 0.29051 0.37773 0.29352 0.37904 0.2956 C 0.38034 0.29792 0.3819 0.30023 0.38307 0.30301 C 0.38424 0.30509 0.38464 0.30833 0.38594 0.31042 C 0.38828 0.31412 0.39427 0.32014 0.39427 0.32037 C 0.39792 0.31944 0.40169 0.31944 0.40534 0.31782 C 0.41107 0.31528 0.41094 0.31157 0.4151 0.30532 C 0.42005 0.29768 0.42188 0.29699 0.4276 0.29051 C 0.42891 0.28889 0.43021 0.28704 0.43177 0.28565 C 0.43359 0.2838 0.43542 0.28264 0.43724 0.28079 C 0.4401 0.27755 0.44258 0.27292 0.44557 0.27083 C 0.44779 0.26921 0.45039 0.26806 0.4526 0.26597 C 0.45456 0.26389 0.45612 0.26065 0.45807 0.25856 C 0.46042 0.25579 0.46263 0.2537 0.4651 0.25116 C 0.46784 0.24792 0.47057 0.24444 0.47344 0.2412 L 0.4776 0.23611 C 0.47891 0.23449 0.48021 0.23264 0.48177 0.23125 C 0.50013 0.21481 0.47721 0.23472 0.49141 0.22384 C 0.49336 0.22245 0.49505 0.22014 0.49701 0.21898 C 0.50156 0.21597 0.50964 0.21481 0.51367 0.21389 L 0.57201 0.21643 C 0.57721 0.2169 0.57852 0.21944 0.58177 0.22639 C 0.58281 0.2287 0.58385 0.23102 0.58438 0.2338 C 0.58555 0.23843 0.58633 0.24375 0.58724 0.24861 C 0.58776 0.25116 0.58828 0.25347 0.58867 0.25602 C 0.58919 0.25926 0.58958 0.2625 0.58997 0.26597 C 0.59063 0.26991 0.59076 0.27407 0.59141 0.27824 C 0.5918 0.28079 0.59258 0.2831 0.59284 0.28565 C 0.59349 0.29051 0.59375 0.2956 0.59427 0.30046 C 0.59466 0.30463 0.59518 0.30856 0.59557 0.31273 C 0.59583 0.31528 0.59857 0.35856 0.60117 0.36713 C 0.60273 0.37222 0.60586 0.37546 0.60807 0.3794 C 0.61536 0.41157 0.60547 0.37245 0.61641 0.40162 C 0.61784 0.40532 0.61797 0.41018 0.61927 0.41412 C 0.62031 0.41713 0.62201 0.41875 0.62344 0.42153 C 0.62682 0.4294 0.62917 0.43912 0.63307 0.44606 C 0.63594 0.45116 0.63802 0.45718 0.64141 0.46088 C 0.64284 0.46273 0.64427 0.46412 0.64557 0.46597 C 0.6526 0.47616 0.64661 0.47153 0.65391 0.47569 C 0.65521 0.47755 0.65664 0.47963 0.65807 0.48079 C 0.66081 0.48287 0.66367 0.48403 0.66641 0.48565 C 0.68073 0.49421 0.66914 0.48796 0.70247 0.49051 C 0.72031 0.48935 0.73268 0.49074 0.74844 0.48565 C 0.75013 0.48518 0.75208 0.4838 0.75391 0.4831 C 0.75651 0.48218 0.75951 0.48194 0.76211 0.48079 C 0.7651 0.4794 0.76771 0.47755 0.77057 0.47569 L 0.77474 0.47338 C 0.78438 0.46204 0.77995 0.46528 0.78724 0.46088 C 0.78854 0.45856 0.78971 0.45556 0.79141 0.45347 C 0.79258 0.45208 0.7944 0.45278 0.79557 0.45116 C 0.79688 0.44931 0.79714 0.44583 0.79844 0.44375 C 0.79961 0.44167 0.80117 0.44051 0.8026 0.43866 C 0.80573 0.43032 0.80417 0.43333 0.80677 0.42893 " pathEditMode="relative" rAng="0" ptsTypes="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90" y="2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1 0.06042 C -0.02656 0.05973 -0.02864 0.0595 -0.03047 0.05834 C -0.03203 0.05741 -0.03359 0.05579 -0.03502 0.05417 C -0.03633 0.05301 -0.03724 0.05093 -0.03854 0.05024 C -0.04036 0.04885 -0.04232 0.04885 -0.04427 0.04815 C -0.04544 0.04676 -0.04648 0.04491 -0.04778 0.04399 C -0.07448 0.025 -0.05039 0.04375 -0.07083 0.03172 L -0.07773 0.02755 C -0.0789 0.02686 -0.07995 0.0257 -0.08125 0.02547 L -0.09153 0.02362 C -0.0931 0.02223 -0.09453 0.02037 -0.09622 0.01945 C -0.09805 0.01829 -0.10013 0.01806 -0.10195 0.01737 C -0.10351 0.01667 -0.10508 0.01621 -0.10664 0.01528 C -0.11797 0.00926 -0.10898 0.0125 -0.12044 0.00926 C -0.13047 0.00973 -0.14049 0.00996 -0.15039 0.01112 C -0.15377 0.01158 -0.15599 0.01621 -0.15846 0.01945 C -0.15963 0.02084 -0.16094 0.02176 -0.16198 0.02362 C -0.16732 0.03195 -0.16693 0.03149 -0.17005 0.03982 C -0.16966 0.05093 -0.16966 0.06181 -0.16888 0.07269 C -0.16849 0.07755 -0.16745 0.08241 -0.16653 0.08704 C -0.1638 0.10301 -0.16497 0.09514 -0.16198 0.10973 C -0.16159 0.11158 -0.16133 0.11389 -0.16081 0.11575 C -0.16015 0.11806 -0.15924 0.11968 -0.15846 0.122 C -0.15768 0.12454 -0.15703 0.12732 -0.15625 0.1301 C -0.15286 0.15371 -0.15755 0.12477 -0.15273 0.14445 C -0.14961 0.15764 -0.1539 0.14862 -0.14935 0.15672 C -0.14857 0.1595 -0.14805 0.1625 -0.147 0.16505 C -0.14531 0.16875 -0.14284 0.1713 -0.14127 0.17524 C -0.14036 0.17709 -0.13633 0.18658 -0.13541 0.18959 C -0.13489 0.19144 -0.13489 0.19375 -0.13424 0.19584 C -0.13372 0.19792 -0.13255 0.19977 -0.13203 0.20186 C -0.13138 0.20394 -0.13138 0.20602 -0.13086 0.20811 C -0.13021 0.21019 -0.12903 0.21204 -0.12851 0.21412 C -0.12747 0.21806 -0.1276 0.22292 -0.12617 0.22639 C -0.12031 0.24237 -0.12252 0.23403 -0.11927 0.25116 L -0.1181 0.25718 L -0.11693 0.26343 C -0.11732 0.27848 -0.11719 0.29352 -0.1181 0.30857 C -0.11836 0.31274 -0.11914 0.31713 -0.12044 0.32084 C -0.12122 0.32292 -0.12213 0.32477 -0.12278 0.32709 C -0.12552 0.33681 -0.12148 0.33033 -0.12734 0.33727 C -0.12812 0.33936 -0.12864 0.34167 -0.12969 0.34329 C -0.13568 0.35394 -0.13086 0.34144 -0.13541 0.35162 C -0.13633 0.35348 -0.13685 0.35579 -0.13776 0.35764 C -0.13906 0.36065 -0.14166 0.36436 -0.14349 0.36598 C -0.15 0.37107 -0.15234 0.37037 -0.15963 0.372 C -0.16693 0.37084 -0.17435 0.36968 -0.18164 0.36806 C -0.18502 0.36713 -0.18555 0.36482 -0.18854 0.36181 C -0.18997 0.36042 -0.19153 0.35903 -0.1931 0.35764 C -0.19739 0.3544 -0.19661 0.35695 -0.20117 0.35162 C -0.20208 0.35047 -0.2026 0.34838 -0.20351 0.34746 C -0.20573 0.34561 -0.2082 0.34537 -0.21041 0.34329 C -0.21198 0.3419 -0.21354 0.34051 -0.2151 0.33936 C -0.21953 0.33588 -0.21888 0.33843 -0.22435 0.33311 C -0.22591 0.33149 -0.22721 0.32871 -0.2289 0.32709 C -0.2319 0.32385 -0.23568 0.32315 -0.23815 0.31875 C -0.24414 0.30811 -0.23541 0.32315 -0.24505 0.30857 C -0.25833 0.28843 -0.2401 0.31528 -0.25078 0.2963 C -0.25182 0.29445 -0.25312 0.29352 -0.2543 0.29213 C -0.25508 0.29005 -0.2556 0.28774 -0.25664 0.28588 C -0.25755 0.28426 -0.25898 0.28334 -0.26002 0.28195 C -0.26094 0.28056 -0.26159 0.27894 -0.26237 0.27778 C -0.2638 0.27547 -0.26536 0.27362 -0.26693 0.27153 C -0.2681 0.27014 -0.2694 0.26922 -0.27044 0.2676 C -0.27213 0.26505 -0.27357 0.26204 -0.275 0.25926 C -0.27617 0.25718 -0.27721 0.25487 -0.27851 0.25325 C -0.27969 0.25186 -0.28086 0.2507 -0.28203 0.24908 C -0.2832 0.24723 -0.28411 0.24468 -0.28541 0.24283 C -0.28763 0.23982 -0.29036 0.2382 -0.29232 0.23473 C -0.29778 0.225 -0.29492 0.22778 -0.30039 0.22454 C -0.32122 0.27732 -0.30638 0.26204 -0.33281 0.2676 C -0.33398 0.26783 -0.33502 0.26899 -0.3362 0.26968 C -0.34401 0.28357 -0.33177 0.26227 -0.34193 0.27778 C -0.34362 0.28033 -0.34505 0.28334 -0.34661 0.28588 C -0.34778 0.28797 -0.34909 0.28982 -0.35 0.29213 C -0.35156 0.2963 -0.35273 0.30093 -0.35469 0.3044 C -0.35664 0.30787 -0.35898 0.31065 -0.36041 0.31459 C -0.36341 0.32246 -0.36172 0.31899 -0.3651 0.325 C -0.36797 0.34028 -0.36406 0.3213 -0.36849 0.33727 C -0.36901 0.33912 -0.3694 0.34121 -0.36966 0.34329 C -0.37109 0.35186 -0.37109 0.35417 -0.372 0.36389 C -0.3707 0.43172 -0.37461 0.40741 -0.36849 0.43982 C -0.36732 0.4463 -0.36758 0.4463 -0.3651 0.45209 C -0.36315 0.45625 -0.36185 0.45718 -0.35924 0.46019 C -0.35846 0.46227 -0.35781 0.46459 -0.35703 0.46644 C -0.35625 0.46783 -0.35521 0.46875 -0.35469 0.47061 C -0.35403 0.47246 -0.35403 0.47477 -0.35351 0.47662 C -0.35286 0.47894 -0.35195 0.48079 -0.35117 0.48287 C -0.34831 0.49862 -0.34857 0.49422 -0.35117 0.52385 C -0.35143 0.5257 -0.35273 0.52662 -0.35351 0.52801 L -0.35469 0.5301 " pathEditMode="relative" ptsTypes="AAAAAAAAA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63 0.13542 C -0.06797 0.13681 -0.07032 0.13843 -0.07266 0.13959 C -0.08464 0.14537 -0.07266 0.1382 -0.08295 0.14375 C -0.08568 0.14514 -0.09141 0.14908 -0.09453 0.14977 C -0.0987 0.1507 -0.103 0.15093 -0.10729 0.15186 C -0.1099 0.15232 -0.11263 0.15324 -0.11537 0.15394 C -0.1319 0.15324 -0.14844 0.15301 -0.16498 0.15186 C -0.16615 0.15186 -0.16719 0.15047 -0.16836 0.14977 C -0.17643 0.14561 -0.16992 0.15023 -0.17995 0.14375 C -0.1819 0.14236 -0.18373 0.14074 -0.18568 0.13959 C -0.18685 0.13889 -0.18815 0.13843 -0.1892 0.1375 C -0.19115 0.13565 -0.19297 0.13311 -0.19492 0.13125 C -0.1961 0.13033 -0.1974 0.13033 -0.19844 0.1294 C -0.20157 0.12616 -0.20417 0.12107 -0.20768 0.11898 C -0.21393 0.11528 -0.21003 0.11783 -0.21914 0.11088 C -0.22136 0.10695 -0.22201 0.1051 -0.225 0.10255 C -0.22683 0.10093 -0.22878 0.09977 -0.23073 0.09861 C -0.23464 0.09167 -0.23138 0.09676 -0.23646 0.09028 C -0.23802 0.08843 -0.23959 0.08611 -0.24115 0.08426 C -0.24297 0.08195 -0.24518 0.08056 -0.24688 0.07801 C -0.24987 0.07361 -0.25235 0.06852 -0.25495 0.06366 L -0.26185 0.05139 L -0.26888 0.03912 C -0.26953 0.03773 -0.27058 0.03658 -0.2711 0.03496 C -0.27657 0.02037 -0.26979 0.03843 -0.27696 0.02061 C -0.27774 0.01852 -0.27865 0.01667 -0.27917 0.01436 C -0.28477 -0.00764 -0.27865 0.00996 -0.28386 -0.00393 C -0.28347 -0.01713 -0.28373 -0.03009 -0.28268 -0.04305 C -0.28255 -0.04537 -0.28125 -0.04722 -0.28034 -0.04907 C -0.27435 -0.0618 -0.27787 -0.05347 -0.27227 -0.06157 C -0.27149 -0.06273 -0.27097 -0.06481 -0.26992 -0.06551 C -0.26784 -0.06759 -0.26511 -0.06736 -0.26302 -0.06967 C -0.25964 -0.07384 -0.25912 -0.07477 -0.25495 -0.07777 C -0.25222 -0.08009 -0.24987 -0.08055 -0.24688 -0.08194 C -0.24571 -0.08264 -0.24466 -0.08356 -0.24349 -0.08402 C -0.23959 -0.08564 -0.23568 -0.08588 -0.2319 -0.08819 C -0.22617 -0.09143 -0.22969 -0.08981 -0.22149 -0.09213 C -0.20847 -0.09166 -0.19532 -0.09189 -0.18229 -0.09027 C -0.17904 -0.08981 -0.17617 -0.0875 -0.17305 -0.08611 L -0.16836 -0.08402 C -0.16732 -0.08264 -0.16615 -0.08102 -0.16498 -0.07986 C -0.1638 -0.07893 -0.16263 -0.0787 -0.16146 -0.07777 C -0.15782 -0.075 -0.15521 -0.07245 -0.15222 -0.06759 C -0.14987 -0.06365 -0.14766 -0.05949 -0.14532 -0.05532 L -0.14193 -0.04907 C -0.14154 -0.04722 -0.14115 -0.0449 -0.14076 -0.04305 C -0.13998 -0.04027 -0.1388 -0.03773 -0.13841 -0.03472 C -0.13763 -0.03009 -0.13763 -0.02523 -0.13724 -0.02037 C -0.13763 0.00278 -0.13776 0.02616 -0.13841 0.04931 C -0.1388 0.06412 -0.13933 0.0625 -0.14076 0.07385 C -0.14427 0.10232 -0.13854 0.06042 -0.14414 0.10047 C -0.14518 0.10741 -0.1461 0.11459 -0.14766 0.12107 C -0.14818 0.12338 -0.14922 0.12523 -0.15 0.12732 C -0.15026 0.12986 -0.15143 0.13866 -0.15222 0.14167 C -0.15287 0.14375 -0.15378 0.14561 -0.15456 0.14769 L -0.1569 0.15996 C -0.15729 0.16204 -0.15716 0.16459 -0.15808 0.16621 L -0.16029 0.17037 C -0.16237 0.18102 -0.16016 0.17246 -0.16498 0.18264 C -0.16589 0.18449 -0.16667 0.18658 -0.16732 0.18866 C -0.16784 0.19074 -0.16771 0.19329 -0.16836 0.19491 C -0.16927 0.19676 -0.17071 0.19769 -0.17188 0.19908 C -0.17266 0.20116 -0.17344 0.20301 -0.17422 0.2051 C -0.175 0.20787 -0.17552 0.21088 -0.17643 0.21343 C -0.17709 0.21505 -0.17813 0.21598 -0.17878 0.2176 C -0.18047 0.22153 -0.1819 0.2257 -0.18347 0.22986 L -0.18568 0.23588 L -0.18802 0.24213 C -0.18841 0.24422 -0.18854 0.2463 -0.1892 0.24815 C -0.18972 0.25 -0.19076 0.25093 -0.19154 0.25232 C -0.19232 0.25417 -0.1931 0.25648 -0.19375 0.25857 C -0.19466 0.26111 -0.19518 0.26412 -0.1961 0.26667 C -0.19714 0.26968 -0.19844 0.27223 -0.19961 0.275 C -0.20039 0.27686 -0.20104 0.27917 -0.20183 0.28102 C -0.203 0.2838 -0.20417 0.28658 -0.20534 0.28936 C -0.20612 0.29121 -0.20677 0.29352 -0.20768 0.29537 C -0.20834 0.29699 -0.20925 0.29792 -0.21003 0.29954 C -0.21081 0.30139 -0.21146 0.30371 -0.21224 0.30579 C -0.21341 0.30857 -0.21459 0.31111 -0.21576 0.31389 C -0.21615 0.31598 -0.21628 0.31806 -0.21693 0.32014 C -0.21823 0.32431 -0.22149 0.33241 -0.22149 0.33264 C -0.22435 0.35255 -0.22058 0.33148 -0.225 0.34468 C -0.22565 0.34653 -0.22565 0.34885 -0.22617 0.35093 C -0.22683 0.35371 -0.22787 0.35625 -0.22839 0.35903 C -0.23138 0.37292 -0.228 0.36181 -0.23073 0.37338 C -0.23138 0.37616 -0.23242 0.37871 -0.23308 0.38148 C -0.23347 0.38357 -0.23373 0.38565 -0.23425 0.38773 C -0.2349 0.39051 -0.23581 0.39306 -0.23646 0.39584 C -0.23698 0.39792 -0.23724 0.4 -0.23763 0.40209 C -0.23828 0.40486 -0.23946 0.40741 -0.23998 0.41019 C -0.24102 0.41574 -0.24232 0.42662 -0.24232 0.42686 C -0.24271 0.43334 -0.24453 0.4625 -0.24453 0.46783 C -0.24453 0.54699 -0.2517 0.52593 -0.24115 0.55394 C -0.24076 0.56551 -0.2405 0.57709 -0.23998 0.58866 C -0.23972 0.59445 -0.23867 0.60324 -0.23763 0.60926 C -0.23737 0.61135 -0.23672 0.6132 -0.23646 0.61551 C -0.23568 0.62223 -0.23516 0.62917 -0.23425 0.63588 C -0.23386 0.63866 -0.23373 0.64144 -0.23308 0.64422 C -0.23255 0.6463 -0.23151 0.64815 -0.23073 0.65023 C -0.23021 0.6544 -0.22943 0.66042 -0.22839 0.66459 C -0.22774 0.66736 -0.22683 0.67014 -0.22617 0.67292 C -0.22565 0.67477 -0.22565 0.67709 -0.225 0.67894 C -0.22435 0.68056 -0.22331 0.68148 -0.22266 0.68311 C -0.22175 0.68496 -0.22123 0.6875 -0.22032 0.68936 C -0.21823 0.69352 -0.21654 0.69977 -0.21341 0.70162 C -0.21224 0.70232 -0.21107 0.70255 -0.21003 0.70371 C -0.20755 0.70602 -0.20573 0.71065 -0.203 0.71181 C -0.19492 0.71551 -0.20183 0.7125 -0.19154 0.71598 C -0.17917 0.71991 -0.1931 0.71621 -0.17761 0.72014 C -0.16992 0.71945 -0.16224 0.71945 -0.15456 0.71806 C -0.14831 0.71667 -0.14857 0.71412 -0.14414 0.70973 C -0.13998 0.70556 -0.13646 0.70417 -0.13268 0.69746 L -0.12461 0.68311 L -0.1211 0.67686 C -0.12032 0.6757 -0.1194 0.67454 -0.11875 0.67292 C -0.11302 0.65764 -0.12045 0.67639 -0.11302 0.66065 C -0.11211 0.65857 -0.11146 0.65648 -0.11068 0.6544 C -0.10964 0.65162 -0.10834 0.64908 -0.10729 0.64607 C -0.10638 0.64422 -0.10547 0.64236 -0.10495 0.64005 C -0.10391 0.63611 -0.10326 0.63195 -0.10261 0.62778 L -0.10026 0.61135 C -0.10104 0.57986 -0.09844 0.57338 -0.10261 0.55394 C -0.10339 0.55047 -0.10417 0.54699 -0.10495 0.54352 C -0.10716 0.52014 -0.10417 0.5419 -0.10951 0.52107 C -0.11055 0.51713 -0.11068 0.5125 -0.11185 0.5088 C -0.11302 0.50486 -0.11498 0.50209 -0.11654 0.49861 C -0.11953 0.49121 -0.11927 0.4882 -0.12461 0.48218 C -0.12565 0.48079 -0.12696 0.47963 -0.128 0.47801 C -0.12891 0.47686 -0.12943 0.475 -0.13034 0.47385 C -0.13138 0.47246 -0.13268 0.4713 -0.13373 0.46968 C -0.13542 0.46783 -0.13672 0.46551 -0.13841 0.46366 C -0.13985 0.46204 -0.14154 0.46111 -0.14297 0.45949 C -0.14701 0.4551 -0.15065 0.45 -0.15456 0.44514 C -0.15573 0.44375 -0.15677 0.44213 -0.15808 0.44098 C -0.15951 0.43959 -0.1612 0.43843 -0.16263 0.43704 C -0.16888 0.43056 -0.16328 0.43449 -0.16953 0.43079 C -0.17032 0.4294 -0.17097 0.42778 -0.17188 0.42662 C -0.17292 0.4257 -0.17422 0.42523 -0.17539 0.42477 C -0.17878 0.42315 -0.18229 0.42199 -0.18568 0.42061 C -0.19414 0.41065 -0.1836 0.42269 -0.19375 0.41227 C -0.19922 0.40695 -0.19545 0.4088 -0.20183 0.40417 C -0.20495 0.40186 -0.20808 0.40023 -0.21107 0.39792 C -0.21276 0.39676 -0.21407 0.39491 -0.21576 0.39398 C -0.21875 0.39213 -0.22201 0.39167 -0.225 0.38982 C -0.228 0.38797 -0.22982 0.38681 -0.23308 0.38565 C -0.23568 0.38473 -0.23841 0.38449 -0.24115 0.38357 C -0.24271 0.38311 -0.24414 0.38218 -0.24571 0.38148 C -0.24766 0.38079 -0.24961 0.38033 -0.25157 0.37963 C -0.25886 0.38033 -0.26615 0.38056 -0.27344 0.38148 C -0.27539 0.38195 -0.27735 0.38287 -0.27917 0.38357 C -0.28451 0.38565 -0.28503 0.38635 -0.29076 0.38982 C -0.29193 0.39051 -0.2931 0.39121 -0.29427 0.3919 C -0.29571 0.3926 -0.29727 0.39306 -0.29883 0.39398 C -0.30117 0.39514 -0.30339 0.39723 -0.30573 0.39792 C -0.30768 0.39861 -0.30964 0.39931 -0.31159 0.4 C -0.31276 0.40047 -0.3138 0.40162 -0.31498 0.40209 C -0.3181 0.40348 -0.3211 0.4051 -0.32422 0.40625 C -0.32617 0.40695 -0.32813 0.40741 -0.32995 0.40834 C -0.33229 0.40949 -0.33464 0.41088 -0.33698 0.41227 L -0.34037 0.41436 C -0.34154 0.41505 -0.34284 0.41528 -0.34388 0.41644 C -0.34505 0.41783 -0.3461 0.41945 -0.34727 0.42061 C -0.34727 0.42084 -0.35599 0.4257 -0.35768 0.42662 L -0.3681 0.43287 L -0.37149 0.43496 C -0.37735 0.44537 -0.36979 0.43311 -0.37735 0.44098 C -0.38412 0.44838 -0.37422 0.44213 -0.38308 0.44931 C -0.38529 0.45093 -0.38776 0.45209 -0.38998 0.45348 L -0.39349 0.45533 L -0.39688 0.45741 " pathEditMode="relative" rAng="0" ptsTypes="AAAAAAAAAAAAAAAAAAAAAAAAAAAAAAAAAAAAAAAAAAAAAAAAAAAAAAAAAAAAAAAAAAAAAAAAAAAAAAA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3" y="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BFC422-BEC1-4E49-8816-D5561FA9C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703385"/>
          </a:xfrm>
        </p:spPr>
        <p:txBody>
          <a:bodyPr/>
          <a:lstStyle/>
          <a:p>
            <a:r>
              <a:rPr lang="es-CL" dirty="0"/>
              <a:t>Arriba- abajo </a:t>
            </a:r>
          </a:p>
        </p:txBody>
      </p:sp>
      <p:pic>
        <p:nvPicPr>
          <p:cNvPr id="4" name="y2mate.com - Arriba y Abajo - Trepsi El Payaso_vCoqbqz8s9E_360p.mp4" descr="y2mate.com - Arriba y Abajo - Trepsi El Payaso_vCoqbqz8s9E_360p.mp4">
            <a:hlinkClick r:id="" action="ppaction://media"/>
            <a:extLst>
              <a:ext uri="{FF2B5EF4-FFF2-40B4-BE49-F238E27FC236}">
                <a16:creationId xmlns:a16="http://schemas.microsoft.com/office/drawing/2014/main" xmlns="" id="{929C3E21-8594-B04D-B444-D375ABFB013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80" y="703386"/>
            <a:ext cx="11331786" cy="5985484"/>
          </a:xfrm>
        </p:spPr>
      </p:pic>
    </p:spTree>
    <p:extLst>
      <p:ext uri="{BB962C8B-B14F-4D97-AF65-F5344CB8AC3E}">
        <p14:creationId xmlns:p14="http://schemas.microsoft.com/office/powerpoint/2010/main" val="280739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FBC87A-FEC8-D746-B62D-FAD77AA8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 arriba – abajo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5FFA23BD-63B4-C944-A3A4-9DD181362B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86" b="99205" l="2174" r="97609">
                        <a14:foregroundMark x1="12500" y1="48310" x2="3152" y2="55765"/>
                        <a14:foregroundMark x1="3152" y1="55765" x2="5761" y2="58052"/>
                        <a14:foregroundMark x1="12500" y1="43638" x2="6413" y2="33797"/>
                        <a14:foregroundMark x1="6413" y1="33797" x2="14457" y2="25646"/>
                        <a14:foregroundMark x1="14457" y1="25646" x2="19891" y2="15209"/>
                        <a14:foregroundMark x1="19891" y1="15209" x2="32500" y2="16799"/>
                        <a14:foregroundMark x1="32500" y1="16799" x2="22826" y2="29225"/>
                        <a14:foregroundMark x1="22826" y1="29225" x2="32717" y2="21372"/>
                        <a14:foregroundMark x1="32717" y1="21372" x2="23370" y2="29622"/>
                        <a14:foregroundMark x1="23370" y1="29622" x2="31413" y2="17694"/>
                        <a14:foregroundMark x1="31413" y1="17694" x2="20435" y2="28330"/>
                        <a14:foregroundMark x1="20435" y1="28330" x2="27826" y2="16899"/>
                        <a14:foregroundMark x1="27826" y1="16899" x2="17717" y2="26243"/>
                        <a14:foregroundMark x1="17717" y1="26243" x2="26087" y2="16998"/>
                        <a14:foregroundMark x1="26087" y1="16998" x2="16087" y2="27435"/>
                        <a14:foregroundMark x1="16087" y1="27435" x2="20217" y2="38867"/>
                        <a14:foregroundMark x1="20217" y1="38867" x2="11739" y2="30915"/>
                        <a14:foregroundMark x1="11739" y1="30915" x2="11413" y2="42942"/>
                        <a14:foregroundMark x1="11413" y1="42942" x2="11848" y2="30417"/>
                        <a14:foregroundMark x1="11848" y1="30417" x2="18478" y2="20974"/>
                        <a14:foregroundMark x1="18478" y1="20974" x2="26630" y2="21869"/>
                        <a14:foregroundMark x1="23587" y1="14115" x2="29457" y2="3877"/>
                        <a14:foregroundMark x1="29457" y1="3877" x2="41630" y2="1590"/>
                        <a14:foregroundMark x1="41630" y1="1590" x2="52174" y2="7058"/>
                        <a14:foregroundMark x1="52174" y1="7058" x2="54239" y2="9841"/>
                        <a14:foregroundMark x1="30435" y1="3976" x2="43043" y2="3181"/>
                        <a14:foregroundMark x1="43043" y1="3181" x2="30978" y2="3579"/>
                        <a14:foregroundMark x1="30978" y1="3579" x2="43152" y2="3181"/>
                        <a14:foregroundMark x1="43152" y1="3181" x2="43152" y2="3579"/>
                        <a14:foregroundMark x1="51304" y1="3579" x2="63478" y2="2386"/>
                        <a14:foregroundMark x1="63478" y1="2386" x2="66630" y2="3976"/>
                        <a14:foregroundMark x1="88696" y1="39364" x2="97717" y2="47416"/>
                        <a14:foregroundMark x1="97717" y1="47416" x2="90435" y2="45626"/>
                        <a14:foregroundMark x1="63152" y1="89960" x2="56196" y2="99503"/>
                        <a14:foregroundMark x1="56196" y1="99503" x2="45761" y2="93936"/>
                        <a14:foregroundMark x1="45761" y1="93936" x2="44891" y2="89165"/>
                        <a14:foregroundMark x1="35109" y1="97714" x2="47283" y2="97714"/>
                        <a14:foregroundMark x1="47283" y1="97714" x2="59239" y2="97316"/>
                        <a14:foregroundMark x1="59239" y1="97316" x2="54239" y2="99304"/>
                        <a14:foregroundMark x1="2826" y1="47416" x2="2609" y2="49801"/>
                        <a14:foregroundMark x1="2174" y1="53579" x2="2283" y2="539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7232" y="865981"/>
            <a:ext cx="7629682" cy="599201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50B6B8E-1201-EE4D-B3EE-F320B02A5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8" b="96680" l="1339" r="97116">
                        <a14:foregroundMark x1="33059" y1="3906" x2="40165" y2="5957"/>
                        <a14:foregroundMark x1="40165" y1="5957" x2="44490" y2="11816"/>
                        <a14:foregroundMark x1="44490" y1="11816" x2="50051" y2="27930"/>
                        <a14:foregroundMark x1="49434" y1="26172" x2="40165" y2="5078"/>
                        <a14:foregroundMark x1="40165" y1="5078" x2="45623" y2="15820"/>
                        <a14:foregroundMark x1="47889" y1="15039" x2="47889" y2="8008"/>
                        <a14:foregroundMark x1="47889" y1="8008" x2="54480" y2="4492"/>
                        <a14:foregroundMark x1="54480" y1="4492" x2="62616" y2="4102"/>
                        <a14:foregroundMark x1="62616" y1="4102" x2="69516" y2="1758"/>
                        <a14:foregroundMark x1="69516" y1="1758" x2="64470" y2="16016"/>
                        <a14:foregroundMark x1="64470" y1="16016" x2="57364" y2="18652"/>
                        <a14:foregroundMark x1="57364" y1="18652" x2="47168" y2="15039"/>
                        <a14:foregroundMark x1="51596" y1="28906" x2="74253" y2="22266"/>
                        <a14:foregroundMark x1="74253" y1="22266" x2="82389" y2="23438"/>
                        <a14:foregroundMark x1="82389" y1="23438" x2="88671" y2="28027"/>
                        <a14:foregroundMark x1="88671" y1="28027" x2="96292" y2="41504"/>
                        <a14:foregroundMark x1="96292" y1="41504" x2="97322" y2="57324"/>
                        <a14:foregroundMark x1="97322" y1="57324" x2="90319" y2="72852"/>
                        <a14:foregroundMark x1="71370" y1="93555" x2="64573" y2="96582"/>
                        <a14:foregroundMark x1="64573" y1="96582" x2="57055" y2="96777"/>
                        <a14:foregroundMark x1="57055" y1="96777" x2="46653" y2="92871"/>
                        <a14:foregroundMark x1="13285" y1="82227" x2="3399" y2="63281"/>
                        <a14:foregroundMark x1="3399" y1="63281" x2="1339" y2="41895"/>
                        <a14:foregroundMark x1="1339" y1="41895" x2="9166" y2="30859"/>
                        <a14:foregroundMark x1="26056" y1="30078" x2="23687" y2="28418"/>
                        <a14:foregroundMark x1="37487" y1="33594" x2="36148" y2="32324"/>
                        <a14:foregroundMark x1="37281" y1="32324" x2="35633" y2="33301"/>
                        <a14:foregroundMark x1="25026" y1="28125" x2="24511" y2="29395"/>
                        <a14:foregroundMark x1="26056" y1="27930" x2="26262" y2="30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4540" y="1773369"/>
            <a:ext cx="714532" cy="7535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66CF985F-C8AE-9743-8D57-E642AA379B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8" b="96680" l="1339" r="97116">
                        <a14:foregroundMark x1="33059" y1="3906" x2="40165" y2="5957"/>
                        <a14:foregroundMark x1="40165" y1="5957" x2="44490" y2="11816"/>
                        <a14:foregroundMark x1="44490" y1="11816" x2="50051" y2="27930"/>
                        <a14:foregroundMark x1="49434" y1="26172" x2="40165" y2="5078"/>
                        <a14:foregroundMark x1="40165" y1="5078" x2="45623" y2="15820"/>
                        <a14:foregroundMark x1="47889" y1="15039" x2="47889" y2="8008"/>
                        <a14:foregroundMark x1="47889" y1="8008" x2="54480" y2="4492"/>
                        <a14:foregroundMark x1="54480" y1="4492" x2="62616" y2="4102"/>
                        <a14:foregroundMark x1="62616" y1="4102" x2="69516" y2="1758"/>
                        <a14:foregroundMark x1="69516" y1="1758" x2="64470" y2="16016"/>
                        <a14:foregroundMark x1="64470" y1="16016" x2="57364" y2="18652"/>
                        <a14:foregroundMark x1="57364" y1="18652" x2="47168" y2="15039"/>
                        <a14:foregroundMark x1="51596" y1="28906" x2="74253" y2="22266"/>
                        <a14:foregroundMark x1="74253" y1="22266" x2="82389" y2="23438"/>
                        <a14:foregroundMark x1="82389" y1="23438" x2="88671" y2="28027"/>
                        <a14:foregroundMark x1="88671" y1="28027" x2="96292" y2="41504"/>
                        <a14:foregroundMark x1="96292" y1="41504" x2="97322" y2="57324"/>
                        <a14:foregroundMark x1="97322" y1="57324" x2="90319" y2="72852"/>
                        <a14:foregroundMark x1="71370" y1="93555" x2="64573" y2="96582"/>
                        <a14:foregroundMark x1="64573" y1="96582" x2="57055" y2="96777"/>
                        <a14:foregroundMark x1="57055" y1="96777" x2="46653" y2="92871"/>
                        <a14:foregroundMark x1="13285" y1="82227" x2="3399" y2="63281"/>
                        <a14:foregroundMark x1="3399" y1="63281" x2="1339" y2="41895"/>
                        <a14:foregroundMark x1="1339" y1="41895" x2="9166" y2="30859"/>
                        <a14:foregroundMark x1="26056" y1="30078" x2="23687" y2="28418"/>
                        <a14:foregroundMark x1="37487" y1="33594" x2="36148" y2="32324"/>
                        <a14:foregroundMark x1="37281" y1="32324" x2="35633" y2="33301"/>
                        <a14:foregroundMark x1="25026" y1="28125" x2="24511" y2="29395"/>
                        <a14:foregroundMark x1="26056" y1="27930" x2="26262" y2="30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47502" y="1966185"/>
            <a:ext cx="714532" cy="7535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A20C50A9-7404-B542-A755-8BA2F35397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8" b="96680" l="1339" r="97116">
                        <a14:foregroundMark x1="33059" y1="3906" x2="40165" y2="5957"/>
                        <a14:foregroundMark x1="40165" y1="5957" x2="44490" y2="11816"/>
                        <a14:foregroundMark x1="44490" y1="11816" x2="50051" y2="27930"/>
                        <a14:foregroundMark x1="49434" y1="26172" x2="40165" y2="5078"/>
                        <a14:foregroundMark x1="40165" y1="5078" x2="45623" y2="15820"/>
                        <a14:foregroundMark x1="47889" y1="15039" x2="47889" y2="8008"/>
                        <a14:foregroundMark x1="47889" y1="8008" x2="54480" y2="4492"/>
                        <a14:foregroundMark x1="54480" y1="4492" x2="62616" y2="4102"/>
                        <a14:foregroundMark x1="62616" y1="4102" x2="69516" y2="1758"/>
                        <a14:foregroundMark x1="69516" y1="1758" x2="64470" y2="16016"/>
                        <a14:foregroundMark x1="64470" y1="16016" x2="57364" y2="18652"/>
                        <a14:foregroundMark x1="57364" y1="18652" x2="47168" y2="15039"/>
                        <a14:foregroundMark x1="51596" y1="28906" x2="74253" y2="22266"/>
                        <a14:foregroundMark x1="74253" y1="22266" x2="82389" y2="23438"/>
                        <a14:foregroundMark x1="82389" y1="23438" x2="88671" y2="28027"/>
                        <a14:foregroundMark x1="88671" y1="28027" x2="96292" y2="41504"/>
                        <a14:foregroundMark x1="96292" y1="41504" x2="97322" y2="57324"/>
                        <a14:foregroundMark x1="97322" y1="57324" x2="90319" y2="72852"/>
                        <a14:foregroundMark x1="71370" y1="93555" x2="64573" y2="96582"/>
                        <a14:foregroundMark x1="64573" y1="96582" x2="57055" y2="96777"/>
                        <a14:foregroundMark x1="57055" y1="96777" x2="46653" y2="92871"/>
                        <a14:foregroundMark x1="13285" y1="82227" x2="3399" y2="63281"/>
                        <a14:foregroundMark x1="3399" y1="63281" x2="1339" y2="41895"/>
                        <a14:foregroundMark x1="1339" y1="41895" x2="9166" y2="30859"/>
                        <a14:foregroundMark x1="26056" y1="30078" x2="23687" y2="28418"/>
                        <a14:foregroundMark x1="37487" y1="33594" x2="36148" y2="32324"/>
                        <a14:foregroundMark x1="37281" y1="32324" x2="35633" y2="33301"/>
                        <a14:foregroundMark x1="25026" y1="28125" x2="24511" y2="29395"/>
                        <a14:foregroundMark x1="26056" y1="27930" x2="26262" y2="30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7232" y="3327002"/>
            <a:ext cx="714532" cy="7535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F171903E-F954-E043-8C62-10283C205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58" b="96680" l="1339" r="97116">
                        <a14:foregroundMark x1="33059" y1="3906" x2="40165" y2="5957"/>
                        <a14:foregroundMark x1="40165" y1="5957" x2="44490" y2="11816"/>
                        <a14:foregroundMark x1="44490" y1="11816" x2="50051" y2="27930"/>
                        <a14:foregroundMark x1="49434" y1="26172" x2="40165" y2="5078"/>
                        <a14:foregroundMark x1="40165" y1="5078" x2="45623" y2="15820"/>
                        <a14:foregroundMark x1="47889" y1="15039" x2="47889" y2="8008"/>
                        <a14:foregroundMark x1="47889" y1="8008" x2="54480" y2="4492"/>
                        <a14:foregroundMark x1="54480" y1="4492" x2="62616" y2="4102"/>
                        <a14:foregroundMark x1="62616" y1="4102" x2="69516" y2="1758"/>
                        <a14:foregroundMark x1="69516" y1="1758" x2="64470" y2="16016"/>
                        <a14:foregroundMark x1="64470" y1="16016" x2="57364" y2="18652"/>
                        <a14:foregroundMark x1="57364" y1="18652" x2="47168" y2="15039"/>
                        <a14:foregroundMark x1="51596" y1="28906" x2="74253" y2="22266"/>
                        <a14:foregroundMark x1="74253" y1="22266" x2="82389" y2="23438"/>
                        <a14:foregroundMark x1="82389" y1="23438" x2="88671" y2="28027"/>
                        <a14:foregroundMark x1="88671" y1="28027" x2="96292" y2="41504"/>
                        <a14:foregroundMark x1="96292" y1="41504" x2="97322" y2="57324"/>
                        <a14:foregroundMark x1="97322" y1="57324" x2="90319" y2="72852"/>
                        <a14:foregroundMark x1="71370" y1="93555" x2="64573" y2="96582"/>
                        <a14:foregroundMark x1="64573" y1="96582" x2="57055" y2="96777"/>
                        <a14:foregroundMark x1="57055" y1="96777" x2="46653" y2="92871"/>
                        <a14:foregroundMark x1="13285" y1="82227" x2="3399" y2="63281"/>
                        <a14:foregroundMark x1="3399" y1="63281" x2="1339" y2="41895"/>
                        <a14:foregroundMark x1="1339" y1="41895" x2="9166" y2="30859"/>
                        <a14:foregroundMark x1="26056" y1="30078" x2="23687" y2="28418"/>
                        <a14:foregroundMark x1="37487" y1="33594" x2="36148" y2="32324"/>
                        <a14:foregroundMark x1="37281" y1="32324" x2="35633" y2="33301"/>
                        <a14:foregroundMark x1="25026" y1="28125" x2="24511" y2="29395"/>
                        <a14:foregroundMark x1="26056" y1="27930" x2="26262" y2="30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0854" y="1085983"/>
            <a:ext cx="714532" cy="75353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6777091F-8F65-664E-9617-FC24D69074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58" b="96680" l="1339" r="97116">
                        <a14:foregroundMark x1="33059" y1="3906" x2="40165" y2="5957"/>
                        <a14:foregroundMark x1="40165" y1="5957" x2="44490" y2="11816"/>
                        <a14:foregroundMark x1="44490" y1="11816" x2="50051" y2="27930"/>
                        <a14:foregroundMark x1="49434" y1="26172" x2="40165" y2="5078"/>
                        <a14:foregroundMark x1="40165" y1="5078" x2="45623" y2="15820"/>
                        <a14:foregroundMark x1="47889" y1="15039" x2="47889" y2="8008"/>
                        <a14:foregroundMark x1="47889" y1="8008" x2="54480" y2="4492"/>
                        <a14:foregroundMark x1="54480" y1="4492" x2="62616" y2="4102"/>
                        <a14:foregroundMark x1="62616" y1="4102" x2="69516" y2="1758"/>
                        <a14:foregroundMark x1="69516" y1="1758" x2="64470" y2="16016"/>
                        <a14:foregroundMark x1="64470" y1="16016" x2="57364" y2="18652"/>
                        <a14:foregroundMark x1="57364" y1="18652" x2="47168" y2="15039"/>
                        <a14:foregroundMark x1="51596" y1="28906" x2="74253" y2="22266"/>
                        <a14:foregroundMark x1="74253" y1="22266" x2="82389" y2="23438"/>
                        <a14:foregroundMark x1="82389" y1="23438" x2="88671" y2="28027"/>
                        <a14:foregroundMark x1="88671" y1="28027" x2="96292" y2="41504"/>
                        <a14:foregroundMark x1="96292" y1="41504" x2="97322" y2="57324"/>
                        <a14:foregroundMark x1="97322" y1="57324" x2="90319" y2="72852"/>
                        <a14:foregroundMark x1="71370" y1="93555" x2="64573" y2="96582"/>
                        <a14:foregroundMark x1="64573" y1="96582" x2="57055" y2="96777"/>
                        <a14:foregroundMark x1="57055" y1="96777" x2="46653" y2="92871"/>
                        <a14:foregroundMark x1="13285" y1="82227" x2="3399" y2="63281"/>
                        <a14:foregroundMark x1="3399" y1="63281" x2="1339" y2="41895"/>
                        <a14:foregroundMark x1="1339" y1="41895" x2="9166" y2="30859"/>
                        <a14:foregroundMark x1="26056" y1="30078" x2="23687" y2="28418"/>
                        <a14:foregroundMark x1="37487" y1="33594" x2="36148" y2="32324"/>
                        <a14:foregroundMark x1="37281" y1="32324" x2="35633" y2="33301"/>
                        <a14:foregroundMark x1="25026" y1="28125" x2="24511" y2="29395"/>
                        <a14:foregroundMark x1="26056" y1="27930" x2="26262" y2="30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15717" y="3336792"/>
            <a:ext cx="714532" cy="75353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8C635C6E-DFA9-5740-9160-F7AB273AF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58" b="96680" l="1339" r="97116">
                        <a14:foregroundMark x1="33059" y1="3906" x2="40165" y2="5957"/>
                        <a14:foregroundMark x1="40165" y1="5957" x2="44490" y2="11816"/>
                        <a14:foregroundMark x1="44490" y1="11816" x2="50051" y2="27930"/>
                        <a14:foregroundMark x1="49434" y1="26172" x2="40165" y2="5078"/>
                        <a14:foregroundMark x1="40165" y1="5078" x2="45623" y2="15820"/>
                        <a14:foregroundMark x1="47889" y1="15039" x2="47889" y2="8008"/>
                        <a14:foregroundMark x1="47889" y1="8008" x2="54480" y2="4492"/>
                        <a14:foregroundMark x1="54480" y1="4492" x2="62616" y2="4102"/>
                        <a14:foregroundMark x1="62616" y1="4102" x2="69516" y2="1758"/>
                        <a14:foregroundMark x1="69516" y1="1758" x2="64470" y2="16016"/>
                        <a14:foregroundMark x1="64470" y1="16016" x2="57364" y2="18652"/>
                        <a14:foregroundMark x1="57364" y1="18652" x2="47168" y2="15039"/>
                        <a14:foregroundMark x1="51596" y1="28906" x2="74253" y2="22266"/>
                        <a14:foregroundMark x1="74253" y1="22266" x2="82389" y2="23438"/>
                        <a14:foregroundMark x1="82389" y1="23438" x2="88671" y2="28027"/>
                        <a14:foregroundMark x1="88671" y1="28027" x2="96292" y2="41504"/>
                        <a14:foregroundMark x1="96292" y1="41504" x2="97322" y2="57324"/>
                        <a14:foregroundMark x1="97322" y1="57324" x2="90319" y2="72852"/>
                        <a14:foregroundMark x1="71370" y1="93555" x2="64573" y2="96582"/>
                        <a14:foregroundMark x1="64573" y1="96582" x2="57055" y2="96777"/>
                        <a14:foregroundMark x1="57055" y1="96777" x2="46653" y2="92871"/>
                        <a14:foregroundMark x1="13285" y1="82227" x2="3399" y2="63281"/>
                        <a14:foregroundMark x1="3399" y1="63281" x2="1339" y2="41895"/>
                        <a14:foregroundMark x1="1339" y1="41895" x2="9166" y2="30859"/>
                        <a14:foregroundMark x1="26056" y1="30078" x2="23687" y2="28418"/>
                        <a14:foregroundMark x1="37487" y1="33594" x2="36148" y2="32324"/>
                        <a14:foregroundMark x1="37281" y1="32324" x2="35633" y2="33301"/>
                        <a14:foregroundMark x1="25026" y1="28125" x2="24511" y2="29395"/>
                        <a14:foregroundMark x1="26056" y1="27930" x2="26262" y2="30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32970" y="2583259"/>
            <a:ext cx="714532" cy="75353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7DBF527B-85F0-7B46-8096-1A9EFCC16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58" b="96680" l="1339" r="97116">
                        <a14:foregroundMark x1="33059" y1="3906" x2="40165" y2="5957"/>
                        <a14:foregroundMark x1="40165" y1="5957" x2="44490" y2="11816"/>
                        <a14:foregroundMark x1="44490" y1="11816" x2="50051" y2="27930"/>
                        <a14:foregroundMark x1="49434" y1="26172" x2="40165" y2="5078"/>
                        <a14:foregroundMark x1="40165" y1="5078" x2="45623" y2="15820"/>
                        <a14:foregroundMark x1="47889" y1="15039" x2="47889" y2="8008"/>
                        <a14:foregroundMark x1="47889" y1="8008" x2="54480" y2="4492"/>
                        <a14:foregroundMark x1="54480" y1="4492" x2="62616" y2="4102"/>
                        <a14:foregroundMark x1="62616" y1="4102" x2="69516" y2="1758"/>
                        <a14:foregroundMark x1="69516" y1="1758" x2="64470" y2="16016"/>
                        <a14:foregroundMark x1="64470" y1="16016" x2="57364" y2="18652"/>
                        <a14:foregroundMark x1="57364" y1="18652" x2="47168" y2="15039"/>
                        <a14:foregroundMark x1="51596" y1="28906" x2="74253" y2="22266"/>
                        <a14:foregroundMark x1="74253" y1="22266" x2="82389" y2="23438"/>
                        <a14:foregroundMark x1="82389" y1="23438" x2="88671" y2="28027"/>
                        <a14:foregroundMark x1="88671" y1="28027" x2="96292" y2="41504"/>
                        <a14:foregroundMark x1="96292" y1="41504" x2="97322" y2="57324"/>
                        <a14:foregroundMark x1="97322" y1="57324" x2="90319" y2="72852"/>
                        <a14:foregroundMark x1="71370" y1="93555" x2="64573" y2="96582"/>
                        <a14:foregroundMark x1="64573" y1="96582" x2="57055" y2="96777"/>
                        <a14:foregroundMark x1="57055" y1="96777" x2="46653" y2="92871"/>
                        <a14:foregroundMark x1="13285" y1="82227" x2="3399" y2="63281"/>
                        <a14:foregroundMark x1="3399" y1="63281" x2="1339" y2="41895"/>
                        <a14:foregroundMark x1="1339" y1="41895" x2="9166" y2="30859"/>
                        <a14:foregroundMark x1="26056" y1="30078" x2="23687" y2="28418"/>
                        <a14:foregroundMark x1="37487" y1="33594" x2="36148" y2="32324"/>
                        <a14:foregroundMark x1="37281" y1="32324" x2="35633" y2="33301"/>
                        <a14:foregroundMark x1="25026" y1="28125" x2="24511" y2="29395"/>
                        <a14:foregroundMark x1="26056" y1="27930" x2="26262" y2="30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1468" y="3520810"/>
            <a:ext cx="714532" cy="75353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B7515E4E-80C9-8A47-928E-C5F65993D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58" b="96680" l="1339" r="97116">
                        <a14:foregroundMark x1="33059" y1="3906" x2="40165" y2="5957"/>
                        <a14:foregroundMark x1="40165" y1="5957" x2="44490" y2="11816"/>
                        <a14:foregroundMark x1="44490" y1="11816" x2="50051" y2="27930"/>
                        <a14:foregroundMark x1="49434" y1="26172" x2="40165" y2="5078"/>
                        <a14:foregroundMark x1="40165" y1="5078" x2="45623" y2="15820"/>
                        <a14:foregroundMark x1="47889" y1="15039" x2="47889" y2="8008"/>
                        <a14:foregroundMark x1="47889" y1="8008" x2="54480" y2="4492"/>
                        <a14:foregroundMark x1="54480" y1="4492" x2="62616" y2="4102"/>
                        <a14:foregroundMark x1="62616" y1="4102" x2="69516" y2="1758"/>
                        <a14:foregroundMark x1="69516" y1="1758" x2="64470" y2="16016"/>
                        <a14:foregroundMark x1="64470" y1="16016" x2="57364" y2="18652"/>
                        <a14:foregroundMark x1="57364" y1="18652" x2="47168" y2="15039"/>
                        <a14:foregroundMark x1="51596" y1="28906" x2="74253" y2="22266"/>
                        <a14:foregroundMark x1="74253" y1="22266" x2="82389" y2="23438"/>
                        <a14:foregroundMark x1="82389" y1="23438" x2="88671" y2="28027"/>
                        <a14:foregroundMark x1="88671" y1="28027" x2="96292" y2="41504"/>
                        <a14:foregroundMark x1="96292" y1="41504" x2="97322" y2="57324"/>
                        <a14:foregroundMark x1="97322" y1="57324" x2="90319" y2="72852"/>
                        <a14:foregroundMark x1="71370" y1="93555" x2="64573" y2="96582"/>
                        <a14:foregroundMark x1="64573" y1="96582" x2="57055" y2="96777"/>
                        <a14:foregroundMark x1="57055" y1="96777" x2="46653" y2="92871"/>
                        <a14:foregroundMark x1="13285" y1="82227" x2="3399" y2="63281"/>
                        <a14:foregroundMark x1="3399" y1="63281" x2="1339" y2="41895"/>
                        <a14:foregroundMark x1="1339" y1="41895" x2="9166" y2="30859"/>
                        <a14:foregroundMark x1="26056" y1="30078" x2="23687" y2="28418"/>
                        <a14:foregroundMark x1="37487" y1="33594" x2="36148" y2="32324"/>
                        <a14:foregroundMark x1="37281" y1="32324" x2="35633" y2="33301"/>
                        <a14:foregroundMark x1="25026" y1="28125" x2="24511" y2="29395"/>
                        <a14:foregroundMark x1="26056" y1="27930" x2="26262" y2="30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0249" y="2526902"/>
            <a:ext cx="714532" cy="753533"/>
          </a:xfrm>
          <a:prstGeom prst="rect">
            <a:avLst/>
          </a:prstGeom>
        </p:spPr>
      </p:pic>
      <p:sp>
        <p:nvSpPr>
          <p:cNvPr id="14" name="Heptágono 13">
            <a:extLst>
              <a:ext uri="{FF2B5EF4-FFF2-40B4-BE49-F238E27FC236}">
                <a16:creationId xmlns:a16="http://schemas.microsoft.com/office/drawing/2014/main" xmlns="" id="{9FCD6AAA-852F-E644-9E64-276E55C43B93}"/>
              </a:ext>
            </a:extLst>
          </p:cNvPr>
          <p:cNvSpPr/>
          <p:nvPr/>
        </p:nvSpPr>
        <p:spPr>
          <a:xfrm>
            <a:off x="8847502" y="128786"/>
            <a:ext cx="2079070" cy="1710730"/>
          </a:xfrm>
          <a:prstGeom prst="hep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b="1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15" name="Heptágono 14">
            <a:extLst>
              <a:ext uri="{FF2B5EF4-FFF2-40B4-BE49-F238E27FC236}">
                <a16:creationId xmlns:a16="http://schemas.microsoft.com/office/drawing/2014/main" xmlns="" id="{8584DD71-DC2B-4846-BF5E-76AE6BED538B}"/>
              </a:ext>
            </a:extLst>
          </p:cNvPr>
          <p:cNvSpPr/>
          <p:nvPr/>
        </p:nvSpPr>
        <p:spPr>
          <a:xfrm>
            <a:off x="143933" y="3520811"/>
            <a:ext cx="2340227" cy="1543050"/>
          </a:xfrm>
          <a:prstGeom prst="hep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800" b="1" dirty="0">
                <a:solidFill>
                  <a:srgbClr val="00B05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74683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47 0.06829 L -0.21524 0.37107 " pathEditMode="relative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93 0.03495 L 0.19101 0.60509 " pathEditMode="relative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42 0.13681 L 0.13842 0.4944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92" y="1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63 0.03194 L -0.1832 0.37847 " pathEditMode="relative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4329 L -0.24414 0.50509 " pathEditMode="relative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1573 0.7166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65" y="3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61073C-19B1-E144-B917-9DF3A43A6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0560"/>
          </a:xfrm>
        </p:spPr>
        <p:txBody>
          <a:bodyPr/>
          <a:lstStyle/>
          <a:p>
            <a:r>
              <a:rPr lang="es-CL" dirty="0"/>
              <a:t>arriba-abajo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C896A9D-7A08-454D-B43D-B4F0FA3D7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187" y="685158"/>
            <a:ext cx="5055090" cy="593351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314CE892-2DD1-AA48-8140-FF8A9AE74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72" y="5932873"/>
            <a:ext cx="812800" cy="6858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C86828-70B4-6146-B6BA-CCC9DE99E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421" y="6172200"/>
            <a:ext cx="812800" cy="685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069D48D3-73DC-774D-A41A-8735916CD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943" y="6112412"/>
            <a:ext cx="622300" cy="6604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856B50BC-99DF-6D4E-AFA4-B010080DE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0311" y="6197600"/>
            <a:ext cx="622300" cy="6604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8058E27-C1E6-C447-839F-F2A7E9A04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616" y="6172200"/>
            <a:ext cx="622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47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7D53ADC-CD17-1D46-A336-023285B49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43951"/>
          </a:xfrm>
        </p:spPr>
        <p:txBody>
          <a:bodyPr>
            <a:normAutofit fontScale="90000"/>
          </a:bodyPr>
          <a:lstStyle/>
          <a:p>
            <a:r>
              <a:rPr lang="es-CL" dirty="0"/>
              <a:t>Abierto cerrado</a:t>
            </a:r>
          </a:p>
        </p:txBody>
      </p:sp>
      <p:pic>
        <p:nvPicPr>
          <p:cNvPr id="4" name="abierto-cerrado.mp4" descr="abierto-cerrado.mp4">
            <a:hlinkClick r:id="" action="ppaction://media"/>
            <a:extLst>
              <a:ext uri="{FF2B5EF4-FFF2-40B4-BE49-F238E27FC236}">
                <a16:creationId xmlns:a16="http://schemas.microsoft.com/office/drawing/2014/main" xmlns="" id="{A4205BF5-675F-D74C-A587-BE515A967DE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1652" y="1071224"/>
            <a:ext cx="10816683" cy="5552600"/>
          </a:xfrm>
        </p:spPr>
      </p:pic>
    </p:spTree>
    <p:extLst>
      <p:ext uri="{BB962C8B-B14F-4D97-AF65-F5344CB8AC3E}">
        <p14:creationId xmlns:p14="http://schemas.microsoft.com/office/powerpoint/2010/main" val="3422700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5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FDAAA91-BFBD-2B43-A5D3-F8D346003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32" y="188459"/>
            <a:ext cx="4053253" cy="545808"/>
          </a:xfrm>
        </p:spPr>
        <p:txBody>
          <a:bodyPr>
            <a:normAutofit fontScale="90000"/>
          </a:bodyPr>
          <a:lstStyle/>
          <a:p>
            <a:r>
              <a:rPr lang="es-CL" dirty="0"/>
              <a:t>abierto - cerrado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A92F6BF0-DE38-C74E-96DF-D2BCC82D1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21" y="1755489"/>
            <a:ext cx="2209800" cy="198355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A43BBB78-CE56-F440-8329-94CB1B131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486" y="1755489"/>
            <a:ext cx="2209800" cy="198355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5041188A-6D31-1048-9247-9FEA775FE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935" y="1755489"/>
            <a:ext cx="2209800" cy="198355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48BE8681-D963-6948-B117-628882DA8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433" y="1755488"/>
            <a:ext cx="2209800" cy="198355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D3187C1C-0EAD-AB49-AB89-F95A56C1E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1280" y="5270433"/>
            <a:ext cx="1385329" cy="158756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FF8759ED-64AF-3049-8129-A4F65AF82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3954" y="4517782"/>
            <a:ext cx="1663700" cy="1905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99FE3BEF-6C3F-714B-87BC-726D923BE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912" y="3510040"/>
            <a:ext cx="1199055" cy="147576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1C9B73D5-239E-2A48-B3CF-455100DA6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6941" y="3662027"/>
            <a:ext cx="1374339" cy="174519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25DBE2BC-3885-F04E-8C38-D16A93FEC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32" y="4694700"/>
            <a:ext cx="1600200" cy="189497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59C19EEB-B457-C949-ACC1-4D63FBA4FF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5897" y="5407220"/>
            <a:ext cx="1078424" cy="132556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965AF141-C319-CC41-A2ED-78427BD1EA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4762" y="4985800"/>
            <a:ext cx="1385329" cy="170280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161B0763-DCBF-DD4D-B599-299C2526B2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6136" y="125217"/>
            <a:ext cx="2775543" cy="1475760"/>
          </a:xfrm>
          <a:prstGeom prst="rect">
            <a:avLst/>
          </a:prstGeom>
        </p:spPr>
      </p:pic>
      <p:sp>
        <p:nvSpPr>
          <p:cNvPr id="26" name="Heptágono 25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2786631" y="3795686"/>
            <a:ext cx="721709" cy="722096"/>
          </a:xfrm>
          <a:prstGeom prst="heptagon">
            <a:avLst/>
          </a:prstGeom>
          <a:solidFill>
            <a:srgbClr val="FFFF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7" name="Heptágono 26">
            <a:extLst>
              <a:ext uri="{FF2B5EF4-FFF2-40B4-BE49-F238E27FC236}">
                <a16:creationId xmlns:a16="http://schemas.microsoft.com/office/drawing/2014/main" xmlns="" id="{70159EC6-0649-D841-B7C2-249293BF9444}"/>
              </a:ext>
            </a:extLst>
          </p:cNvPr>
          <p:cNvSpPr/>
          <p:nvPr/>
        </p:nvSpPr>
        <p:spPr>
          <a:xfrm>
            <a:off x="5244080" y="3148991"/>
            <a:ext cx="721709" cy="722097"/>
          </a:xfrm>
          <a:prstGeom prst="heptagon">
            <a:avLst/>
          </a:prstGeom>
          <a:solidFill>
            <a:srgbClr val="FFFF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Heptágono 20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8228578" y="3169603"/>
            <a:ext cx="721709" cy="722096"/>
          </a:xfrm>
          <a:prstGeom prst="heptagon">
            <a:avLst/>
          </a:prstGeom>
          <a:solidFill>
            <a:srgbClr val="FFFF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Heptágono 27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9553117" y="4624752"/>
            <a:ext cx="721709" cy="722096"/>
          </a:xfrm>
          <a:prstGeom prst="heptagon">
            <a:avLst/>
          </a:prstGeom>
          <a:solidFill>
            <a:srgbClr val="FFFF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" name="Heptágono 28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4496657" y="188459"/>
            <a:ext cx="1296509" cy="1118716"/>
          </a:xfrm>
          <a:prstGeom prst="heptagon">
            <a:avLst/>
          </a:prstGeom>
          <a:solidFill>
            <a:srgbClr val="FFFF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endParaRPr lang="es-CL" sz="6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Heptágono 29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847106" y="3972604"/>
            <a:ext cx="721709" cy="722096"/>
          </a:xfrm>
          <a:prstGeom prst="heptagon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Heptágono 30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4690934" y="4333652"/>
            <a:ext cx="721709" cy="722096"/>
          </a:xfrm>
          <a:prstGeom prst="heptagon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Heptágono 31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6653124" y="4685124"/>
            <a:ext cx="721709" cy="722096"/>
          </a:xfrm>
          <a:prstGeom prst="heptagon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" name="Heptágono 32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8831408" y="125217"/>
            <a:ext cx="1235981" cy="1181958"/>
          </a:xfrm>
          <a:prstGeom prst="heptagon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es-CL" sz="6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42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1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918180E-B35C-3C48-9BA7-E2BEE9575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118"/>
            <a:ext cx="8596668" cy="602166"/>
          </a:xfrm>
        </p:spPr>
        <p:txBody>
          <a:bodyPr>
            <a:normAutofit fontScale="90000"/>
          </a:bodyPr>
          <a:lstStyle/>
          <a:p>
            <a:r>
              <a:rPr lang="es-CL" dirty="0"/>
              <a:t>Adentro-afuera</a:t>
            </a:r>
          </a:p>
        </p:txBody>
      </p:sp>
      <p:pic>
        <p:nvPicPr>
          <p:cNvPr id="4" name="y2mate.com - ADENTRO AFUERA - Canciones Infantiles_Gep6ZfCImpI_720p" descr="y2mate.com - ADENTRO AFUERA - Canciones Infantiles_Gep6ZfCImpI_720p">
            <a:hlinkClick r:id="" action="ppaction://media"/>
            <a:extLst>
              <a:ext uri="{FF2B5EF4-FFF2-40B4-BE49-F238E27FC236}">
                <a16:creationId xmlns:a16="http://schemas.microsoft.com/office/drawing/2014/main" xmlns="" id="{A94B2875-051E-2847-AF01-E1BE5DDA77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7628" y="667834"/>
            <a:ext cx="11418849" cy="619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95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A8BC718-1AED-2A4F-8F8C-3B584D7FB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Adentro – afuera 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xmlns="" id="{C0C3ED21-FD81-514F-ABFD-84C87188A9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0868" y="1270000"/>
            <a:ext cx="2969355" cy="2454507"/>
          </a:xfrm>
          <a:prstGeom prst="rect">
            <a:avLst/>
          </a:prstGeom>
        </p:spPr>
      </p:pic>
      <p:pic>
        <p:nvPicPr>
          <p:cNvPr id="8" name="Marcador de contenido 6">
            <a:extLst>
              <a:ext uri="{FF2B5EF4-FFF2-40B4-BE49-F238E27FC236}">
                <a16:creationId xmlns:a16="http://schemas.microsoft.com/office/drawing/2014/main" xmlns="" id="{40B5886A-2421-134D-A0C8-AE7524F4F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038" y="1336907"/>
            <a:ext cx="2969355" cy="24545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8DE6546A-E577-2F4E-978D-B3A9F61B3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87902"/>
            <a:ext cx="2002574" cy="267009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474FDA2E-890D-094D-A86C-008C1804F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521" y="2389458"/>
            <a:ext cx="2002574" cy="26700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6A37E567-5662-0647-AD32-48458BE7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630" y="2208639"/>
            <a:ext cx="2002574" cy="267009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7A6ED17-E87B-3A4D-A55D-F51E9342B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111" y="4079488"/>
            <a:ext cx="2002574" cy="267009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7C38891C-87B0-FF44-B532-CA39695D0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761" y="4187902"/>
            <a:ext cx="2002574" cy="2670098"/>
          </a:xfrm>
          <a:prstGeom prst="rect">
            <a:avLst/>
          </a:prstGeom>
        </p:spPr>
      </p:pic>
      <p:sp>
        <p:nvSpPr>
          <p:cNvPr id="15" name="Heptágono 14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361481" y="3791414"/>
            <a:ext cx="1155468" cy="938639"/>
          </a:xfrm>
          <a:prstGeom prst="heptagon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Heptágono 15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1688892" y="1930400"/>
            <a:ext cx="1155468" cy="938639"/>
          </a:xfrm>
          <a:prstGeom prst="heptagon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Heptágono 16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3686147" y="3791414"/>
            <a:ext cx="1155468" cy="938639"/>
          </a:xfrm>
          <a:prstGeom prst="heptagon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Heptágono 17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6693288" y="2208639"/>
            <a:ext cx="1155468" cy="938639"/>
          </a:xfrm>
          <a:prstGeom prst="heptagon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Heptágono 18">
            <a:extLst>
              <a:ext uri="{FF2B5EF4-FFF2-40B4-BE49-F238E27FC236}">
                <a16:creationId xmlns:a16="http://schemas.microsoft.com/office/drawing/2014/main" xmlns="" id="{EC7FD08E-B582-BC49-AB5F-0917240B7D43}"/>
              </a:ext>
            </a:extLst>
          </p:cNvPr>
          <p:cNvSpPr/>
          <p:nvPr/>
        </p:nvSpPr>
        <p:spPr>
          <a:xfrm>
            <a:off x="8066539" y="3940098"/>
            <a:ext cx="1155468" cy="938639"/>
          </a:xfrm>
          <a:prstGeom prst="heptagon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endParaRPr lang="es-CL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403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DC48B59-C210-2D45-B0D8-50DDED49B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23024"/>
            <a:ext cx="8596668" cy="1707376"/>
          </a:xfrm>
        </p:spPr>
        <p:txBody>
          <a:bodyPr/>
          <a:lstStyle/>
          <a:p>
            <a:r>
              <a:rPr lang="es-CL" dirty="0"/>
              <a:t>Muchos – pocos </a:t>
            </a:r>
          </a:p>
        </p:txBody>
      </p:sp>
      <p:pic>
        <p:nvPicPr>
          <p:cNvPr id="4" name="MUCHOS- POCOS.mp4" descr="MUCHOS- POCOS.mp4">
            <a:hlinkClick r:id="" action="ppaction://media"/>
            <a:extLst>
              <a:ext uri="{FF2B5EF4-FFF2-40B4-BE49-F238E27FC236}">
                <a16:creationId xmlns:a16="http://schemas.microsoft.com/office/drawing/2014/main" xmlns="" id="{0F02BDAB-A12E-474A-B815-21C8F5652B8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024" y="1270000"/>
            <a:ext cx="10459844" cy="5197707"/>
          </a:xfrm>
        </p:spPr>
      </p:pic>
    </p:spTree>
    <p:extLst>
      <p:ext uri="{BB962C8B-B14F-4D97-AF65-F5344CB8AC3E}">
        <p14:creationId xmlns:p14="http://schemas.microsoft.com/office/powerpoint/2010/main" val="3683303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BAE64FA-2284-7243-A74E-332C9526C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muchos – pocos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DD8A1637-B4D0-E64B-9647-2E2938179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267" y="1690688"/>
            <a:ext cx="5909733" cy="4802187"/>
          </a:xfrm>
        </p:spPr>
      </p:pic>
      <p:pic>
        <p:nvPicPr>
          <p:cNvPr id="6" name="Marcador de contenido 4">
            <a:extLst>
              <a:ext uri="{FF2B5EF4-FFF2-40B4-BE49-F238E27FC236}">
                <a16:creationId xmlns:a16="http://schemas.microsoft.com/office/drawing/2014/main" xmlns="" id="{060FF2F2-3226-8340-B9E4-A0533BD4D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067" y="1690688"/>
            <a:ext cx="5909733" cy="480218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EF4DF09-FFD3-5E46-A913-032D70466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235" y="4262438"/>
            <a:ext cx="1557338" cy="15573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ADFB580-7F32-2948-ABBA-18945B62D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771" y="4388643"/>
            <a:ext cx="1557338" cy="155733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61F8A7CB-9248-3445-9C7D-61533D70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536" y="1350962"/>
            <a:ext cx="1325563" cy="132556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9D3F6E41-F10F-6D4C-9396-A2DACA259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240" y="1422530"/>
            <a:ext cx="2507989" cy="25079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8DDE49AA-C951-3049-8043-0E12C407A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115" y="1752069"/>
            <a:ext cx="6350000" cy="47625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694B89A3-B71A-614A-9A84-D789D3EDF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936" y="1503362"/>
            <a:ext cx="1325563" cy="13255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08FC3565-36BF-6A43-9EE0-8BED3AE7C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716" y="1549269"/>
            <a:ext cx="635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FA2B0C6-4CF6-164A-8422-CE00CE9EC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16" y="135171"/>
            <a:ext cx="1910430" cy="21169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AB584987-CFDE-F546-9A37-04C30F542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570" y="4538132"/>
            <a:ext cx="1910430" cy="1932516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D67E09E6-ABF2-F54D-A6DF-E52EC7849F72}"/>
              </a:ext>
            </a:extLst>
          </p:cNvPr>
          <p:cNvSpPr/>
          <p:nvPr/>
        </p:nvSpPr>
        <p:spPr>
          <a:xfrm>
            <a:off x="8041814" y="4725453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9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08056DDE-5AAB-3546-A029-269293F3BCD7}"/>
              </a:ext>
            </a:extLst>
          </p:cNvPr>
          <p:cNvSpPr/>
          <p:nvPr/>
        </p:nvSpPr>
        <p:spPr>
          <a:xfrm>
            <a:off x="9323915" y="5106456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000" dirty="0"/>
              <a:t>10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xmlns="" id="{BFD3336A-C52B-1348-B1AB-52FF53E03FE1}"/>
              </a:ext>
            </a:extLst>
          </p:cNvPr>
          <p:cNvSpPr/>
          <p:nvPr/>
        </p:nvSpPr>
        <p:spPr>
          <a:xfrm>
            <a:off x="6782531" y="397784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xmlns="" id="{5CDD47C6-D581-5E4D-899E-4654FCD5D39C}"/>
              </a:ext>
            </a:extLst>
          </p:cNvPr>
          <p:cNvSpPr/>
          <p:nvPr/>
        </p:nvSpPr>
        <p:spPr>
          <a:xfrm>
            <a:off x="1969971" y="626530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1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4916C8AB-46D9-8348-91F1-5EB2501EE022}"/>
              </a:ext>
            </a:extLst>
          </p:cNvPr>
          <p:cNvSpPr/>
          <p:nvPr/>
        </p:nvSpPr>
        <p:spPr>
          <a:xfrm>
            <a:off x="4425305" y="2097466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3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DAF9C0A-AE77-B042-AE6E-D6408D29F2AD}"/>
              </a:ext>
            </a:extLst>
          </p:cNvPr>
          <p:cNvSpPr/>
          <p:nvPr/>
        </p:nvSpPr>
        <p:spPr>
          <a:xfrm>
            <a:off x="2812865" y="1624392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2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7D888A75-CB2F-6048-AC9B-941CA6BFAFEB}"/>
              </a:ext>
            </a:extLst>
          </p:cNvPr>
          <p:cNvSpPr/>
          <p:nvPr/>
        </p:nvSpPr>
        <p:spPr>
          <a:xfrm>
            <a:off x="5335741" y="1024463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4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xmlns="" id="{63F969EF-777B-F340-BDA2-4545AA61B80F}"/>
              </a:ext>
            </a:extLst>
          </p:cNvPr>
          <p:cNvSpPr/>
          <p:nvPr/>
        </p:nvSpPr>
        <p:spPr>
          <a:xfrm>
            <a:off x="8484794" y="828525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6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xmlns="" id="{CB9A54D5-45D2-004F-B764-B1894CE7E4F4}"/>
              </a:ext>
            </a:extLst>
          </p:cNvPr>
          <p:cNvSpPr/>
          <p:nvPr/>
        </p:nvSpPr>
        <p:spPr>
          <a:xfrm>
            <a:off x="9862009" y="2022325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7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xmlns="" id="{082B0D97-E03B-534D-9862-15A90CDCF1E3}"/>
              </a:ext>
            </a:extLst>
          </p:cNvPr>
          <p:cNvSpPr/>
          <p:nvPr/>
        </p:nvSpPr>
        <p:spPr>
          <a:xfrm>
            <a:off x="8484794" y="3284988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75144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ube 15">
            <a:extLst>
              <a:ext uri="{FF2B5EF4-FFF2-40B4-BE49-F238E27FC236}">
                <a16:creationId xmlns:a16="http://schemas.microsoft.com/office/drawing/2014/main" xmlns="" id="{CE112EAE-882E-8040-85A8-F37495DF943E}"/>
              </a:ext>
            </a:extLst>
          </p:cNvPr>
          <p:cNvSpPr/>
          <p:nvPr/>
        </p:nvSpPr>
        <p:spPr>
          <a:xfrm>
            <a:off x="8107290" y="6014848"/>
            <a:ext cx="935031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10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937344F9-FAE0-5943-8485-7E79872C6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87" y="65223"/>
            <a:ext cx="1093854" cy="1100627"/>
          </a:xfrm>
          <a:prstGeom prst="rect">
            <a:avLst/>
          </a:prstGeom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xmlns="" id="{31DD9E0A-0DAC-9F45-B0BB-E83A282DC022}"/>
              </a:ext>
            </a:extLst>
          </p:cNvPr>
          <p:cNvSpPr/>
          <p:nvPr/>
        </p:nvSpPr>
        <p:spPr>
          <a:xfrm>
            <a:off x="778220" y="1974126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Nube 7">
            <a:extLst>
              <a:ext uri="{FF2B5EF4-FFF2-40B4-BE49-F238E27FC236}">
                <a16:creationId xmlns:a16="http://schemas.microsoft.com/office/drawing/2014/main" xmlns="" id="{E1A47D9D-2FE9-FE4C-948D-A69A8B6B7727}"/>
              </a:ext>
            </a:extLst>
          </p:cNvPr>
          <p:cNvSpPr/>
          <p:nvPr/>
        </p:nvSpPr>
        <p:spPr>
          <a:xfrm>
            <a:off x="3001656" y="843152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Nube 8">
            <a:extLst>
              <a:ext uri="{FF2B5EF4-FFF2-40B4-BE49-F238E27FC236}">
                <a16:creationId xmlns:a16="http://schemas.microsoft.com/office/drawing/2014/main" xmlns="" id="{A189655E-1FDD-5342-BE45-EB8B8FEA1C70}"/>
              </a:ext>
            </a:extLst>
          </p:cNvPr>
          <p:cNvSpPr/>
          <p:nvPr/>
        </p:nvSpPr>
        <p:spPr>
          <a:xfrm>
            <a:off x="5479796" y="1713928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Nube 9">
            <a:extLst>
              <a:ext uri="{FF2B5EF4-FFF2-40B4-BE49-F238E27FC236}">
                <a16:creationId xmlns:a16="http://schemas.microsoft.com/office/drawing/2014/main" xmlns="" id="{C8000458-1C86-FF44-81DA-D127CCA1A97C}"/>
              </a:ext>
            </a:extLst>
          </p:cNvPr>
          <p:cNvSpPr/>
          <p:nvPr/>
        </p:nvSpPr>
        <p:spPr>
          <a:xfrm>
            <a:off x="8143910" y="1165850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Nube 10">
            <a:extLst>
              <a:ext uri="{FF2B5EF4-FFF2-40B4-BE49-F238E27FC236}">
                <a16:creationId xmlns:a16="http://schemas.microsoft.com/office/drawing/2014/main" xmlns="" id="{A38163C2-DA42-C945-B88B-58172C738514}"/>
              </a:ext>
            </a:extLst>
          </p:cNvPr>
          <p:cNvSpPr/>
          <p:nvPr/>
        </p:nvSpPr>
        <p:spPr>
          <a:xfrm>
            <a:off x="9042321" y="2209228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" name="Nube 11">
            <a:extLst>
              <a:ext uri="{FF2B5EF4-FFF2-40B4-BE49-F238E27FC236}">
                <a16:creationId xmlns:a16="http://schemas.microsoft.com/office/drawing/2014/main" xmlns="" id="{FAE982F1-E3D3-1449-962F-A0C13ADE61B7}"/>
              </a:ext>
            </a:extLst>
          </p:cNvPr>
          <p:cNvSpPr/>
          <p:nvPr/>
        </p:nvSpPr>
        <p:spPr>
          <a:xfrm>
            <a:off x="7163427" y="3473934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3" name="Nube 12">
            <a:extLst>
              <a:ext uri="{FF2B5EF4-FFF2-40B4-BE49-F238E27FC236}">
                <a16:creationId xmlns:a16="http://schemas.microsoft.com/office/drawing/2014/main" xmlns="" id="{2EBB9AE3-7B55-8C49-AC78-47F7002A4645}"/>
              </a:ext>
            </a:extLst>
          </p:cNvPr>
          <p:cNvSpPr/>
          <p:nvPr/>
        </p:nvSpPr>
        <p:spPr>
          <a:xfrm>
            <a:off x="3751464" y="3519606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4" name="Nube 13">
            <a:extLst>
              <a:ext uri="{FF2B5EF4-FFF2-40B4-BE49-F238E27FC236}">
                <a16:creationId xmlns:a16="http://schemas.microsoft.com/office/drawing/2014/main" xmlns="" id="{52AA79C9-4765-DB4C-8BB6-7558C766D902}"/>
              </a:ext>
            </a:extLst>
          </p:cNvPr>
          <p:cNvSpPr/>
          <p:nvPr/>
        </p:nvSpPr>
        <p:spPr>
          <a:xfrm>
            <a:off x="1300267" y="5222465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5" name="Nube 14">
            <a:extLst>
              <a:ext uri="{FF2B5EF4-FFF2-40B4-BE49-F238E27FC236}">
                <a16:creationId xmlns:a16="http://schemas.microsoft.com/office/drawing/2014/main" xmlns="" id="{F3B94737-E872-6D4C-8D63-75632ED8C3B1}"/>
              </a:ext>
            </a:extLst>
          </p:cNvPr>
          <p:cNvSpPr/>
          <p:nvPr/>
        </p:nvSpPr>
        <p:spPr>
          <a:xfrm>
            <a:off x="4501272" y="5495599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9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BBC0A5B6-C50E-E24E-8385-558055F92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718" y="4470278"/>
            <a:ext cx="3298282" cy="232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75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15 0.17107 C 0.04154 0.16482 0.0418 0.15834 0.04258 0.15232 C 0.04323 0.14676 0.04453 0.14167 0.04558 0.13635 C 0.04714 0.12801 0.0487 0.1176 0.05313 0.11227 L 0.05755 0.10695 C 0.0586 0.1044 0.05925 0.10116 0.06055 0.09908 C 0.06185 0.09676 0.06367 0.09561 0.06511 0.09375 C 0.06836 0.08959 0.07201 0.0838 0.07552 0.08033 C 0.07748 0.07824 0.07969 0.07686 0.08164 0.075 C 0.08959 0.0669 0.08229 0.0713 0.09206 0.0669 C 0.09362 0.06528 0.09492 0.06297 0.09662 0.06158 C 0.09844 0.06019 0.10065 0.05996 0.10261 0.05903 C 0.10417 0.05811 0.1056 0.05741 0.10703 0.05625 C 0.10912 0.05486 0.11094 0.05232 0.11315 0.05093 C 0.11784 0.04769 0.1237 0.04815 0.12813 0.04306 C 0.12956 0.04121 0.13099 0.03889 0.13255 0.03773 C 0.13542 0.03542 0.13854 0.03403 0.14154 0.03241 C 0.14896 0.02801 0.14453 0.0301 0.15508 0.02709 C 0.16563 0.02778 0.17617 0.02801 0.18659 0.02963 C 0.18815 0.02986 0.18959 0.03102 0.19115 0.03241 C 0.19258 0.0338 0.19414 0.03588 0.19558 0.03773 C 0.19662 0.04028 0.19714 0.04329 0.19857 0.04561 C 0.19987 0.04792 0.20196 0.04838 0.20313 0.05093 C 0.20404 0.05324 0.20378 0.05648 0.20443 0.05903 C 0.21029 0.07963 0.20534 0.05486 0.20912 0.075 C 0.21263 0.07315 0.21628 0.07223 0.21966 0.06968 C 0.22188 0.06783 0.22344 0.06412 0.22565 0.06158 C 0.22748 0.05949 0.22969 0.05834 0.23164 0.05625 C 0.23412 0.05371 0.23672 0.05116 0.23906 0.04838 C 0.24518 0.04121 0.2444 0.03936 0.25104 0.03496 C 0.253 0.0338 0.25521 0.03357 0.25716 0.03241 C 0.25925 0.03102 0.26107 0.02848 0.26315 0.02709 C 0.26498 0.0257 0.26706 0.025 0.26914 0.02431 C 0.27513 0.02223 0.28112 0.02107 0.28711 0.01898 L 0.29466 0.01644 C 0.30755 0.01713 0.32058 0.01736 0.3336 0.01898 C 0.33516 0.01922 0.33659 0.02107 0.33815 0.02176 C 0.34154 0.02315 0.34662 0.02385 0.35013 0.02709 C 0.35169 0.02848 0.353 0.03079 0.35443 0.03241 C 0.36419 0.04213 0.35781 0.03264 0.36953 0.04838 C 0.37162 0.05093 0.37383 0.05301 0.37565 0.05625 C 0.37904 0.06297 0.38086 0.0713 0.38464 0.07755 C 0.38581 0.08033 0.38776 0.08264 0.38906 0.08565 C 0.39024 0.0882 0.39089 0.09121 0.39193 0.09375 C 0.40391 0.11875 0.38737 0.07732 0.40261 0.1176 C 0.40352 0.12037 0.40508 0.12269 0.40547 0.1257 C 0.40925 0.14584 0.40417 0.12107 0.4099 0.14167 C 0.41081 0.14422 0.41094 0.14723 0.41146 0.14954 C 0.41367 0.15718 0.41576 0.15973 0.41914 0.16574 C 0.41966 0.16829 0.41992 0.17084 0.42058 0.17361 C 0.42188 0.18241 0.4224 0.18843 0.42344 0.19769 C 0.425 0.19398 0.42669 0.19051 0.42813 0.18704 L 0.43698 0.16297 L 0.44011 0.1551 C 0.44115 0.15232 0.44258 0.15 0.44297 0.14699 C 0.44479 0.13773 0.44453 0.13635 0.44896 0.12824 C 0.45026 0.12616 0.45209 0.125 0.45339 0.12292 C 0.45677 0.11806 0.45912 0.11111 0.46263 0.10695 L 0.47604 0.09098 C 0.47761 0.08912 0.47891 0.08658 0.4806 0.08565 C 0.48216 0.08473 0.48373 0.08426 0.48516 0.08287 C 0.48672 0.08148 0.48802 0.07894 0.48959 0.07755 C 0.49245 0.07547 0.49558 0.07408 0.49857 0.07223 C 0.50703 0.06736 0.50156 0.07037 0.51511 0.06436 C 0.51719 0.06343 0.51914 0.06227 0.5211 0.06158 L 0.53164 0.05903 C 0.54766 0.05996 0.56367 0.05949 0.57969 0.06158 C 0.58373 0.06227 0.58776 0.06459 0.59167 0.0669 C 0.59297 0.06783 0.59479 0.06829 0.5961 0.06968 C 0.59935 0.07269 0.60508 0.08033 0.60508 0.08056 C 0.60781 0.0875 0.6086 0.09074 0.61263 0.0963 C 0.6155 0.10023 0.62162 0.10695 0.62162 0.10718 C 0.62266 0.10973 0.62383 0.11204 0.62448 0.11505 C 0.62643 0.12153 0.62552 0.12593 0.62917 0.13102 C 0.63034 0.13264 0.63216 0.13287 0.6336 0.13357 C 0.63516 0.13195 0.63646 0.12963 0.63815 0.12824 C 0.64102 0.12593 0.64414 0.12477 0.64714 0.12292 C 0.65352 0.11922 0.65013 0.12107 0.65768 0.1176 C 0.6711 0.11829 0.68464 0.11783 0.69805 0.12037 C 0.70026 0.12037 0.70625 0.13172 0.70716 0.13357 C 0.7125 0.14514 0.70821 0.13773 0.71146 0.14954 C 0.7125 0.15255 0.7138 0.15486 0.71459 0.15764 C 0.71576 0.16158 0.71719 0.17292 0.71758 0.17639 C 0.71719 0.19398 0.71732 0.21204 0.71615 0.22963 C 0.71576 0.23519 0.71419 0.24028 0.71315 0.24561 C 0.7125 0.24838 0.7125 0.25139 0.71146 0.25371 C 0.71068 0.25625 0.70938 0.2588 0.7086 0.26158 C 0.70156 0.29028 0.70938 0.2676 0.70261 0.28565 C 0.70013 0.28473 0.69766 0.28426 0.69518 0.28287 C 0.69206 0.28148 0.68919 0.2794 0.68607 0.27755 C 0.68464 0.27686 0.68321 0.27547 0.68164 0.275 C 0.67071 0.27107 0.67669 0.27292 0.66367 0.26968 C 0.65209 0.27061 0.64063 0.27084 0.62917 0.27223 C 0.62552 0.27269 0.62201 0.27593 0.61849 0.27755 C 0.61472 0.27963 0.61055 0.28056 0.60664 0.28287 C 0.60365 0.28473 0.60026 0.28519 0.59766 0.28843 L 0.58867 0.29908 C 0.58698 0.3007 0.58542 0.30209 0.58412 0.3044 C 0.58268 0.30695 0.58086 0.30949 0.57969 0.31227 C 0.57852 0.31482 0.57787 0.31806 0.57669 0.32037 C 0.57539 0.32269 0.57357 0.32385 0.57214 0.3257 C 0.57162 0.32824 0.57136 0.33125 0.57058 0.33357 L 0.56159 0.35764 C 0.56068 0.36042 0.55925 0.3625 0.5586 0.36574 C 0.55768 0.37107 0.55638 0.37616 0.5556 0.38172 C 0.55508 0.38519 0.55456 0.38866 0.55417 0.39236 C 0.55352 0.39676 0.55326 0.40116 0.55261 0.40556 C 0.54831 0.43889 0.55065 0.41459 0.54818 0.44561 C 0.54662 0.44352 0.54518 0.44167 0.54362 0.44005 C 0.54219 0.43889 0.5405 0.43889 0.53906 0.43773 C 0.53737 0.43519 0.53633 0.43172 0.53464 0.4294 C 0.53334 0.42801 0.53151 0.42824 0.53008 0.42709 C 0.52696 0.42385 0.52461 0.41829 0.5211 0.41621 L 0.50313 0.40556 L 0.49857 0.40301 C 0.49714 0.40209 0.49571 0.40093 0.49414 0.40023 C 0.49219 0.39931 0.49011 0.39861 0.48815 0.39769 C 0.48659 0.39676 0.48516 0.39514 0.4836 0.39491 C 0.45808 0.39329 0.43255 0.39329 0.40716 0.39236 C 0.40443 0.39144 0.40196 0.39051 0.39948 0.38959 C 0.39766 0.38889 0.39558 0.38704 0.39349 0.38704 C 0.38203 0.38704 0.37058 0.38866 0.35912 0.38959 C 0.35612 0.39144 0.35326 0.39398 0.35013 0.39491 C 0.34766 0.39584 0.34505 0.39653 0.34245 0.39769 C 0.33959 0.39908 0.3362 0.39977 0.3336 0.40301 C 0.32331 0.41528 0.33568 0.39954 0.32305 0.41898 C 0.32175 0.42107 0.31992 0.42223 0.31862 0.42431 C 0.3155 0.4294 0.31315 0.43611 0.30964 0.44005 C 0.30794 0.44213 0.30677 0.44422 0.30508 0.44561 C 0.30365 0.44699 0.30196 0.44699 0.30065 0.44815 C 0.2974 0.45139 0.29167 0.4588 0.29167 0.45926 C 0.28763 0.4801 0.29167 0.47639 0.28255 0.46945 C 0.28112 0.46829 0.27956 0.46783 0.27813 0.4669 C 0.27604 0.46343 0.27435 0.45926 0.27214 0.45625 C 0.27084 0.45463 0.26888 0.4551 0.26758 0.45371 C 0.26589 0.45162 0.26485 0.44769 0.26315 0.44561 C 0.26185 0.44398 0.26003 0.44422 0.2586 0.44306 C 0.25703 0.44121 0.25573 0.43889 0.25404 0.43773 C 0.25274 0.43635 0.25104 0.43611 0.24961 0.43496 C 0.24753 0.43334 0.24571 0.43056 0.24362 0.4294 C 0.23972 0.42709 0.23555 0.42662 0.23164 0.42431 C 0.228 0.42223 0.22487 0.42014 0.2211 0.41898 C 0.21706 0.41783 0.21315 0.41713 0.20912 0.41621 C 0.19662 0.41713 0.18412 0.4176 0.17162 0.41898 C 0.16901 0.41922 0.16094 0.42292 0.15808 0.42431 C 0.14831 0.44167 0.15938 0.42361 0.14753 0.43773 C 0.14349 0.44236 0.14011 0.44931 0.13555 0.45371 C 0.1319 0.45695 0.12826 0.45949 0.12513 0.46436 C 0.12344 0.46667 0.12214 0.46991 0.12058 0.47199 C 0.11875 0.47523 0.11641 0.47732 0.11459 0.48033 C 0.09987 0.50371 0.11094 0.48982 0.10104 0.50162 C 0.09401 0.52061 0.10326 0.49769 0.09206 0.5176 C 0.09076 0.51991 0.09024 0.52315 0.08906 0.5257 C 0.08477 0.53496 0.08112 0.53611 0.07865 0.54954 C 0.07761 0.55486 0.07696 0.56065 0.07552 0.56574 C 0.07461 0.56922 0.07331 0.57246 0.07253 0.57639 C 0.07123 0.58334 0.06953 0.59769 0.06953 0.59792 C 0.06914 0.60741 0.06875 0.61713 0.0681 0.62686 C 0.06771 0.63148 0.06693 0.63588 0.06654 0.64028 C 0.06589 0.64838 0.06563 0.65625 0.06511 0.66436 C 0.06563 0.67686 0.06289 0.69098 0.06654 0.70162 C 0.06849 0.70718 0.07005 0.69028 0.07253 0.68565 C 0.08112 0.67037 0.07617 0.67778 0.08763 0.66436 C 0.08906 0.6625 0.09063 0.66088 0.09206 0.65903 C 0.0961 0.65371 0.09987 0.64792 0.10404 0.64306 C 0.10703 0.63936 0.10964 0.63426 0.11315 0.63241 C 0.12318 0.62639 0.11094 0.63403 0.12656 0.62153 C 0.128 0.62061 0.12969 0.62014 0.13112 0.61898 C 0.13268 0.6176 0.13386 0.61482 0.13555 0.61366 C 0.13946 0.61111 0.14349 0.60973 0.14753 0.60834 C 0.16524 0.60209 0.14323 0.60949 0.16563 0.60301 C 0.1681 0.60232 0.17058 0.60116 0.17305 0.60023 C 0.17656 0.59931 0.18008 0.59861 0.1836 0.59769 C 0.18659 0.59676 0.18959 0.59561 0.19258 0.59491 C 0.20052 0.59306 0.21654 0.58959 0.21654 0.58982 C 0.23008 0.59051 0.24362 0.59074 0.25716 0.59236 C 0.25873 0.5926 0.26003 0.59445 0.26159 0.59491 C 0.26654 0.59699 0.27175 0.59746 0.27656 0.60023 C 0.27813 0.60116 0.27956 0.60232 0.28112 0.60301 C 0.28412 0.60417 0.28711 0.6044 0.29011 0.60556 C 0.29323 0.60695 0.2961 0.60926 0.29909 0.61088 C 0.30065 0.61181 0.30235 0.61204 0.30365 0.61366 L 0.30794 0.61898 L 0.31393 0.63496 L 0.31706 0.64306 C 0.31758 0.64653 0.31797 0.65023 0.31862 0.65371 C 0.3194 0.65903 0.32084 0.66412 0.32162 0.66968 C 0.32214 0.67315 0.3224 0.67686 0.32305 0.68033 C 0.32357 0.68311 0.32422 0.68565 0.32461 0.6882 C 0.32526 0.69352 0.32552 0.69908 0.32604 0.7044 C 0.32656 0.7088 0.32696 0.7132 0.32761 0.7176 C 0.32839 0.72315 0.3306 0.73357 0.3306 0.7338 C 0.33151 0.72824 0.3319 0.72223 0.3336 0.7176 C 0.33451 0.71505 0.33555 0.71227 0.33659 0.70973 C 0.33802 0.70602 0.33985 0.70278 0.34115 0.69908 C 0.34232 0.69561 0.34284 0.69167 0.34414 0.6882 C 0.34688 0.68079 0.35078 0.675 0.35313 0.6669 C 0.35417 0.66343 0.35495 0.65973 0.35612 0.65625 C 0.3569 0.65348 0.35834 0.65116 0.35912 0.64838 C 0.36211 0.63773 0.35873 0.64213 0.36354 0.63241 C 0.38021 0.59908 0.36641 0.62686 0.37709 0.61088 C 0.37865 0.60857 0.37982 0.60533 0.38138 0.60301 C 0.39141 0.58982 0.38581 0.59861 0.39349 0.59236 C 0.39766 0.58912 0.40143 0.58426 0.40547 0.58172 C 0.41615 0.57523 0.40287 0.58311 0.41615 0.57639 C 0.42058 0.57408 0.42123 0.57246 0.42656 0.57107 C 0.43099 0.56968 0.43555 0.56922 0.44011 0.56829 C 0.44505 0.56922 0.45 0.56968 0.45495 0.57107 C 0.45703 0.57153 0.46341 0.57477 0.46563 0.57639 C 0.46771 0.57778 0.4694 0.5801 0.47162 0.58172 C 0.47292 0.58264 0.47474 0.58311 0.47604 0.58426 C 0.47774 0.58565 0.47904 0.5882 0.4806 0.58959 C 0.48203 0.59098 0.4836 0.59167 0.48516 0.59236 C 0.48906 0.59422 0.49714 0.59769 0.49714 0.59792 C 0.51003 0.61297 0.49375 0.59468 0.50612 0.60556 C 0.50768 0.60718 0.50912 0.60926 0.51068 0.61088 C 0.51159 0.61366 0.51237 0.61667 0.51367 0.61898 C 0.51485 0.6213 0.5168 0.62223 0.5181 0.62431 C 0.51979 0.62662 0.52097 0.62986 0.52266 0.63241 C 0.52396 0.63426 0.52578 0.63565 0.52709 0.63773 C 0.52878 0.64005 0.52995 0.64329 0.53164 0.64561 C 0.53451 0.64954 0.53763 0.65278 0.54063 0.65625 L 0.54961 0.6669 C 0.56576 0.68611 0.54128 0.65625 0.5586 0.68033 C 0.56146 0.68426 0.56758 0.69098 0.56758 0.69121 C 0.57565 0.71227 0.56511 0.68658 0.57513 0.7044 C 0.58516 0.72199 0.57058 0.70348 0.58268 0.7176 C 0.5836 0.72037 0.58438 0.72338 0.58568 0.7257 C 0.58685 0.72801 0.58919 0.72824 0.59011 0.73102 C 0.5918 0.73565 0.59141 0.74236 0.59297 0.74699 C 0.59414 0.74954 0.59531 0.75209 0.5961 0.75486 C 0.5974 0.76019 0.5974 0.76621 0.59896 0.77107 C 0.60117 0.77639 0.60391 0.78079 0.60508 0.78704 C 0.60716 0.79792 0.60573 0.7926 0.60964 0.80301 C 0.61016 0.80648 0.61055 0.81019 0.61107 0.81366 C 0.61433 0.83241 0.61419 0.82361 0.61419 0.83241 " pathEditMode="relative" rAng="0" ptsTypes="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15" y="2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a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{27C29025-31E5-3D4E-8A06-3B7271331ED3}tf10001060</Template>
  <TotalTime>365</TotalTime>
  <Words>78</Words>
  <Application>Microsoft Macintosh PowerPoint</Application>
  <PresentationFormat>Personalizado</PresentationFormat>
  <Paragraphs>51</Paragraphs>
  <Slides>14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Faceta</vt:lpstr>
      <vt:lpstr>    Conceptos </vt:lpstr>
      <vt:lpstr>Presentación de PowerPoint</vt:lpstr>
      <vt:lpstr>chico - mediano - grande</vt:lpstr>
      <vt:lpstr>Arriba- abajo </vt:lpstr>
      <vt:lpstr> arriba – abajo </vt:lpstr>
      <vt:lpstr>arriba-abajo </vt:lpstr>
      <vt:lpstr>Abierto cerrado</vt:lpstr>
      <vt:lpstr>abierto - cerrado</vt:lpstr>
      <vt:lpstr>Adentro-afuera</vt:lpstr>
      <vt:lpstr>Adentro – afuera </vt:lpstr>
      <vt:lpstr>Muchos – pocos </vt:lpstr>
      <vt:lpstr>muchos – pocos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26</cp:revision>
  <dcterms:created xsi:type="dcterms:W3CDTF">2020-05-28T22:08:44Z</dcterms:created>
  <dcterms:modified xsi:type="dcterms:W3CDTF">2020-06-08T19:49:53Z</dcterms:modified>
</cp:coreProperties>
</file>