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6" r:id="rId12"/>
    <p:sldId id="269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49" autoAdjust="0"/>
  </p:normalViewPr>
  <p:slideViewPr>
    <p:cSldViewPr snapToGrid="0">
      <p:cViewPr>
        <p:scale>
          <a:sx n="81" d="100"/>
          <a:sy n="81" d="100"/>
        </p:scale>
        <p:origin x="-3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1ACE9E-8C7D-493E-A498-61FF23445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434126B-8D39-48A1-8E5A-B835D7FB5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A6DCFF-592B-4A8E-9861-4ED709A68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F5DBFED-F1A5-4DD2-8995-B4EF3BAC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39EC5EE-EBC4-4988-9989-D078F4ED7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010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5020835-DBEE-46FA-8DE9-C99A57029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8B8DD9B-4705-4944-BA97-D3F4BCAAA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21BDF8B-0776-4452-831F-403ACA1D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546CA9E-1D99-4D75-9D82-D2D8702FA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067ADFB-1F5B-4E3F-A7AA-87D10127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903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BE9AC33-6AB0-4FCF-87E1-39245390C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C1FCB22-88AA-4B24-B6EC-854D88FB8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83C4352-D8C7-4236-A476-B0E810186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FC1FE9B-0022-4A4B-9552-6E065441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8DAAC6A-7C76-4518-BC2D-D744C849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195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98CC84-CDDD-4243-830A-67F3CD18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316A016-1EC3-44CC-A0D9-4989299B5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5A5333D-588E-435E-9FB4-6C58D25A3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CBBBBF1-6792-49B7-A3CE-30090775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E2A69CE-1D7B-4404-88ED-0DDCD25F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FF68195-6838-4FCF-A277-2F21348B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159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D0350F7-A931-434B-AD03-1C4D500EA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739C4FC-929C-402C-ACD2-F6005458E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9A87703-6E37-4496-A5AA-1F0EF85E7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38929AE3-A408-4B61-92F1-9C56E37BBF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670AEA3A-CC39-446A-8197-2638E3882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A9688C2-CE61-4FE7-94C5-D4FB78E29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D1E69A06-B08F-4B82-9A79-FE69D7463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AD4D7FB-9626-4330-B9AB-91CAA187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037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F1EEFF-8D1E-46E7-958A-DCC30DCE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9BFA4A0E-6CA5-44CC-8D6A-5556E709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043BBC8-D239-4B6F-BFA9-B8E2A934F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2C8FC42-1051-47E2-AD1E-F6FBA637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460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9BC448D6-F17D-4C59-9B63-98085D30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347ED3B0-B481-42B9-81C7-513EC7CF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4A7D41B-B681-442E-B647-A9E6EF96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841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EE153DA-CB0C-4CC5-8FE3-37B2F6F9A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49F0901-3C7A-461B-ADFA-17ED7602C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B3B0E7F-1FCA-4434-BD46-561ED4607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B31D3A8-6360-47AC-8A21-2C7AD44DB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22C318E-062F-4A54-978B-7F2CB78DC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A5C15A8-3F7D-4FB3-B4CE-CD965FAD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7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9A3E162-4892-411F-9AC5-F60C7DE2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16D662E7-DA80-4786-86B9-CC5A2BC07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31A2388-8BE0-4042-B344-04F015BD9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A4595CA-FB0C-4DEC-9549-DB74F28D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8DD8ADF-87F8-4AAA-94C3-68C1A461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17B6901-74D9-49DE-8463-DC9BE313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771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A941DB1-4382-49A7-A9CB-25EFE05A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039AE02-DB50-48E5-ABB8-3289EEFA1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7C67CAB-E19A-4A77-90F9-AC7DC9CD8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6AF4ECB-6B6A-43F5-9DD5-7594D0460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8CEA242-16D0-4B23-8BE6-905D86F6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302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9DCBEE-DCEC-4D1F-B61A-2348A856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B8F501C-BA16-4AFC-8FE8-DDA4D075B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408868-07D5-44A8-BE27-1C3408A3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0C78D21-CA0E-4D79-BB1F-1E2C87A6E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A219C4F-2B76-43E0-9AA5-D1B3A0A42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102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E2374E0-43E2-485A-BB9C-86577A03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E6B7EEE-D897-4966-A5F7-BC371FBAC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A9BE8BC-AD07-46B4-A8C1-36F917348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F2494-D8F8-4ED9-9A7E-EF59807A4CEF}" type="datetimeFigureOut">
              <a:rPr lang="es-CL" smtClean="0"/>
              <a:t>04-06-2020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88F8F05-FCC9-47E3-A45E-E7ED0AAA1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59F91D4-9F6A-4354-A61A-393612B4A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DE7BD-0DBE-43D2-907C-D41531CE15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446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096A11-A256-484F-831F-7341B3907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3656" y="2044019"/>
            <a:ext cx="9144000" cy="1218065"/>
          </a:xfrm>
        </p:spPr>
        <p:txBody>
          <a:bodyPr/>
          <a:lstStyle/>
          <a:p>
            <a:r>
              <a:rPr lang="es-MX" i="1" dirty="0">
                <a:solidFill>
                  <a:srgbClr val="7030A0"/>
                </a:solidFill>
                <a:latin typeface="Arial Black" pitchFamily="34" charset="0"/>
              </a:rPr>
              <a:t>F</a:t>
            </a:r>
            <a:r>
              <a:rPr lang="es-MX" i="1" dirty="0" smtClean="0">
                <a:solidFill>
                  <a:srgbClr val="7030A0"/>
                </a:solidFill>
                <a:latin typeface="Arial Black" pitchFamily="34" charset="0"/>
              </a:rPr>
              <a:t>iguras </a:t>
            </a:r>
            <a:r>
              <a:rPr lang="es-MX" i="1" dirty="0">
                <a:solidFill>
                  <a:srgbClr val="7030A0"/>
                </a:solidFill>
                <a:latin typeface="Arial Black" pitchFamily="34" charset="0"/>
              </a:rPr>
              <a:t>geométricas</a:t>
            </a:r>
            <a:endParaRPr lang="es-CL" i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1030" name="Picture 6" descr="disney">
            <a:extLst>
              <a:ext uri="{FF2B5EF4-FFF2-40B4-BE49-F238E27FC236}">
                <a16:creationId xmlns:a16="http://schemas.microsoft.com/office/drawing/2014/main" xmlns="" id="{295EA7A3-217D-4387-A376-BCC3FAE0FE7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061" y="3580767"/>
            <a:ext cx="2177190" cy="26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7B724BC-9336-4F58-A924-8E3684FC2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782" y="-257050"/>
            <a:ext cx="2758935" cy="230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0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B0B02B-ABDD-4020-86B9-12F94991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050" y="325368"/>
            <a:ext cx="9471991" cy="13255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Vamos a conocer el círculo, cuadrado, triángulo, </a:t>
            </a:r>
            <a:r>
              <a:rPr lang="es-MX" sz="32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rectángulo.</a:t>
            </a:r>
            <a:endParaRPr lang="es-CL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109D1930-1162-4AD0-A96A-86B1B72ED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5044" t="21734" r="38064" b="27185"/>
          <a:stretch/>
        </p:blipFill>
        <p:spPr>
          <a:xfrm>
            <a:off x="1877560" y="1495504"/>
            <a:ext cx="9471991" cy="5037128"/>
          </a:xfrm>
          <a:prstGeom prst="rect">
            <a:avLst/>
          </a:prstGeom>
        </p:spPr>
      </p:pic>
      <p:pic>
        <p:nvPicPr>
          <p:cNvPr id="6" name="Imagen 5" descr="Imagen que contiene oscuro, vistiendo, dibujo, hombre&#10;&#10;Descripción generada automáticamente">
            <a:extLst>
              <a:ext uri="{FF2B5EF4-FFF2-40B4-BE49-F238E27FC236}">
                <a16:creationId xmlns:a16="http://schemas.microsoft.com/office/drawing/2014/main" xmlns="" id="{C4AC5009-B09A-4D77-8FEA-5C54EDB814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883">
            <a:off x="10015846" y="898456"/>
            <a:ext cx="1238250" cy="1504950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7A567988-4D04-4C40-8C32-2E1F3E576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5966" y="998752"/>
            <a:ext cx="1282984" cy="128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7365BE4-EC6F-4BEB-9013-EDB22CCB5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5935" y="365125"/>
            <a:ext cx="6874565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cuadrado tiene 4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ABC72888-8D06-40E9-96AB-C88F3A4D0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7224" t="24643" r="39337" b="21366"/>
          <a:stretch/>
        </p:blipFill>
        <p:spPr>
          <a:xfrm>
            <a:off x="2454098" y="1496806"/>
            <a:ext cx="8458240" cy="4996069"/>
          </a:xfrm>
          <a:prstGeom prst="rect">
            <a:avLst/>
          </a:prstGeom>
        </p:spPr>
      </p:pic>
      <p:sp>
        <p:nvSpPr>
          <p:cNvPr id="11" name="Flecha: curvada hacia la izquierda 10">
            <a:extLst>
              <a:ext uri="{FF2B5EF4-FFF2-40B4-BE49-F238E27FC236}">
                <a16:creationId xmlns:a16="http://schemas.microsoft.com/office/drawing/2014/main" xmlns="" id="{B6FE0412-2981-46CC-9CEF-06E15C61A8F7}"/>
              </a:ext>
            </a:extLst>
          </p:cNvPr>
          <p:cNvSpPr/>
          <p:nvPr/>
        </p:nvSpPr>
        <p:spPr>
          <a:xfrm>
            <a:off x="6904383" y="1690688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2" name="Flecha: curvada hacia la izquierda 11">
            <a:extLst>
              <a:ext uri="{FF2B5EF4-FFF2-40B4-BE49-F238E27FC236}">
                <a16:creationId xmlns:a16="http://schemas.microsoft.com/office/drawing/2014/main" xmlns="" id="{BF623550-349C-472D-BAF6-3771700054DA}"/>
              </a:ext>
            </a:extLst>
          </p:cNvPr>
          <p:cNvSpPr/>
          <p:nvPr/>
        </p:nvSpPr>
        <p:spPr>
          <a:xfrm rot="15282532">
            <a:off x="2976337" y="2822369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3" name="Flecha: curvada hacia la izquierda 12">
            <a:extLst>
              <a:ext uri="{FF2B5EF4-FFF2-40B4-BE49-F238E27FC236}">
                <a16:creationId xmlns:a16="http://schemas.microsoft.com/office/drawing/2014/main" xmlns="" id="{96C4646E-67D9-4900-B12E-D2EFF61D3904}"/>
              </a:ext>
            </a:extLst>
          </p:cNvPr>
          <p:cNvSpPr/>
          <p:nvPr/>
        </p:nvSpPr>
        <p:spPr>
          <a:xfrm rot="4579278">
            <a:off x="7153751" y="5830093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4" name="Flecha: curvada hacia la izquierda 13">
            <a:extLst>
              <a:ext uri="{FF2B5EF4-FFF2-40B4-BE49-F238E27FC236}">
                <a16:creationId xmlns:a16="http://schemas.microsoft.com/office/drawing/2014/main" xmlns="" id="{131B0310-FA0C-4456-9894-3832C3D309E5}"/>
              </a:ext>
            </a:extLst>
          </p:cNvPr>
          <p:cNvSpPr/>
          <p:nvPr/>
        </p:nvSpPr>
        <p:spPr>
          <a:xfrm rot="2285338">
            <a:off x="8541653" y="3803542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1DDA4ABE-0A33-41A3-B074-531F6B1742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0987" y="1115681"/>
            <a:ext cx="1325562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3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00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DB521357-DA33-4C5C-8B31-CC80243D5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861" t="19794" r="38246" b="22336"/>
          <a:stretch/>
        </p:blipFill>
        <p:spPr>
          <a:xfrm>
            <a:off x="2066857" y="969090"/>
            <a:ext cx="9324378" cy="5173037"/>
          </a:xfrm>
          <a:prstGeom prst="rect">
            <a:avLst/>
          </a:prstGeom>
        </p:spPr>
      </p:pic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16CAC625-D09B-4D47-818E-99A6F3B67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279" y="582474"/>
            <a:ext cx="1190625" cy="309562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A63CB3DE-D164-4952-8DC9-097DA072DD5F}"/>
              </a:ext>
            </a:extLst>
          </p:cNvPr>
          <p:cNvSpPr txBox="1"/>
          <p:nvPr/>
        </p:nvSpPr>
        <p:spPr>
          <a:xfrm>
            <a:off x="3255463" y="391062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cuadrados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CF6A2643-88A7-4EF1-B02D-DE7C649F8060}"/>
              </a:ext>
            </a:extLst>
          </p:cNvPr>
          <p:cNvSpPr txBox="1"/>
          <p:nvPr/>
        </p:nvSpPr>
        <p:spPr>
          <a:xfrm>
            <a:off x="3542713" y="326659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CD1D5C59-A3A8-43F3-A158-CC40AFC52DA2}"/>
              </a:ext>
            </a:extLst>
          </p:cNvPr>
          <p:cNvSpPr txBox="1"/>
          <p:nvPr/>
        </p:nvSpPr>
        <p:spPr>
          <a:xfrm>
            <a:off x="5457988" y="407724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1C3FE77-5410-4884-9787-95393CE8C6E8}"/>
              </a:ext>
            </a:extLst>
          </p:cNvPr>
          <p:cNvSpPr txBox="1"/>
          <p:nvPr/>
        </p:nvSpPr>
        <p:spPr>
          <a:xfrm>
            <a:off x="3542713" y="4077244"/>
            <a:ext cx="553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C5CEC1BA-3978-4387-B7B8-A5320B535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8862" y="715873"/>
            <a:ext cx="1375730" cy="13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4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5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53CC07-B408-4F21-8ACA-57D078ADE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500" y="160067"/>
            <a:ext cx="7603435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triangulo tiene tres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D9AEBECF-83E2-420F-B24E-995D8B2BC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451" t="22915" r="42146" b="29270"/>
          <a:stretch/>
        </p:blipFill>
        <p:spPr>
          <a:xfrm>
            <a:off x="2322792" y="1485630"/>
            <a:ext cx="8739112" cy="5062881"/>
          </a:xfrm>
          <a:prstGeom prst="rect">
            <a:avLst/>
          </a:prstGeom>
        </p:spPr>
      </p:pic>
      <p:sp>
        <p:nvSpPr>
          <p:cNvPr id="5" name="Flecha: curvada hacia la izquierda 4">
            <a:extLst>
              <a:ext uri="{FF2B5EF4-FFF2-40B4-BE49-F238E27FC236}">
                <a16:creationId xmlns:a16="http://schemas.microsoft.com/office/drawing/2014/main" xmlns="" id="{82EF0C04-E8EF-42CD-A1A2-6C29D260E217}"/>
              </a:ext>
            </a:extLst>
          </p:cNvPr>
          <p:cNvSpPr/>
          <p:nvPr/>
        </p:nvSpPr>
        <p:spPr>
          <a:xfrm rot="15181352">
            <a:off x="3720896" y="2766218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6" name="Flecha: curvada hacia la izquierda 5">
            <a:extLst>
              <a:ext uri="{FF2B5EF4-FFF2-40B4-BE49-F238E27FC236}">
                <a16:creationId xmlns:a16="http://schemas.microsoft.com/office/drawing/2014/main" xmlns="" id="{835EA08E-D1EA-40C3-A73F-10BDD69E49D0}"/>
              </a:ext>
            </a:extLst>
          </p:cNvPr>
          <p:cNvSpPr/>
          <p:nvPr/>
        </p:nvSpPr>
        <p:spPr>
          <a:xfrm>
            <a:off x="8156930" y="3303012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7" name="Flecha: curvada hacia la izquierda 6">
            <a:extLst>
              <a:ext uri="{FF2B5EF4-FFF2-40B4-BE49-F238E27FC236}">
                <a16:creationId xmlns:a16="http://schemas.microsoft.com/office/drawing/2014/main" xmlns="" id="{59D1A9F6-D019-4DD8-A8F4-7EA1099FA618}"/>
              </a:ext>
            </a:extLst>
          </p:cNvPr>
          <p:cNvSpPr/>
          <p:nvPr/>
        </p:nvSpPr>
        <p:spPr>
          <a:xfrm rot="3369705">
            <a:off x="6737367" y="5541131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8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90BD8586-B2A0-48AB-BA72-99FFCA1B4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50935" y="590781"/>
            <a:ext cx="1522613" cy="152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07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50D7CAFC-A9AF-455C-9432-C37F613AA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473" t="22914" r="42980" b="29271"/>
          <a:stretch/>
        </p:blipFill>
        <p:spPr>
          <a:xfrm>
            <a:off x="2200451" y="1026288"/>
            <a:ext cx="9008728" cy="5613663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8C278AE5-C13D-4C5A-9D63-49D25E20E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548" y="514531"/>
            <a:ext cx="1494985" cy="167438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0CDE589-73B0-4F6D-8585-C54F1F137797}"/>
              </a:ext>
            </a:extLst>
          </p:cNvPr>
          <p:cNvSpPr txBox="1"/>
          <p:nvPr/>
        </p:nvSpPr>
        <p:spPr>
          <a:xfrm>
            <a:off x="3255463" y="391062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triángulos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E392559-81B6-4C04-98F5-D2878D9D344C}"/>
              </a:ext>
            </a:extLst>
          </p:cNvPr>
          <p:cNvSpPr txBox="1"/>
          <p:nvPr/>
        </p:nvSpPr>
        <p:spPr>
          <a:xfrm>
            <a:off x="8072509" y="313078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pic>
        <p:nvPicPr>
          <p:cNvPr id="10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BE2B4B05-7291-4689-8345-E64771A12B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5397" y="932189"/>
            <a:ext cx="1635888" cy="163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6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885353-68AB-463D-884B-0EB1FBFC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6878" y="154092"/>
            <a:ext cx="6370983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circulo no tiene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F0030704-B625-468D-83BF-96853B69A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303" t="23828" r="42637" b="30184"/>
          <a:stretch/>
        </p:blipFill>
        <p:spPr>
          <a:xfrm>
            <a:off x="2133574" y="1167618"/>
            <a:ext cx="9612017" cy="5395595"/>
          </a:xfrm>
          <a:prstGeom prst="rect">
            <a:avLst/>
          </a:prstGeom>
        </p:spPr>
      </p:pic>
      <p:sp>
        <p:nvSpPr>
          <p:cNvPr id="5" name="Signo de multiplicación 4">
            <a:extLst>
              <a:ext uri="{FF2B5EF4-FFF2-40B4-BE49-F238E27FC236}">
                <a16:creationId xmlns:a16="http://schemas.microsoft.com/office/drawing/2014/main" xmlns="" id="{AC48E0D3-8D10-4F7E-BB95-75B059EF8F11}"/>
              </a:ext>
            </a:extLst>
          </p:cNvPr>
          <p:cNvSpPr/>
          <p:nvPr/>
        </p:nvSpPr>
        <p:spPr>
          <a:xfrm>
            <a:off x="5115339" y="2555412"/>
            <a:ext cx="3392556" cy="293204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01320476-1D97-4816-ACEB-B0E88F09B2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1534" y="487286"/>
            <a:ext cx="1725827" cy="172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57B6EF5E-F4F1-48DB-833A-1B1A75E0C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960" t="23829" r="41952" b="30793"/>
          <a:stretch/>
        </p:blipFill>
        <p:spPr>
          <a:xfrm>
            <a:off x="2340544" y="912467"/>
            <a:ext cx="8805137" cy="5599259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77007746-3309-4D8E-8801-2BB131921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982" y="102842"/>
            <a:ext cx="2152650" cy="16192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33C537A-5BC3-475A-931B-5189BF53528E}"/>
              </a:ext>
            </a:extLst>
          </p:cNvPr>
          <p:cNvSpPr txBox="1"/>
          <p:nvPr/>
        </p:nvSpPr>
        <p:spPr>
          <a:xfrm>
            <a:off x="3297666" y="143026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círculos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D7446D9-61C9-4698-B15A-1ED6F8DC9056}"/>
              </a:ext>
            </a:extLst>
          </p:cNvPr>
          <p:cNvSpPr txBox="1"/>
          <p:nvPr/>
        </p:nvSpPr>
        <p:spPr>
          <a:xfrm>
            <a:off x="3641186" y="538161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2D26C416-FA5D-4C1E-9521-AB0AE45B91EF}"/>
              </a:ext>
            </a:extLst>
          </p:cNvPr>
          <p:cNvSpPr txBox="1"/>
          <p:nvPr/>
        </p:nvSpPr>
        <p:spPr>
          <a:xfrm>
            <a:off x="5244283" y="537530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9E73739-43CF-4401-AC3B-A19D599E33BE}"/>
              </a:ext>
            </a:extLst>
          </p:cNvPr>
          <p:cNvSpPr txBox="1"/>
          <p:nvPr/>
        </p:nvSpPr>
        <p:spPr>
          <a:xfrm>
            <a:off x="7199071" y="537530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37D11DDF-8112-4368-AFDD-3812EF72309E}"/>
              </a:ext>
            </a:extLst>
          </p:cNvPr>
          <p:cNvSpPr txBox="1"/>
          <p:nvPr/>
        </p:nvSpPr>
        <p:spPr>
          <a:xfrm>
            <a:off x="8752933" y="537530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Comic Sans MS" panose="030F0702030302020204" pitchFamily="66" charset="0"/>
              </a:rPr>
              <a:t>4</a:t>
            </a:r>
          </a:p>
        </p:txBody>
      </p:sp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BBE33014-CD85-481E-A6C4-AE04B5685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24730" y="869949"/>
            <a:ext cx="1461316" cy="146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7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129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72AEDF-B185-4F0E-B13B-9C35062D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706" y="92420"/>
            <a:ext cx="7132693" cy="1325563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  <a:latin typeface="Comic Sans MS" panose="030F0702030302020204" pitchFamily="66" charset="0"/>
              </a:rPr>
              <a:t>El rectángulo tiene 4 lados</a:t>
            </a:r>
            <a:endParaRPr lang="es-CL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B5873379-E7C4-4E61-BF99-9D0BB7BF2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617" t="23828" r="42980" b="29575"/>
          <a:stretch/>
        </p:blipFill>
        <p:spPr>
          <a:xfrm>
            <a:off x="1881809" y="1417983"/>
            <a:ext cx="8988866" cy="5074892"/>
          </a:xfrm>
          <a:prstGeom prst="rect">
            <a:avLst/>
          </a:prstGeom>
        </p:spPr>
      </p:pic>
      <p:sp>
        <p:nvSpPr>
          <p:cNvPr id="5" name="Flecha: curvada hacia la izquierda 4">
            <a:extLst>
              <a:ext uri="{FF2B5EF4-FFF2-40B4-BE49-F238E27FC236}">
                <a16:creationId xmlns:a16="http://schemas.microsoft.com/office/drawing/2014/main" xmlns="" id="{FC289CC6-2C90-48CF-854F-49296D216A27}"/>
              </a:ext>
            </a:extLst>
          </p:cNvPr>
          <p:cNvSpPr/>
          <p:nvPr/>
        </p:nvSpPr>
        <p:spPr>
          <a:xfrm>
            <a:off x="6605950" y="2270895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6" name="Flecha: curvada hacia la izquierda 5">
            <a:extLst>
              <a:ext uri="{FF2B5EF4-FFF2-40B4-BE49-F238E27FC236}">
                <a16:creationId xmlns:a16="http://schemas.microsoft.com/office/drawing/2014/main" xmlns="" id="{02085DF0-1346-4AB3-929E-2E0C2663AF3E}"/>
              </a:ext>
            </a:extLst>
          </p:cNvPr>
          <p:cNvSpPr/>
          <p:nvPr/>
        </p:nvSpPr>
        <p:spPr>
          <a:xfrm rot="5938009">
            <a:off x="7122785" y="5725974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7" name="Flecha: curvada hacia la izquierda 6">
            <a:extLst>
              <a:ext uri="{FF2B5EF4-FFF2-40B4-BE49-F238E27FC236}">
                <a16:creationId xmlns:a16="http://schemas.microsoft.com/office/drawing/2014/main" xmlns="" id="{A15A69D6-5C51-4018-A4D9-863375C9112F}"/>
              </a:ext>
            </a:extLst>
          </p:cNvPr>
          <p:cNvSpPr/>
          <p:nvPr/>
        </p:nvSpPr>
        <p:spPr>
          <a:xfrm>
            <a:off x="9541564" y="3691767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8" name="Flecha: curvada hacia la izquierda 7">
            <a:extLst>
              <a:ext uri="{FF2B5EF4-FFF2-40B4-BE49-F238E27FC236}">
                <a16:creationId xmlns:a16="http://schemas.microsoft.com/office/drawing/2014/main" xmlns="" id="{1D380E4D-6E5B-464A-A1F6-1969B7612145}"/>
              </a:ext>
            </a:extLst>
          </p:cNvPr>
          <p:cNvSpPr/>
          <p:nvPr/>
        </p:nvSpPr>
        <p:spPr>
          <a:xfrm rot="14550379">
            <a:off x="1689652" y="3282676"/>
            <a:ext cx="1033669" cy="1325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9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0A32BD5D-473E-4398-8835-9D345AA3B4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8395" y="365125"/>
            <a:ext cx="1460799" cy="146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2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74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A63ACA04-2CE2-4A39-8F49-41AB8BF78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960" t="23829" r="41952" b="30793"/>
          <a:stretch/>
        </p:blipFill>
        <p:spPr>
          <a:xfrm>
            <a:off x="2287535" y="1005232"/>
            <a:ext cx="8805137" cy="55992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1D5DE65-E4FE-4F4D-BC53-EF124E855AB2}"/>
              </a:ext>
            </a:extLst>
          </p:cNvPr>
          <p:cNvSpPr txBox="1"/>
          <p:nvPr/>
        </p:nvSpPr>
        <p:spPr>
          <a:xfrm>
            <a:off x="3297666" y="143026"/>
            <a:ext cx="7373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¿Cuantos rectángulos hay</a:t>
            </a:r>
            <a:r>
              <a:rPr lang="es-CL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EC4761B8-A3E8-42AD-8A31-E8E30EA46589}"/>
              </a:ext>
            </a:extLst>
          </p:cNvPr>
          <p:cNvSpPr txBox="1"/>
          <p:nvPr/>
        </p:nvSpPr>
        <p:spPr>
          <a:xfrm>
            <a:off x="7108872" y="397484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21FB965-ADAB-457C-9C2B-C289A882F907}"/>
              </a:ext>
            </a:extLst>
          </p:cNvPr>
          <p:cNvSpPr txBox="1"/>
          <p:nvPr/>
        </p:nvSpPr>
        <p:spPr>
          <a:xfrm>
            <a:off x="3297666" y="2058935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71CA522-B179-4107-99F8-5E5096E20400}"/>
              </a:ext>
            </a:extLst>
          </p:cNvPr>
          <p:cNvSpPr txBox="1"/>
          <p:nvPr/>
        </p:nvSpPr>
        <p:spPr>
          <a:xfrm>
            <a:off x="3676974" y="3900609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8B947D9-B459-4FFB-AD46-ADA07E330A18}"/>
              </a:ext>
            </a:extLst>
          </p:cNvPr>
          <p:cNvSpPr txBox="1"/>
          <p:nvPr/>
        </p:nvSpPr>
        <p:spPr>
          <a:xfrm>
            <a:off x="4336146" y="4674924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0E798371-D712-4E95-A131-D92F63048301}"/>
              </a:ext>
            </a:extLst>
          </p:cNvPr>
          <p:cNvSpPr txBox="1"/>
          <p:nvPr/>
        </p:nvSpPr>
        <p:spPr>
          <a:xfrm>
            <a:off x="6191888" y="4727936"/>
            <a:ext cx="604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latin typeface="Comic Sans MS" panose="030F0702030302020204" pitchFamily="66" charset="0"/>
              </a:rPr>
              <a:t>5</a:t>
            </a:r>
          </a:p>
        </p:txBody>
      </p:sp>
      <p:pic>
        <p:nvPicPr>
          <p:cNvPr id="12" name="Sonido grabado">
            <a:hlinkClick r:id="" action="ppaction://media"/>
            <a:extLst>
              <a:ext uri="{FF2B5EF4-FFF2-40B4-BE49-F238E27FC236}">
                <a16:creationId xmlns:a16="http://schemas.microsoft.com/office/drawing/2014/main" xmlns="" id="{2B302EC4-C13C-4B5F-ABFD-D971AA1546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1402" y="912467"/>
            <a:ext cx="1380159" cy="138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0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99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DB521357-DA33-4C5C-8B31-CC80243D5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61" t="19794" r="38246" b="22336"/>
          <a:stretch/>
        </p:blipFill>
        <p:spPr>
          <a:xfrm>
            <a:off x="2252053" y="365125"/>
            <a:ext cx="9086507" cy="6127750"/>
          </a:xfrm>
          <a:prstGeom prst="rect">
            <a:avLst/>
          </a:prstGeom>
        </p:spPr>
      </p:pic>
      <p:pic>
        <p:nvPicPr>
          <p:cNvPr id="5" name="Imagen 4" descr="Imagen que contiene interior, negro, pequeño, libro&#10;&#10;Descripción generada automáticamente">
            <a:extLst>
              <a:ext uri="{FF2B5EF4-FFF2-40B4-BE49-F238E27FC236}">
                <a16:creationId xmlns:a16="http://schemas.microsoft.com/office/drawing/2014/main" xmlns="" id="{E5428D61-0B13-413F-B422-6ECF8092C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973" y="365125"/>
            <a:ext cx="1524587" cy="16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3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cuarto, dibujo&#10;&#10;Descripción generada automáticamente">
            <a:extLst>
              <a:ext uri="{FF2B5EF4-FFF2-40B4-BE49-F238E27FC236}">
                <a16:creationId xmlns:a16="http://schemas.microsoft.com/office/drawing/2014/main" xmlns="" id="{7A120D48-84DC-46DA-8EEC-DE80B956F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790" y="1928241"/>
            <a:ext cx="4947139" cy="4004091"/>
          </a:xfrm>
          <a:prstGeom prst="rect">
            <a:avLst/>
          </a:prstGeom>
        </p:spPr>
      </p:pic>
      <p:pic>
        <p:nvPicPr>
          <p:cNvPr id="8" name="Imagen 7" descr="Imagen que contiene mapa&#10;&#10;Descripción generada automáticamente">
            <a:extLst>
              <a:ext uri="{FF2B5EF4-FFF2-40B4-BE49-F238E27FC236}">
                <a16:creationId xmlns:a16="http://schemas.microsoft.com/office/drawing/2014/main" xmlns="" id="{EF5106D6-0B3E-4D82-A332-4E431BF5A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71" y="1928241"/>
            <a:ext cx="4595446" cy="400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202</TotalTime>
  <Words>67</Words>
  <Application>Microsoft Office PowerPoint</Application>
  <PresentationFormat>Personalizado</PresentationFormat>
  <Paragraphs>23</Paragraphs>
  <Slides>12</Slides>
  <Notes>0</Notes>
  <HiddenSlides>0</HiddenSlides>
  <MMClips>9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Figuras geométricas</vt:lpstr>
      <vt:lpstr>Vamos a conocer el círculo, cuadrado, triángulo, rectángulo.</vt:lpstr>
      <vt:lpstr>El cuadrado tiene 4 lados</vt:lpstr>
      <vt:lpstr>Presentación de PowerPoint</vt:lpstr>
      <vt:lpstr>El triangulo tiene tres lados</vt:lpstr>
      <vt:lpstr>Presentación de PowerPoint</vt:lpstr>
      <vt:lpstr>El circulo no tiene lados</vt:lpstr>
      <vt:lpstr>Presentación de PowerPoint</vt:lpstr>
      <vt:lpstr>El rectángulo tiene 4 lados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figuras geométricas</dc:title>
  <dc:creator>Sofia Jorquera</dc:creator>
  <cp:lastModifiedBy>Carolina</cp:lastModifiedBy>
  <cp:revision>19</cp:revision>
  <dcterms:created xsi:type="dcterms:W3CDTF">2020-03-20T11:31:30Z</dcterms:created>
  <dcterms:modified xsi:type="dcterms:W3CDTF">2020-06-04T18:30:37Z</dcterms:modified>
</cp:coreProperties>
</file>