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xt" ContentType="application/tx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sldIdLst>
    <p:sldId id="256" r:id="rId2"/>
    <p:sldId id="257" r:id="rId3"/>
    <p:sldId id="262" r:id="rId4"/>
    <p:sldId id="263" r:id="rId5"/>
    <p:sldId id="270" r:id="rId6"/>
    <p:sldId id="271" r:id="rId7"/>
    <p:sldId id="258" r:id="rId8"/>
    <p:sldId id="273" r:id="rId9"/>
    <p:sldId id="266" r:id="rId10"/>
    <p:sldId id="272" r:id="rId11"/>
    <p:sldId id="259" r:id="rId12"/>
    <p:sldId id="269" r:id="rId1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249" autoAdjust="0"/>
  </p:normalViewPr>
  <p:slideViewPr>
    <p:cSldViewPr snapToGrid="0">
      <p:cViewPr varScale="1">
        <p:scale>
          <a:sx n="64" d="100"/>
          <a:sy n="64" d="100"/>
        </p:scale>
        <p:origin x="84" y="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media/image6.txt>GIF89a&#65533;@&#65533;&#65533;&#65533;&#65533;&#65533;&#65533;&#65533;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o&#65533;!&#65533;NETSCAPE2.0!&#65533;d&#65533;!&#65533;
PhotoScape,&#65533;@&#65533;H&#65533;&#65533;&#65533;&#65533;*\&#560;&#65533;&#199;#J&#65533;H&#65533;&#65533;&#331;3j&#65533;&#561;&#65533;&#463; C&#65533;I&#65533;&#65533;&#595;(S&#65533;\&#626;&#65533;&#727;0c&#668;I&#65533;&#65533;&#859;8s&#65533;&#65533;&#627;&#65533;&#991;@&#65533;
J&#65533;&#65533;&#1123;H&#65533;*]&#692;&#65533;&#1255;P&#65533;J&#65533;J&#65533;&#65533;&#1387;X&#65533;j&#65533;&#693;&#65533;&#1519;`&#202;K&#65533;&#65533;&#1651;h&#1258;]&#758;&#65533;&#1783;p&#65533;&#669;K&#65533;&#65533;&#1915;x&#65533;&#65533;&#65533;&#759;&#65533;&#2047;&#65533;L&#65533;&#65533;&#65533;&#200;+^&#824;&#65533;&#65533;&#464;#K&#65533;L&#65533;&#65533;&#65533;&#728;3k&#65533;&#825;&#65533;&#65533;&#992;C&#65533;M&#65533;&#65533;&#65533;&#1256;S&#65533;^&#890;&#65533;&#65533;&#1520;c&#734;M&#65533;&#65533;&#65533;&#1784;s&#65533;&#65533;&#891;&#65533;&#65533;&#65533;&#65533;&#65533;N&#65533;&#65533;&#65533;&#65533;&#531;+_&#956;&#65533;&#65533;&#65533;&#1059;K&#65533;N&#65533;&#65533;&#65533;&#65533;&#1587;k&#65533;&#957;&#65533;&#65533;&#65533;&#65533;=&#65533;O&#65533;&#65533;y&#65533;&#65533;&#1003;_o~:&#65533;&#65533;&#65533;&#487;&#65533;&#65533;~&#65533;{&#65533;&#65533;&#65533;&#65533;O&#65533;=Y&#65533;&#65533;9&#65533;&#65533;&#65533;z_&#65533;&#65533;R&#65533;&#65533;&#65533;&#65533;&#65533;m&#65533;&#1923;&#65533;&#65533;w&#65533;yfh&#65533;yX&#65533;!e&#1927;$X&#65533;}&#65533;&#65533;!&#65533;?&#65533;&#65533;&#65533;&#65533;'U&#65533;0&#65533;(cO.&#65533;X&#65533;M&#23075;&#65533;<&#65533;&#65533;&#65533;/&#65533;TyD~x&#65533;&#65533;&#65533;%&#65533;&#65533;H&#65533;$&#65533;P&#900;&#65533;DVI&#65533;&#65533;X&#65533;(MWv&#65533;&#65533;&#65533;Aq)f&#65533;F&#65533;&#65533;:&#65533;&#65533;&#65533;xl&#65533;&#65533;^Lk&#441;&#65533;B&#65533;i'&#65533;_&#65533;&#65533;&#65533;E&#65533;&#65533;&&#65533;&#65533;j&#65533;&#65533;IM&#65533;e&#65533;>&#65533;&#65533;(&#65533;&#65533;&#65533;&#65533;&#65533;JF&#65533;&#1252;&#65533;&#65533;h&#65533;I&#65533;fz'&#65533;zZ)&#65533;*a**&#65533;&#65533;&#65533;d&#65533;&#65533;
&#1194;&#65533;&#65533;z&#65533;S&#65533;&#65533;&#65533;))&#65533;&#65533;JjN&#65533;&#65533;&#65533;jG&#65533;&#65533;)&#65533;&#65533;&#65533;*&#65533;&#65533;&#65533;{,&#65533;&#65533;&#65533;I&#65533;&#65533;&#65533;:&#1203;&#65533;f&#65533;,L&#65533;V&#65533;&#65533;!&#65533;m&#65533;&#65533;&#65533;&#65533;&#65533;&#65533;&#65533;&#65533;Z,&#65533;&#65533;&#65533;&#65533;Q&#65533;&#65533;B&#685;L&#65533;.F&#1934;j&#65533;&#65533;&#65533;&#686;&#65533;&#65533;&#65533;o&#65533;&#65533;&#65533;/J&#65533;&#65533;&#65533;E&#65533;~Z&#65533;&#65533;'@&#65533;4R&#65533;F&#65533;&#65533;&#65533;&#65533;9&#65533;&#65533;O&#65533;D&#65533;L&#2009;#&#65533;T&#65533;&#65533;b&#65533;rD+3{2&#65533;&#65533;3&#65533;3;&#65533;2D7[ &#65533;5&#65533;&#65533;3&#65533;&#65533;&#65533;&#65533;EC&#14131;&#65533;G&#65533;:&#65533;=/&#65533;I&#65533;&#65533;&#65533;S&#65533;&#65533;4&#65533;E&#65533;&#65533;tEk&#65533;Y{&#65533;&#65533;&#65533;W&#65533;[&#65533;&#65533;a&#65533;&#65533;5&#65533;5U-&#65533;&#65533;R&#65533;$7&#65533;t&#65533;f&#65533;&#1734;&#65533;&#65533;&#65533;&#65533;|&#65533;&#65533;&#65533;V&#65533;s&#65533;L&#65533;&#65533;&#65533;&#65533;2WL&#65533;&#65533;&#65533;&#65533;&#65533;&#65533;&#65533;V.y&#65533;&#65533;&#65533;}9&#65533;~M&#65533;&#65533;&#65533;l9&#65533;&zN2&#65533;C&#65533;4&#65533;&#65533;Z&#65533;9&#65533;&#22190;2&#65533;.&#65533;0&#65533;&#1674;>-&#65533;&#65533;~&#65533;&#48131;&#65533;z&#65533;&#65533;OR&#161;&#65533;&#65533;:&#65533;#&#65533;&#65533;&#65533;&#65533;&#65533;|&#65533;&#65533;&#65533;&#65533;&#1103;&#65533;z&#65533;!&#65533;=&#65533;&#65533;^&#65533;h&#65533;O/&#65533;&#1866;&#65533;(&#65533;y&#65533;{&#65533;&#1278;'&#65533;l&#65533;O)&#65533;6&#65533;o'&#65533;&#65533;?>&#65533;&#65533;3&#65533;&#65533;&#65533;'0&#65533;
fK]I&#65533;?&#65533;	PT&#1288;&#65533;&#65533;&#65533;&#65533;&#65533;k&#65533;&#65533;Y&#65533;&#65533;Lk\&#1975;:&#65533;-&#65533;&#65533;-&#65533;&#65533; &#65533;P&#65533;&#65533;~*n&&#65533;\&#65533;T&#65533;r*&#65533;c&#65533;&#65533;p&#1591;J&#65533;&#65533;&#65533;5d&#702;&#550;&#65533;&#65533;eO&#65533;&#65533;lh&#65533;#*&#839;&#65533;R&#65533;&#1816;&#65533;5'&#65533;&#65533;&#65533;&#65533;&#65533;>)F&#65533;&#65533;;A&#1528;&#65533;:F&#65533;Cb&#65533;&#65533;&#65533;7&#65533;&#65533;Q+&#65533;&#65533;	&#1493;F&#65533;&#65533;1A
&#65533;T&#65533;G&#65533;&#65533;&#65533;3&#65533;&#65533;&#65533;&#65533;G&#65533;&#65533;1<&#65533;L&#65533;"&#65533;&#65533;F:&#594956;&#65533;$'I&#65533;JZ&#65533;&#804;&7&#65533;&#65533;Nz&#65533;&#65533;(GI&#65533;R&#65533;&#65533;|&#65533;C&#438;&#65533;&#65533;Q&#65533;\&#65533;&#65533;K&#65533;&#65533;&#65533;&#65533;&#65533;&#65533;-&#65533;X&#759;&#65533;&#65533;H&#65533;&#65533;&#65533;/&#65533;L&#65533;SD&#65533;&#65533;1q&#65533;&#65533;&#65533;,&#65533;&#65533;&#65533;&#65533; q&#65533;L&#65533;L&#65533;I&#65533;T&#65533;5a&#65533;M&#65533;l&#65533;&#65533;&#65533;|&#65533; [&#65533;&#516;&#65533;&#65533;&#65533;&#65533;9o8N&#1708;&#65533;#&#65533;M<5&#65533;&#65533;&#65533;&#65533;&#65533;i4&#65533; &#65533;}&#65533;&#65533;=|L&#65533;@J&#1026;&#65533;&#65533;M&#65533;B&#65533;&#1030;:&#65533;&#65533;&#65533;&#65533;D'J&#1098;Z&#65533;&#65533;&#872;F7&#65533;&#1102;z&#65533;&#65533; &#65533;HGJ&#1170;&#65533;&#65533;&#65533;(M&#65533;JW&#65533;&#1174;&#65533;&#65533;&#65533;0&#65533;&#65533;LgJ&#1242;&#65533;&#65533;&#65533;8&#873;Nw&#65533;&#1246;&#65533;&#65533;&#65533;@&#65533;Py!&#65533;d&#65533;,&#65533;@&#65533;H&#65533;&#65533;&#65533;&#65533;*\&#560;&#65533;&#199;#J&#65533;H&#65533;&#65533;&#331;3j&#65533;&#561;&#65533;&#463; C&#65533;I&#65533;&#65533;&#595;(S&#65533;\&#626;&#65533;&#727;0c&#668;I&#65533;&#65533;&#859;8s&#65533;&#65533;&#627;&#65533;&#991;@&#65533;
J&#65533;&#65533;&#1123;H&#65533;*]&#692;&#65533;&#1255;P&#65533;J&#65533;J&#65533;&#65533;&#1387;X&#65533;j&#65533;&#693;&#65533;&#1519;`&#202;K&#65533;&#65533;&#1651;h&#1258;]&#758;&#65533;&#1783;p&#65533;&#669;K&#65533;&#65533;&#1915;x&#65533;&#65533;&#65533;&#759;&#65533;&#2047;&#65533;L&#65533;&#65533;&#65533;&#200;+^&#824;&#65533;&#65533;&#464;#K&#65533;L&#65533;&#65533;&#65533;&#728;3k&#65533;&#825;&#65533;&#65533;&#992;C&#65533;M&#65533;&#65533;&#65533;&#1256;S&#65533;^&#890;&#65533;&#65533;&#1520;c&#734;M&#65533;&#65533;&#65533;&#1784;s&#65533;&#65533;&#891;&#65533;&#65533;&#65533;&#65533;&#65533;N&#65533;&#65533;&#65533;&#65533;&#531;+_&#956;&#65533;&#65533;&#65533;&#1059;K&#65533;N&#65533;&#65533;&#65533;&#65533;&#1587;k&#65533;&#957;&#65533;&#65533;&#65533;&#65533;&#65533;&#65533;&#65533;@&#65533;&#65533;&#65533;&#65533;&#65533;&#1003;_&#65533;&#65533;:&#65533;&#65533;&#65533;&#65533;&#65533;&#65533;5>&#65533;&#65533;&#65533;&#65533;&#65533;6&#65533;{&#65533;&#65533;&#65533;'&#65533;&#65533;&#65533;&#65533;&#65533;&#65533;&#65533;{6&#65533; &#65533;i&#65533;&#65533;&#65533;&#65533;&#65533;&#1923;:&#1566;U&#65533;e&#65533;&#65533;&#65533;C&#65533;&#65533;&#65533;n`&#65533;$&#65533;h&#65533;O"&#65533;&#65533;&#65533;&#65533;x&#1931;V&#65533;&#1228;4&#65533;x&#65533;&#65533;K&#65533;&#65533;#&#65533;1&#65533;&#65533;:&#65533;&#1296;D&#65533;(_NH&&#65533;&#65533;&#65533;&#65533;&#65533;&#65533;<&#65533;t&#65533;DB&#65533;&#65533;XzX&#65533;KWv&#65533;&#65533;&#65533;A&#65533;'f&#65533;_&#65533;&#65533;&#65533;Y.)&#65533;l*&#65533;fKM&#65533;&#65533;&#65533;,&#65533;i'&#65533;x&#65533;T&#65533;4&#65533;&#65533;&#65533;&#65533;&#65533;IK&#65533;&#65533;&#65533;8%&#65533;&#65533;d&#65533;&#65533;&#65533;c*&#65533;'&#65533;2&#65533;`&#65533;$9J)&#65533;&#65533;&#65533;&#65533;i&#65533;&#65533;i*H&#65533;&#65533;&#65533;f&#65533;&#65533;&#65533;4&#65533;&#65533;&#65533;nj&#65533;I&#65533;&#65533;X&#43245;&#65533;T&#65533;&#65533;&#65533;&#65533;zhI&#65533;&#65533; &#65533;&#65533;&#65533;I^&#65533;	&#65533;&#65533;k&#65533;&#65533;B:,&#65533;&#714;&#65533;,&#65533;&#65533;&#65533;:&#65533;H&#65533;B8!&#65533;L&#65533;&#65533;;&#65533;&#65533;&#65533;"[&#65533;&#65533;&#65533;~[&#65533;&#65533;&#65533;b&#65533;%&#65533;&#65533;&#65533;&#65533;&#65533;gVK.&#65533;&#65533;k&#65533;&#65533;&#1146;&#65533;.&#65533;(:&#65533;oG&#65533;&#65533;.&#65533;&#65533;&#65533;&#65533;/&#65533;&#65533;
&#65533;&#65533;&#65533;&#65533;&#65533;&#65533;&#65533;&#65533;&#65533;)&#65533;!&#1131;&#65533;}&#65533;&#65533;+i&#65533;&#65533;6&#65533;&#65533;&#65533;iL&#65533;&#65533;&&#65533;+&#65533;!&#65533;i&#65533;H&&#65533;f&#65533;&#65533;&#65533;E&#65533;&#65533;Q&#65533;,&&#65533;&#65533;&#65533;$&#65533;&#65533;,&#65533;D&#65533;&#65533;&#65533;&#65533;T&#44817;&#65533;L&#65533;Y3&#65533;KG=&#65533;&#65533;&#65533;l&#65533;&#65533;4A&#65533;&#65533;&#65533;J&#65533;+&#1416;V-&#65533;&#65533;I;&#65533;&#65533;&#65533;&#65533;vm6&#65533;&#65533;&#65533;&#65533;&#65533;p&#65533;&#65533;&#65533;&#65533;u&#65533;&#65533;&#65533;&#65533;&#65533;y&#65533;-&#65533;Jt&#65533;&#65533;vC&#65533;&#65533;=&#65533;G&#65533;o}&#65533;B&#65533;&#1533;8&#65533;|;&#65533;&#65533;E&#65533;&#65533;&#65533;&#65533;&#913;[>yE&#65533;&#65533;}&#65533;&#1241;{&#65533;9EZ&#65533;&#65533;)&#1377;}&#65533;F&#65533;&#65533;>:J&#65533;w&#65533;:&#39515;>&#65533;&#65533;x&#65533;-&#65533;&#1312;&#65533;.&#65533;&#65533;&#65533;&#65533;n&#65533;&#65533;
&#65533;&#65533;4&#65533;o;&#65533;+&#65533;{&#65533;&#65533;&#65533;&#65533;&#65533;&#65533;&#65533;:&#65533;&#65533;&#65533;/&#65533;.4&#65533;&#65533;O&#65533;&#65533;N&#65533;[<&#65533;&#65533;C}&#65533;&#65533;&#1483;<C&#65533;&#65533;>&#65533;&#1228;&#65533;&#65533;&#65533;&#65533;oe&#65533;Xr&#65533;8&#48112;&#65533;&#65533;S&#65533;dg?&#65533;&#65533;o{$&#65533;~&#65533;&#65533;&#65533;P}&#65533;&#65533;&#65533;&#65533;A&#65533;M`&#65533;{`&#65533;&#65533;w&#65533;&#65533;&#65533;&#65533;&#65533;&#65533;&#65533;A4&#65533;Up&#65533;&#65533;Q\&#65533;0&#65533;&#65533;0$&#285;&#65533;&#65533;&#65533;y-&#65533;i1&#65533;&#65533;]&#65533;&#65533;&#65533;&#65533;P|&#65533;9&#65533;a
+uBqh5,&#65533;VD&#65533;-1bTY&#1364;Vt&#65533;,&#65533;E&#65533;&#65533;h@&#65533;E+"&#65533;$E&#65533;&#65533;*&#65533;&#65533;&#65533;&#65533;&#65533;&#65533;&#65533;&#65533;>&#65533;&#65533;(G&#65533;,&#65533;&#65533;]&#65533;#&#65533;&#65533;F&#65533;&#65533;&#65533;M&#65533;%&#65533;&#65533;Q &#65533;4&#65533;&#65533;&#65533;C&#65533;Q4&#65533;d&#65533;$&#65533;&#290;&#65533;&#65533;3&#65533;&#65533;&#65533;&)&#65533;G?&#167;2&#65533;&#1828;(9&#65533;&#633;M&#65533;1&#65533;&#65533;*%&#65533;&#65533;&#65533;&#65533;&#65533;&#772;VI&#65533;Q&#65533;&#1173;&#65533;&#65533;$&#65533;&#65533;2&#65533;Z&#65533;&#1174;&#65533;ayT&#65533; &#65533;&#65533;&#65533;&#65533;&#65533;&#65533;-q	_&#65533;&#65533;,tL&#65533;4W&#65533;&#65533;W"3&#65533;&#65533;&#65533;4&#65533;I&#65533;e2&#65533;&#65533;&#65533;$&#65533;	&#65533;rR3&#65533;%&#65533;9&#65533;)&#65533;A&#65533;&#65533;&#65533;9K&#65533;<x&#659;&#65533;|&#65533;,&#65533;;&#65533;y&#65533;~&#65533;&#65533;&#65533;&#65533;&#65533;?&#65533;&#65533;&#577;&#65533;&#65533;M(1&#65533;&#65533;L{*T&#65533;&#65533;&#65533;6JQg&#65533;s"&#65533;&#65533;&#65533;E%&#65533;G&#65533;zT&#65533;m&#65533;G&#65533;&#65533;&#65533;&#65533;&#65533;&#65533;!&#65533;IW&#65533;&#1174;&#65533;2&#65533;&#65533;t&#65533;Lg*S&#65533;Z&#65533;&#65533;8&#65533;iEaS&#65533;&#65533;&#65533;&#65533;&#65533;&#65533;&#65533;M&#65533;J&#1314;^&#65533;&#744;Q&#65533;&#65533;&#65533;I&#65533;&#65533;&#65533;l&#65533;T&#65533;&#65533;T&#65533;N&#65533;&#65533;@&#65533;&#65533;U&#65533;&#65533;U&#65533;j&#65533;&#65533;]kK&#65533;:T&#65533;&#65533;&#65533;&#65533;_&#65533;&#65533;Y&#1482;R&#65533;z&#65533;&#65533;pm+@&#65533;&#1530;&#65533;3&#65533;P&#65533;&#65533;]&#65533;
N&#65533;&#25967;&#65533;&#1894;_&#65533;&#65533;&#65533;.t&#65533;24&#65533;b+$&#65533;.&#65533;&#65533;&#65533;l&#65533;c!&#65533;&#65533;&#65533;T&#65533;&#65533;&#65533;e/&#65533;&#65533;&#65533;j&#1453;(&#65533;la&#65533;&#65533;&#65533;&#906;6&#65533;&#65533;-HYO&#65533;&#65533;&#1322;v&#65533;&#65533;]&#65533;&#65533;k	&#65533;&#65533;&#1546;u&#65533;&#65533;&#364;m&#65533;&#65533;&#65533;&#65533;&#65533;v&#65533;W%m&#65533;{[&#65533;&&#65533;&#65533;\&#65533;&#65533;Aj&#65533;\&#65533;*w&#65533;&#65533;m.Q&#65533;]&#65533;J7&#65533;&#65533;}&#65533;o&#65533;&#65533;&#65533;&#65533;V&#1530;&#65533;&#361;w&#65533;^&#65533;"&#65533;&#65533;&#65533;-&#65533;X&#65533;&#65533;:&#65533;&#65533;T&#65533;&#65533;&#1710;{M:&#1924;0w&#65533;he/&#65533;&#65533;&#2013;&#65533;w&#65533;&#65533;&#65533;/E&#65533;&#760;&#65533;
&#65533;&#65533;.0|&#65533;&#65533;&#65533;&#65533;^'|&#65533;&#65533;K&#65533;&#65533;w&#65533;&#65533;&#65533;&#65533;&#65533;&#65533;o&#65533;&#65533;~&#65533;}?&#65533;&#65533;&#65533;$&#65533;&#20771;&#65533;&#65533;&#65533;&#65533;+#v1ca&#65533;b;5&#65533;&#65533;k&#65533;&#65533;#+&#65533;&#65533;x&#65533;&#65533;&#65533;&#65533;q&#65533;5!&#65533;&#65533;&#65533;E&#65533;&#65533;&#65533;o&#65533;&#65533;s&#65533;&#65533;&#65533;[&#65533;&#65533;H&#65533;R&#65533;&#65533;&#65533;&#65533;&#65533;@%&#65533;&#65533;U6rx&#65533;&#65533;G/s&#65533;&#65533;&#65533;{2&#154;&#65533;&#65533;&#65533;&#65533;9&#65533;b&#65533;&#54941;g&#1470;Y&#65533;N&#65533;&#55165;&#65533;&#65533;1&#65533;&#65533;u~&#65533;&#65533;&#65533;g&#3985;&#65533;y&#65533;&#51233;Yh&#65533;&#65533;/&#65533;&#65533;&#65533;&#65533;R&#65533;&#65533;Nz-&#65533;&#55083;h&#65533;&#65533;&#65533;&#65533;-&#65533;&#65533;&#65533;&#65533;&#65533;z.&#65533;&#65533;&#65533;#jOo&#65533;G&#65533;&#65533;-&#65533;j&#65533;&#65533;&#65533;3&#65533;a&#65533;!&#65533;&#65533;&#65533;4&#65533;~&#65533;GSH&#65533;&#65533;h6&#65533;&#65533;hAo&#65533;&#65533;&#65533;r7&#65533;&#65533;&#35911;&#65533;&#65533;]:&#65533;&#1695;~&#65533;>&#65533;&#65533;&#65533;n{&#65533;&#65533;&#65533;&#65533;&#65533;&#65533;M&#65533;r&#65533;&#65533;&#65533;&#65533;N&#65533;&#65533;&#65533;&#65533;&#65533;v&#65533;&#65533;&#65533;&#65533;&#65533;&#65533;&#65533;&#65533;Mo&#65533;!&#65533;d&#65533;,&#65533;@&#65533;H&#65533;&#65533;&#65533;&#65533;*\&#560;&#65533;&#199;#J&#65533;H&#65533;&#65533;&#331;3j&#65533;&#561;&#65533;&#463; C&#65533;I&#65533;&#65533;&#595;(S&#65533;\&#626;&#65533;&#727;0c&#668;I&#65533;&#65533;&#859;8s&#65533;&#65533;&#627;&#65533;&#991;@&#65533;
J&#65533;&#65533;&#1123;H&#65533;*]&#692;&#65533;&#1255;P&#65533;J&#65533;J&#65533;&#65533;&#1387;X&#65533;j&#65533;&#693;&#65533;&#1519;`&#202;K&#65533;&#65533;&#1651;h&#1258;]&#758;&#65533;&#1783;p&#65533;&#669;K&#65533;&#65533;&#1915;x&#65533;&#65533;&#65533;&#759;&#65533;&#2047;&#65533;L&#65533;&#65533;&#65533;&#200;+^&#824;&#65533;&#65533;&#464;#K&#65533;L&#65533;&#65533;&#65533;&#728;3k&#65533;&#825;&#65533;&#65533;&#992;C&#65533;M&#65533;&#65533;&#65533;&#1256;S&#65533;^&#890;&#65533;&#65533;&#1520;c&#734;M&#65533;&#65533;&#65533;&#1784;s&#65533;&#65533;&#891;&#65533;&#65533;&#65533;&#65533;&#65533;N&#65533;&#65533;&#65533;&#65533;&#531;+_&#956;&#65533;&#65533;&#65533;&#1059;K&#65533;N&#65533;&#65533;&#65533;&#65533;&#1587;k&#65533;&#957;&#65533;&#65533;&#65533;&#65533;&#65533;&#65533;&#65533;@&#65533;&#65533;&#65533;&#65533;&#65533;&#1003;_&#65533;&#65533;:&#65533;&#65533;&#65533;&#65533;&#65533;&#65533;5>&#65533;&#65533;&#65533;&#65533;&#65533;6&#65533;{&#65533;&#65533;&#65533;'&#65533;&#65533;&#65533;&#65533;&#65533;&#65533;&#65533;{6&#65533; &#65533;i&#65533;&#65533;&#65533;&#65533;&#65533;&#1923;:&#1566;U&#65533;e&#65533;&#65533;&#65533;C&#65533;&#65533;&#65533;n`&#65533;$&#65533;h&#65533;O"&#65533;&#65533;&#65533;&#65533;x&#1931;V&#65533;&#1228;4&#65533;x&#65533;&#65533;K&#65533;&#65533;#&#65533;1&#65533;&#65533;:&#65533;&#1296;D&#65533;(_NH&&#65533;&#65533;&#65533;&#65533;&#65533;&#65533;<&#65533;t&#65533;DB&#65533;&#65533;XzX&#65533;KWv&#65533;&#65533;&#65533;A&#65533;'f&#65533;_&#65533;&#65533;&#65533;Y.)&#65533;l*&#65533;fKM&#65533;&#65533;&#65533;,&#65533;i'&#65533;x&#65533;T&#65533;4&#65533;&#65533;&#65533;&#65533;&#65533;IK&#65533;&#65533;&#65533;8%&#65533;&#65533;d&#65533;&#65533;&#65533;c*&#65533;'&#65533;2&#65533;`&#65533;$9J)&#65533;&#65533;&#65533;&#65533;i&#65533;&#65533;i*H&#65533;&#65533;&#65533;f&#65533;&#65533;&#65533;4&#65533;&#65533;&#65533;nj&#65533;I&#65533;&#65533;X&#43245;&#65533;T&#65533;&#65533;&#65533;&#65533;zhI&#65533;&#65533; &#65533;&#65533;&#65533;I^&#65533;	&#65533;&#65533;k&#65533;&#65533;B:,&#65533;&#714;&#65533;,&#65533;&#65533;&#65533;:&#65533;H&#65533;B8!&#65533;L&#65533;&#65533;;&#65533;&#65533;&#65533;"[&#65533;&#65533;&#65533;~[&#65533;&#65533;&#65533;b&#65533;%&#65533;&#65533;&#65533;&#65533;&#65533;gVK.&#65533;&#65533;k&#65533;&#65533;&#1146;&#65533;.&#65533;(:&#65533;oG&#65533;&#65533;.&#65533;&#65533;&#65533;&#65533;/&#65533;&#65533;
&#65533;&#65533;&#65533;&#65533;&#65533;&#65533;&#65533;&#65533;&#65533;)&#65533;!&#1131;&#65533;}&#65533;&#65533;+i&#65533;&#65533;6&#65533;&#65533;&#65533;iL&#65533;&#65533;&&#65533;+&#65533;!&#65533;i&#65533;H&&#65533;f&#65533;&#65533;&#65533;E&#65533;&#65533;Q&#65533;,&&#65533;&#65533;&#65533;$&#65533;&#65533;,&#65533;D&#65533;&#65533;&#65533;&#65533;T&#44817;&#65533;L&#65533;Y3&#65533;KG=&#65533;&#65533;&#65533;l&#65533;&#65533;4A&#65533;&#65533;&#65533;J&#65533;+&#1416;V-&#65533;&#65533;I;&#65533;&#65533;&#65533;&#65533;vm6&#65533;&#65533;&#65533;&#65533;&#65533;p&#65533;&#65533;&#65533;&#65533;u&#65533;&#65533;&#65533;&#65533;&#65533;y&#65533;-&#65533;Jt&#65533;&#65533;vC&#65533;&#65533;=&#65533;G&#65533;o}&#65533;B&#65533;&#1533;8&#65533;|;&#65533;&#65533;E&#65533;&#65533;&#65533;&#65533;&#913;[>yE&#65533;&#65533;}&#65533;&#1241;{&#65533;9EZ&#65533;&#65533;)&#1377;}&#65533;F&#65533;&#65533;>:J&#65533;w&#65533;:&#39515;>&#65533;&#65533;x&#65533;-&#65533;&#1312;&#65533;.&#65533;&#65533;&#65533;&#65533;n&#65533;&#65533;
&#65533;&#65533;4&#65533;o;&#65533;+&#65533;{&#65533;&#65533;&#65533;&#65533;&#65533;&#65533;&#65533;:&#65533;&#65533;&#65533;/&#65533;.4&#65533;&#65533;O&#65533;&#65533;N&#65533;[<&#65533;&#65533;C}&#65533;&#65533;&#1483;<C&#65533;&#65533;>&#65533;&#1228;&#65533;&#65533;&#65533;&#65533;oe&#65533;Xr&#65533;8&#48112;&#65533;&#65533;S&#65533;dg?&#65533;&#65533;o{$&#65533;~&#65533;&#65533;&#65533;P}&#65533;&#65533;&#65533;&#65533;A&#65533;M`&#65533;{`&#65533;&#65533;w&#65533;&#65533;&#65533;&#65533;&#65533;&#65533;&#65533;A4&#65533;Up&#65533;&#65533;Q\&#65533;0&#65533;&#65533;0$&#285;&#65533;&#65533;&#65533;y-&#65533;i1&#65533;&#65533;]&#65533;&#65533;&#65533;&#65533;P|&#65533;9&#65533;a
+uBqh5,&#65533;VD&#65533;-1bTY&#1364;Vt&#65533;,&#65533;E&#65533;&#65533;h@&#65533;E+"&#65533;$E&#65533;&#65533;*&#65533;&#65533;&#65533;&#65533;&#65533;&#65533;&#65533;&#65533;>&#65533;&#65533;(&#498;&#65533;&#65533;M&#65533;&#65533;&#65533;&#494;&#65533;Q<&#65533;&#65533; I&#65533;B&#65533;L&#65533;"&#65533;&#65533;F:&#594956;&#65533;$'I&#65533;JZ&#65533;&#804;&7&#65533;&#65533;Nz&#65533;&#65533;(GI&#65533;R&#65533;&#65533;L&#65533;Z&#65533;&#65533;&#65533;?&#65533;rB&#65533;&#65533;&#65533;,gI&#65533;Z&#65533;&#65533;&#805;.w&#65533;&#65533;^&#65533;&#65533;&#65533;&#65533;0&#65533;I&#65533;b&#65533;&#65533;L&#65533;2&#65533;&#65533;&#65533;f:&#65533;&#1036;&#65533;4&#65533;I&#65533;jZ&#65533;&#65533;&#806;6&#65533;&#65533;&#65533;nz&#65533;&#65533;&#65533;8&#65533;I&#65533;r&#65533;&#65533;&#65533;L&#65533;:&#65533;&#65533;&#65533;v&#65533;&#65533;&#65533;&#65533;&#65533;<&#65533;I&#65533;z&#65533;&#65533;!&#65533;d&#65533;,&#65533;@&#65533;H&#65533;&#65533;&#65533;&#65533;*\&#560;&#65533;&#199;#J&#65533;H&#65533;&#65533;&#331;3j&#65533;&#561;&#65533;&#463; C&#65533;I&#65533;&#65533;&#595;(S&#65533;\&#626;&#65533;&#727;0c&#668;I&#65533;&#65533;&#859;8s&#65533;&#65533;&#627;&#65533;&#991;@&#65533;
J&#65533;&#65533;&#1123;H&#65533;*]&#692;&#65533;&#1255;P&#65533;J&#65533;J&#65533;&#65533;&#1387;X&#65533;j&#65533;&#693;&#65533;&#1519;`&#202;K&#65533;&#65533;&#1651;h&#1258;]&#758;&#65533;&#1783;p&#65533;&#669;K&#65533;&#65533;&#1915;x&#65533;&#65533;&#65533;&#759;&#65533;&#2047;&#65533;L&#65533;&#65533;&#65533;&#200;+^&#824;&#65533;&#65533;&#464;#K&#65533;L&#65533;&#65533;&#65533;&#728;3k&#65533;&#825;&#65533;&#65533;&#992;C&#65533;M&#65533;&#65533;&#65533;&#1256;&#65533;X 5O&#1456;c&#65533;vmS&#65533;m&#1732;o&#65533;F&#65533;&#65533;&#65533;&#65533;&#65533;~{'&#65533;{&#65533;n&#65533;&#147;&#65533;&#65533;<"n&#65533;&#65533;&#65533;&#65533;bq&#65533;&#65533;%>&#65533;	;&#65533;&#65533;&#65533;&#65533;5&#65533;6&#65533;&#65533;}&#65533;w&#65533;&#65533;9&#65533;&#65533;Y]&#65533;z&#65533;&#65533;;&#65533;&#65533;Y&#65533;&#65533;&#65533;&#65533;&#65533;?&#1423;&#65533;_{&#65533;&#65533;&#65533;&#65533;}&#65533;&#65533;&#1311;V&#65533;T&#65533;L&#65533;&#65533;&#65533;&#65533;T*&#65533; &#65533;N&#65533;H&#65533;W!T&#65533;aS.bR#&#65533;8 S%2&#65533;&#65533;P+&#65533;8&#65533;R-&#65533;&#65533;&#65533;Q16V#w'fvcm9j&#65533;#&#65533;=n&#65533;#&#65533;3~&#65533;NCF&#65533;$KGz&#65533;dJO*Y$NQJ9eMUJ&#65533;&#65533;&#65533;W&#65533;&#65533;$&#65533;&#65533;6@&#65533;&#65533;})&{]&#65533;&#65533;&#65533;&#65533;j&#65533;&#65533;fOl&#65533;&#65533;&#1174;r&#65533;g&#65533;+&#1865;g&#65533;{&#65533;&#65533;&#30659;)&#65533;&#65533;&#65533;	&#65533;&#65533;(&#65533;&#65533;&#65533;F&#65533;&#65533;&#65533;F
&#65533;g&#65533;&#65533;&#65533;m&#65533;f&#65533;&#65533;&#65533;&#65533;h&#65533;&#65533;&#630;&#39460;`&#65533;V&#65533;fcl&#65533;&#65533;Jjz&#65533;W%&#489;r4&#65533;&#65533;&#43875;&#673;m&#65533;&#65533;&#65533;*s&#65533;&#65533;*&#51616;&#65533;j&#48179;&#65533;Z&k&#65533;6+i&#65533;C&#65533;&#65533;l&#65533;&#65533;&#65533;&#1716;&#65533;>
-&#65533;&#65533;fK&#65533;*&#65533;-&#65533;&#65533;Rw&#65533;&#65533;&#65533;&#65533;&#65533;&#65533;&#33963;'&#65533;&#11675;&#65533;&#65533;v+&#65533;t2&#65533;&#65533;[/&#65533;&#65533;:&#65533;/&#65533;&#65533;&#65533;/&#65533;s&#65533;k&#65533;&#65533;&#65533;	&#65533;&#183;&#65533;&#65533;&#65533;7+&#65533;&#65533;W&#65533;m&#65533;%e&#65533;&#65533;s	&#65533;&#65533;'<2&#65533; s&#65533;&#65533;&#65533;(k&#65533;q&#65533;q&#65533;y&#65533;,&#65533;4_d&#65533;&#877;&#65533;L&#65533;&#65533;cZr&#65533;;&#65533;&#65533;`&#65533;&#65533;&#65533;'&#65533;3&#65533;(&#65533;&#65533;&#65533;&#65533;&#65533;&#65533;&#65533;&#65533;@&#65533;j&#65533;&#65533;>cL&#65533;&#65533;[&#65533;&#65533;&#65533;CN&#65533;&#65533;R[T&#65533;&#65533;&#65533;&#65533;&#65533;&#65533;&#606;&#65533;6&#65533;5&#65533;n&#65533;L&#65533;&#65533;u&#65533;&#65533;&#65533;&#909;&#65533;&#65533;J+&#65533;7&#65533;j&#237;&#65533;&#65533;~&#65533;&#863;&#65533;w&#65533;&#1528;~5&#65533;o3&#65533;.&#65533;y&#65533;d&#65533;&#65533;&#65533;&#65533;&#65533;r&#65533;&#65533;y&#65533;&#65533;&#65533;y&#65533;i;gy&#65533;?.&#65533;&#65533;}&#65533;&#65533;&#65533;&#1960;&#65533;&#65533;&#65533;	&#65533;&#953;&#65533;-&#65533;N:&#65533;C}&#65533;&#65533;S&#65533;t&#65533;\S&#65533;&#65533;B&#65533;L|&#65533;&#65533;S&#65533;{&#65533;&#65533;&#65533;k4&#65533;&#1363;&#65533;&#65533;&#65533;&#65533;&#65533;{&#65533;&#65533;_&#65284;&#4815;&#65533;&#65533;&#347;~&#65533;&#65533;&#65533;&#65533;+&#65533;;&#65533;&#1209;/?&#65533;&#65533;]&#65533;&#65533;&#65533;&#65533;_8&#65533;&#65533;&#65533;J&#65533;g>&#65533;&#65533;&#65533;4&#65533;&#950;w?&#65533;&#65533;s`&#65533;&#65533;&#65533;Y&#65533;&#65533;&#65533;&#65533;`&#65533;0(&#65533;r&#65533;W&#65533;&#65533;&#65533;&#65533;/&#65533;1&#65533;&#65533;&#65533;W?
~&#65533;{!&#65533;<(&#65533;&#65533;&#368;&#65533;&#65533;*&#65533;
&#343;:&#65533;1P}&#65533;/&#65533;&#65533;&#65533;P(&#65533;&#65533;&#65533;"	&#65533;&#65533;F&#65533;&#65533;03b&#65533;&#65533;B%B,mV&#65533;&#65533;&#65533;&#65533;C&#1261;&#713;&#65533;b&#65533;D(&#65533;&#65533;&#65533;O4&#65533;&#65533;&#65533;&#65533;<1&#65533;&#65533;&#65533;G&#65533;b&#65533;j&#65533;&#65533;7&#65533;q&#65533;jl"W&#65533;&#65533;3v&#65533;tr&#65533;&#65533;&#65533;&#65533;&#65533;u&#65533;&#65533;&#65533;&#65533;&#65533;&#65533;&#65533;,&#65533;&#65533;&#65533;&#65533;&#65533;Z&#65533;H~12&#65533;&#65533;&#65533;]}&#65533;I&#65533;&#65533;d&#65533;|&#65533;%	R&#65533;&#65533;r&#65533;&#65533;d&#65533;'&#65533;S&#65533;lA&#65533;&#65533;&#65533;&#65533;&#65533;+R&#65533;!&#65533;|e\&#65533;&#65533;Z&#65533;A]&#65533;&#65533;X&#65533;&#65533;$*C&#65533;&#65533;U&#65533;&#65533;lT&#65533;e&#65533;|9;b&#65533;&#65533;gt&#65533;&#65533;f&#1649;c&#65533;&#65533;&#65533;S&#65533;(&#65533;)&#65533;XM&#65533;&#65533;&#65533;&#65533;&#65533;i.G*+&#65533;&#65533;t5&#65533;&#65533;&#541;&#65533;Z&#65533;&#65533;B&#1405;g&#65533;&#65533;&#65533;&#65533;c&#65533;;&#65533;&#65533;&#65533;&#65533;&#65533;&#65533;'&#65533;;^&#65533;P&#65533;&#65533;_&#65533;&#65533;&#65533;&#65533;B&#65533;Y&#837;2^&#65533;&#65533;&#1058;E&#1098;Z&#65533;&#65533;&#872;F7&#65533;&#1102;z&#65533;&#65533; &#65533;HGJ&#1170;&#65533;&#65533;&#65533;(M&#65533;JW&#65533;&#1174;&#65533;&#65533;&#65533;0&#65533;&#65533;LgJ&#1242;&#65533;&#65533;&#65533;8&#873;NwJPp^&#1313;&#65533;&#65533;(P&#65533;&#1093;6&#65533;?M(&;&#65533;'&#65533;&#65533;&#65533;Tr2&#65533;&#65533;&#65533;&#65533;&#648481;*&#65533;&#1449;&#65533;&#65533;&#65533;&#65533;u&#65533;&#65533;N&#65533;
&#65533;&#65533;&#65533;&#65533;2z&#65533;0&#65533;&#65533;&#65533;&#551;&#65533;a&#65533;&#65533;R&#65533;&#65533;&#65533;&#65533;x&#875;^&#65533;&#65533;&#1534;&#65533;&#65533;&#65533;&#65533;&#65533;`K&#65533;&#65533;&#65533;&#65533;&#65533;M&#65533;b&#65533;&#65533;&#65533;:&#65533;&#65533;&#65533;&#65533;&#65533;d'K&#65533;&#65533;Z&#65533;&#65533;&#65533;&#876;f7&#65533;&#65533;&#65533;z&#65533;&#65533;&#65533;&#65533;hGK&#65533;&#1178;&#65533;&#65533;&#65533;M&#65533;jW&#65533;&#65533;&#1466;&#65533;&#65533;&#65533;&#65533;&#65533;lgK&#65533;&#65533;&#65533;&#65533;&#65533;&#65533;&#877;nw&#65533;&#65533;&#65533;&#65533;&#65533;&#65533;&#65533;&#65533;p&#65533;K&#1831;!&#65533;d&#65533;,&#65533;@&#65533;H&#65533;&#65533;&#65533;&#65533;*\&#560;&#65533;&#199;#J&#65533;H&#65533;&#65533;&#331;3j&#65533;&#561;&#65533;&#463; C&#65533;I&#65533;&#65533;&#595;(S&#65533;\&#626;&#65533;&#727;0c&#668;I&#65533;&#65533;&#859;8s&#65533;&#65533;&#627;&#65533;&#991;@&#65533;
J&#65533;&#65533;&#1123;H&#65533;*]&#692;&#65533;&#1255;P&#65533;J&#65533;J&#65533;&#65533;&#1387;X&#65533;j&#65533;&#693;&#65533;&#1519;`&#202;K&#65533;&#65533;&#1651;h&#1258;]&#758;&#65533;&#1783;p&#65533;&#669;K&#65533;&#65533;&#1915;x&#65533;&#65533;&#65533;&#759;&#65533;&#2047;&#65533;L&#65533;&#65533;&#65533;&#200;+^&#824;&#65533;&#65533;&#464;#K&#65533;L&#65533;&#65533;&#65533;&#728;3k&#65533;&#825;&#65533;&#65533;&#992;C&#65533;M&#65533;&#65533;&#65533;&#1256;S&#65533;^&#890;&#65533;&#65533;&#1520;c&#734;M&#65533;&#65533;&#65533;&#1784;s&#65533;&#65533;&#891;&#65533;&#65533;&#65533;&#65533;&#65533;N&#65533;&#65533;&#65533;&#65533;&#531;+_&#956;&#65533;&#65533;&#65533;@&#65533;&#65533;&#65533;t&#65533;&#65533;5[&#65533;&#65533;t{v&#65533;&#1977;&#65533;w&#65533;>9&#65533;w&#65533;&#65533;&#65533;&#65533;&#65533;&#65533;&#65533;&#65533;&#65533;&#65533;~&#2005;>`&#65533;_&#65533;&#65533;?&#65533;?]&#65533;e&#65533;&#65533;h	&#65533;&#65533;&#65533;m!H&#65533;&#65533;&#65533;w&#65533;sA&#65533;&#65533;yI8&#65533;{&#65533;w&#65533;&#65533;&#65533;e&#65533;uxQ&#65533;&#1287;$&#65533;&#65533;_&#65533;>&#65533;!,&#65533;&#65533;&#65533;d&#65533; &#65533;&#65533;&#65533;&#65533;8&#65533;&#65533;"&#65533;R&#65533;H&#65533;Q7&#65533;(&#65533;&#65533;&B&#65533;&#65533;.~H&#65533;yH6&#65533;c&#65533;V&#65533;&#65533;5FEW.&#65533;&#65533;\R&#65533;]U[v&#65533;&#65533;&#65533;&#65533;&#65533;&#65533;Z&#65533;)&#65533;1~UxlY&#65533;BnVT'BR&#65533;&#65533;&y*n&#65533;g&#65533;s&#65533;&&#65533;&#65533;t&#65533;z&#65533;^u&#65533;NhAfZt&#65533;@&#65533;6&#65533;&#65533;Fyg&#65533;&#65533;JBZ&#65533;D&#65533;&#65533;&#10632;b:&#65533;&#65533;&#65533;:I&#65533;~&#65533;&#65533;	&#65533;&#65533;&#65533;&#65533;6j*P&#65533;&#65533;
&#65533;&#65533;&#65533;&#65533;&#65533;jz~&#65533;Z&#65533;&#65533;&#65533;2&#65533;+&#65533;&#65533;&#65533;&#65533;&#65533;z&#65533;{)&#65533;=%&#65533;,&#65533;&#65533;&#65533;Xf&#65533;&#65533;>&#65533;:Uk&#65533;&#65533;&#65533;B&#65533;&#65533;u&#65533;&#65533;&#65533;i&#65533;&#65533;&#65533;&#65533;*&#65533;&#65533;j&#65533;&#65533;&#65533;]bk&#1274;&#65533;9.I&#65533;&#65533;{&#65533;&#65533;&#65533;
km&#65533;8&#65533;+&#65533;&#65533;&#65533;&#65533;&#65533;L&#65533;:&#65533;&#65533;Y&#65533;Tp&#65533;jn&#65533;L&#65533;*&#65533;!&#65533;{1&#65533;&#65533;&#65533;&#65533;oL[:1&#65533;s&#65533;q&#65533;%j&#65533;K&#65533;Z2&#65533;	[&#65533;&#65533;&#65533;{2K#&#65533;3&#65533;&#65533;&#65533;&#65533;&#65533;(&#65533;&#65533;&#65533;K)&#65533;&#65533;3&#65533;?&#65533;3&#65533;$&#65533;\4&#65533;G&#65533;&#65533;4&#65533;%&#65533;&#65533;&#65533;2&#65533;R&#65533;6g&#65533;&#65533;&#65533;g@&#65533;&#65533;Us&#65533;&#65533;&#65533;N&#65533;&#65533;d&#65533;L&#65533;&#65533;3&#65533;&#65533;v&#65533;7&#65533;<&#65533;&#65533;0&#65533;o&#65533;&a-&#65533;&#65533;&#65533;[&#65533;&#65533;u&#65533;k&#65533;]&#65533;pW&#65533;&#65533;&#1568;6&#65533;s&#65533;l#&#65533;&#65533;&#65533;&#65533;&#65533;k2&#65533;&#65533;&#65533;&#65533;&#809;&#65533;Vf&#65533;x&#65533;&#65533;&#65533;&#65533;&#65533;&#2010;&#65533;&#65533;9D&#65533;&#65533;&#65533;&#65533;&#38187;&#65533;&#65533;&#1348;&#65533;&#65533;&#856;&#65533;>&#65533;&#65533;
&#65533;~&#65533;&#65533;4&#65533;&#65533;&#65533;&#65533;'&#65533;;&#65533;&#65533;{>|&#65533;&#65533;K&#65533;&#65533;&#65533;^&#65533;&#65533;&#65533;&#65533;&#65533;&#65533;&#65533;z&#65533;;&#65533;&#65533;&#65533;9&#65533;&#65533;^{&#65533;g_o<&#65533;&#65533;[&#65533;&#65533;&#65533;&#65533;k&#65533;:&#65533;&#65533;i&#65533;&#65533;&#1847;&#65533;&#65533;C&#65533;S?&#65533;&#65533;&#65533;&#65533;<}&#65533;&#65533;C&#65533;&#65533;&#65533;&#65533;&#65533;&#65533;&#65533;&#65533;&#65533;&#65533;pv;&#65533;&#1239;&#65533;&#65533;-Pu &#65533;&#65533;G&#65533;&#65533;.&#65533;&#65533;8&#65533;&#65533;E/&#65533;&#65533;&#65533;&#65533;0(>n&#1025;&&#65533;Q8AfP&#65533;t!&#65533;R&#65533;=&#65533;&#65533;&#65533;|&#65533;&#65533;,&#65533;.&#65533;&#65533;&#65533;&#65533;!&#65533;`6&#65533;&#65533;&#65533;&#65533;&#65533;&#615;&#65533;&#65533;&#65533;F&#65533;#&#65533;&#65533;&#65533;O&#65533;C&#65533;&#65533;VB-
&#65533;',bK&#152;D.2&#843;&#65533;&#65533;C&#552;&#65533;SM1&#65533;f&#65533;&#65533;&#65533;&#65533;&#65533;qYq&#65533;&#65533;G&#65533;&#65533;1Q}&#65533;&#65533;&#65533;&#65533;&#65533;&#65533;&#65533;'&#65533;c&#65533;I&#65533;=&#65533;IQ&#65533;d&#65533;&#65533;?Gn&#65533;&#65533;&#65533;&#65533;&#65533;0YAM"&#65533;Y&#65533;|]&#65533;h&#617;&#65533;&#65533;H&#65533;bN&#65533;&#65533;&#65533;Q&#65533;&#1043;&#65533;cdQHH&#65533;2&#65533;jse&#65533;XY&#65533;"&#65533;Dr&#65533;&#65533;&#65533;&#65533;&#65533;95Y6&#65533;&#65533;&#65533;&#65533;%W|&#65533;)&#65533;0&#65533;Dfy&#65533;1&#65533;(&#65533;iN&#65533;G&#65533;&#65533;&#65533;t&#65533;&#65533;&#65533;nz&#65533;&#65533;&#65533;8&#65533;I&#65533;r&#65533;&#65533;&#65533;L&#65533;:&#65533;&#65533;&#65533;v&#65533;&#65533;&#65533;&#65533;&#65533;<&#65533;I&#65533;z&#65533;&#65533;&#65533;&#65533;&#807;>&#65533;&#65533;&#65533;~&#65533;&#65533;6&#65533;\N5&#65533;)&#65533;&#65533;&#65533;&#65533;8&#1380;TB}C"&#65533;&#65533;6&#65533;,&#65533;&#65533;J&#65533;&#65533;Db&#65533;5&#65533;&#65533;&#65533;NC&#1073;u&#65533;2=c@R?&#65533;&#65533;=&#1893;.&#65533;&#65533;&#65533;Y&#65533;t>/&#65533;&#65533;vT)S{&#65533;&#65533;&#65533;8&#873;Nw&#65533;&#1246;&#65533;&#65533;&#65533;@&#65533;P&#65533;J&#1314;&#65533;&#65533;HM&#65533;R&#65533;&#65533;&#1318;:&#65533;&#65533;P&#65533;&#65533;T&#65533;J&#1386;Z&#65533;&#65533;X&#874;V&#65533;&#65533;&#1390;z&#65533;&#65533;`&#65533;X&#65533;J&#1458;&#65533;&#65533;&#65533;hM&#65533;Z&#65533;&#65533;&#1462;&#65533;&#65533;&#65533;p&#65533;&#65533;\&#65533;J&#1530;&#65533;&#65533;&#65533;x&#875;^&#65533;&#65533;&#1534;&#65533;&#65533;&#65533;&#65533;]j@!&#65533;d&#65533;,&#65533;@&#65533;H&#65533;&#65533;&#65533;&#65533;*\&#560;&#65533;&#199;#J&#65533;H&#65533;&#65533;&#331;3j&#65533;&#561;&#65533;&#463; C&#65533;I&#65533;&#65533;&#595;(S&#65533;\&#626;&#65533;&#727;0c&#668;I&#65533;&#65533;&#859;8s&#65533;&#65533;&#627;&#65533;&#991;@&#65533;
J&#65533;&#65533;&#1123;H&#65533;*]&#692;&#65533;&#1255;P&#65533;J&#65533;J&#65533;&#65533;&#1387;X&#65533;j&#65533;&#693;&#65533;&#1519;`&#202;K&#65533;&#65533;&#1651;h&#1258;]&#758;&#65533;&#1783;p&#65533;&#669;K&#65533;&#65533;&#1915;x&#65533;&#65533;&#65533;&#759;&#65533;&#2047;&#65533;L&#65533;&#65533;&#65533;&#200;+^&#824;&#65533;&#65533;&#464;#K&#65533;L&#65533;&#65533;&#65533;&#728;3k&#65533;&#825;&#65533;&#65533;&#992;C&#65533;M&#65533;&#65533;&#65533;&#1256;S&#65533;^&#890;&#65533;&#65533;&#1520;c&#734;M&#65533;&#65533;&#65533;&#1784;s&#65533;&#65533;&#891;&#65533;&#65533;&#65533;&#65533;&#65533;N&#65533;&#65533;&#65533;&#65533;&#531;+_&#956;&#65533;&#65533;&#65533;&#1059;K&#65533;N&#65533;&#65533;&#65533;&#65533;&#1587;k&#65533;&#957;&#65533;&#65533;&#65533;&#65533;&#65533;&#65533;&#65533;O&#65533;&#65533;&#65533;&#65533;&#65533;&#1259;_&#1022;&#65533;&#65533;&#65533;&#65533;&#65533;&#735;O&#65533;&#65533;&#65533;&#65533;&#65533;&#65533;&#65533;&#65533;&#1023;&#65533;&#65533;&#65533;.&#65533;{&#65533;&#1664;@&#65533;&#65533;W&#65533;&#65533;O
6&#65533;&#65533;&#65533;==xT&#65533;>Y&#65533;&#65533;&#65533;&#65533;&#65533;:&#65533;x&#65533;zx&#65533;&#65533;6&#65533;&#65533;&#65533;8&#65533;8&#65533;&#65533;3&#65533;H&#65533;&#65533;;&#600;&#65533;&#65533;/&#65533;(&#65533;&#65533;9&#65533;X&#65533;&#65533;7&#1144;&#65533;&#65533;,&#595;&#65533;4&#65533;&#65533;&#65533;)1"&#65533;59&#65533;&#65533;IJ&#1634;&#65533;!a&#65533;&#65533;&#65533;YB)&#65533;&#65533;1Q9$&#65533;2q&#65533;&#65533;&#65533;c&#65533;&#65533;&Gb&&#65533;fFo&#1318;Kq&#65533;X&#65533;w&#65533;gE{&#65533;&#65533;'D0g&#65533;d~Yh&#65533;&#65533;
z&#65533;J&#65533;&#65533;&#65533;&#65533;I&#65533;*&#65533;(J&#65533;&#65533;&#1320;&#65533;&#65533;V&#65533;&#65533;&#65533;&#65533;N*&#65533;&#65533;&#65533;&#65533;&#65533;&#65533;"Z*&#65533;&#65533;&#65533;&#297;&#65533;&#65533;J&#65533;&#65533;&#65533;&#65533;4&#65533;R&#65533;&#65533;&#65533;)&#65533;&#65533;B5&#46649;&#65533;&#65533;&#65533;H&#65533;&#65533;zk&#65533;t&#65533;:,S&#65533;+&#65533;&#65533;]&#65533;:&#65533; 9&#65533;&#65533;&#65533;B&#65533;&#65533;&#65533;qJm&#65533;&#65533;F&#65533;&#65533;&#65533;&#65533;v&#65533;&#65533;&#65533;I&#65533;%&#65533;&#65533;~[&#65533;&#65533;|&#65533;+P&#65533;&#65533;{n&#65533;&#65533;&#65533;+&#65533;G&#65533;jR&#65533;&#65533;&#65533;&#65533;/&#65533;&#65533;&#65533;'&#65533;&#762;&#65533;Q!&#65533;n&#65533;&#65533;&#1774;&#65533;[!&#65533;0&#65533;&#65533;&#65533;&#65533;T&#65533;N,j&#65533;&#1737;&#65533;&#65533;&#65533;&#65533;	r&#65533;B\&#65533;we&#65533;'&#65533;r&#65533;a&#65533;L&#65533;&#65533;0Wy1&#65533;s&#1132;&#65533;&#65533;I&#65533;sN;&#65533;lh&#65533;z&#65533;V&#65533;O&#65533;;&#65533;m&#65533;.&#65533;[&#65533;&#65533;&#65533;&#65533;&#65533;[:&#65533;&#65533;&#65533;UK&#65533;&#65533;[&#65533;[&#65533;T6&#65533;&#65533;a&#65533;&#65533;h&#65533;&#65533;&#65533;&#65533;l&#65533;&#65533;&#65533;&#65533;p&#65533;-&#65533;&#65533;t&#65533;m&#65533;&#65533;x&#65533;&#65533;y&#65533;l&#65533;&#65533;&#65533;&#1984;&#65533;5h&#65533;n&#65533;&#65533;aw&#65533;&#65533;&#8963;&#65533;&#65533;&#65533;G.&#65533;&#65533;Wn&#65533;&#65533;g&#65533;&#65533;&#65533;w&#65533;&#65533;&#30727;.&#65533;&#35095;n&#65533;&#39463;&#65533;&#65533;&#43831;&#65533;&#65533;&#65533;&#65533;.&#65533;&#65533;&#65533;n&#65533;&#65533;&#65533;&#65533;&#65533;&#65533;&#65533;&#65533;&#65533;&#65533;&#65533;/&#65533;&#65533;&#65533;o&#65533;&#65533;&#65533;'&#65533;&#65533;&#65533;&#65533;7&#65533;&#65533;&#65533;&#65533;G/&#65533;&#65533;&#65533;Wo&#65533;&#65533;&#65533;g_R@!&#65533;d&#65533;,&#65533;@&#65533;H&#65533;&#65533;&#65533;&#65533;*\&#560;&#65533;&#199;#J&#65533;H&#65533;&#65533;&#331;3j&#65533;&#561;&#65533;&#463; C&#65533;I&#65533;&#65533;&#595;(S&#65533;\&#626;&#65533;&#727;0c&#668;I&#65533;&#65533;&#859;8s&#65533;&#65533;&#627;&#65533;&#991;@&#65533;
J&#65533;&#65533;&#1123;H&#65533;*]&#692;&#65533;&#1255;P&#65533;J&#65533;J&#65533;&#65533;&#1387;X&#65533;j&#65533;&#693;&#65533;&#1519;`&#202;K&#65533;&#65533;&#1651;h&#1258;]&#758;&#65533;&#1783;p&#65533;&#669;K&#65533;&#65533;&#1915;x&#65533;&#65533;&#65533;&#759;&#65533;&#2047;&#65533;L&#65533;&#65533;&#65533;&#200;+^&#824;&#65533;&#65533;&#464;#K&#65533;L&#65533;&#65533;&#65533;&#728;3k&#65533;&#825;&#65533;&#65533;&#992;C&#65533;M&#65533;&#65533;&#65533;&#1256;S&#65533;^&#890;&#65533;&#65533;&#1520;c&#734;M&#65533;&#65533;&#65533;&#1784;s&#65533;&#65533;&#891;&#65533;&#65533;&#65533;&#65533;&#65533;N&#65533;&#65533;&#65533;&#65533;&#531;+_&#956;&#65533;&#65533;&#65533;&#1059;K&#65533;N&#65533;&#65533;&#65533;&#65533;&#1587;k&#65533;&#957;&#65533;w&#65533;&#65533;&#65533;&#65533;O&#65533;&#65533;&#65533;&#65533;&#65533;&#1259;_&#65533;&#65533;|&#65533;&#65533;&#65533;&#65533;&#735;O&#65533;&#65533;&#65533;&#65533; &#65533;&#65533;&#65533;&#1023;&#65533;&#65533;&#65533;&#65533;&#65533;Q&#65533;h&#65533;&#65533;&#65533;&#65533;Q&#65533;6&#65533;&#65533;&#65533;&#65533;Vh&#65533;x^&#65533;&#65533;&#65533;R&#65533; ZH&#65533;&#65533;$&#65533;h&#65533;(&#65533;&#65533;&#65533;O!&#65533;w&#65533;y)&#65533;(&#65533;*&#65533;Wz4&#936;P0&#65533;&#65533;&#65533;&#65533;'&#65533;y@&#1160;&#65533;O&#65533;&#65533;&#65533;&#65533;6>&#65533;&#65533;L6&#65533;S&#65533;PV&#65533;&#65533;&#65533;MQie&#65533;+&#65533;&#1942;`&#65533;(%RO&#65533;&#65533;#&#65533;5ii&&#65533;cU&#65533;g&#65533;&#65533;&yp&#65533;&#1638;Po&#65533;'3&#65533;&#65533;&#65533;w&#65533;&#65533;&#65533;@&#65533;&#65533;&#65533;&#65533;Zi(O&#65533;&*&#65533;'&#65533;&#39449;&#65533;&#65533;&#65533;&#65533;1V:&#1189;&#65533;*)&#65533;&#65533;&#65533;v&#43238;J*&#65533;&#65533;&#65533;&#65533;&#65533;&#65533;W&#65533;&#65533;&#65533;&#65533;&#65533;&#65533;V&#65533;&#65533;N&#65533;:&#65533;&#1955;&#65533;&#65533;&#65533;j&#65533;\&#65533;&#65533;e&#65533;&#65533;&#65533;&#65533;+&#65533;&#65533;&#65533;e&#65533;&#65533;&#65533;&#65533;&#65533;&#65533;&#65533;7&#65533;&#806;&#65533;&#51838;&#1204;+&#65533;&#65533;&#743;&#65533;&#1142;:m&#65533;&#690;&#65533;-&#65533;&#65533;=&#65533;-&#65533;{&#65533;&#65533;j&#65533;1]f&#65533;&#65533;&#65533;&#1745;&#65533;A&#65533;G-&#65533;6&#65533;k'&#65533;&#65533;n&#65533;&#65533;&#65533;%&#65533;w/&#65533;&#1442;&#65533;(&#65533;&#65533;&#65533;&#65533;&#65533;&#65533;"&#65533;&#65533;&#65533;-&#65533;&#65533;&|{&#65533;p&#65533;&#65533;&#65533;&#65533;&#65533;F&#65533;/&#65533;.&#65533;+]&#65533;&#65533;&#65533;&#65533;dr&#65533;?&#65533;&#65533;+&#65533;&#65533;q&#357;&#65533;)&#369;&#65533;&#65533;&#65533;9;&#65533;&#65533;&#65533;<b&#65533;.&#65533;+&#65533;&#65533;&#65533;&#65533;&#65533;&#65533;!]/&#65533;=&#65533;.&#572;&#65533;4EN&#65533;c&#65533;O&#65533;&#65533;3&#1522;&#65533;Q&#65533;`&#65533;&#65533;u&#65533;aK=/&#65533;h&#2028;6&#65533;_&#65533;]&#65533;&#65533;I,&#65533;&#65533;}&#65533;}&#65533;&#65533;&#65533;*&#509;7&#65533;W&#65533;&#65533;&#65533;&#65533;t&#1517;&#65533;&#65533;x}8&#65533;]&#65533;&#65533;&#65533;&#65533;&#65533;&#65533;Dv&#1617;G4&#65533;&#2005;&#65533;x&#65533;}&#65533;&#65533;y&#65533;y{&#65533;9&#733;&#65533;N&#65533;&#65533;.]&#65533;u&#65533;&#65533;~7&#45979;~"&#65533;&#65533;.7&#65533;&#65533;>{&#65533;&#65533;&#65533;x&#65533;&#65533;&#65533;9&#65533;&#65533;N9&#65533;%/&#65533;9&#65533;+?<&#65533;;&#65533;N&#65533;&#65533;&#65533;&#65533;N|&#65533;&#65533;__&#65533;&#65533;&#65533;^&#65533;&#65533;&#65533;7_&#65533;&#65533;&#65533;&#65533;N~&#65533;&#65533;&#65533;&#65533;&#65533;&#1563;&#65533;&#65533;&#65533;&#65533;?&#65533;z&#65533;&#65533;&#991;a&#65533;&#1879;&#65533;9&#65533;h&#65533;&#65533;&#65533;&#65533;#C&#65533;&#65533;&#65533;W5&#65533;Y&#65533;&#65533;&#65533;&#65533;80&#65533;&#1356;&#65533;3&#65533;&#65533;(*	&#65533;m&#65533; &#65533;&#65533;&#65533;&#65533;&#65533;P&#65533;K&#65533;&#65533;b&#65533;&#65533;%&#65533;&#65533;&#65533;B&#65533;0X&#65533;&#65533;&#65533;&#65533;@&#65533;&#65533;&#65533;h5&#65533;&#65533;e&#65533;C~P&#65533;)&#65533;&#65533;O&#65533;&#65533;.&#65533;;&#1761;&#1738;&#65533;&#65533;&#65533;&#65533;&#65533;&#65533;&#65533;z&#65533;@%.&#65533;&#65533;&#65533;r"&#65533;&#65533;<-N&#65533;p&#65533;b&#65533;&#65533;&#65533;6)&#58252;0QZ&#65533;&#65533;&#65533;"d&#65533;&#65533;2&#65533;&#65533;&#65533;(B9N&#65533;&#65533;A&#65533;&#65533;&#65533;t=nMZ&#65533;Y&#65533;&#65533;&#65533;&#65533;&#65533;&#65533;^&#65533;&#65533;&#65533;d&#65533;XEAk&#65533;OW&#65533;&#65533;JZ&#65533;&#804;&7&#65533;&#65533;Nz&#65533;&#65533;(GI&#65533;R&#65533;&#65533;L&#65533;*W&#65533;&#65533;V&#65533;&#613388;&#65533;,gI&#65533;Z&#65533;&#65533;&#805;.w&#65533;&#65533;^&#65533;2&#65533;&#65533;&#65533;}&#65533;&#65533;_&#65533;&#65533;L&#65533;2&#65533;&#65533;&#65533;f:&#65533;&#1036;&#65533;4&#65533;I&#65533;jZ&#65533;&#65533;&#806;6&#65533;&#65533;&#65533;nz&#65533;&#65533;&#65533;8&#65533;I&#65533;r&#65533;&#65533;&#65533;L&#65533;:&#65533;&#65533;&#65533;v&#65533;&#65533;&#65533;&#65533;&#65533;<&#65533;I&#65533;z&#65533;&#65533;&#65533; &#807;>&#65533;&#65533;&#65533;~&#65533;&#65533;&#65533;@J&#1026;&#65533;&#65533;M&#65533;B&#65533;&#1030;^& !&#65533;d&#65533;,&#65533;@&#65533;H&#65533;&#65533;&#65533;&#65533;*\&#560;&#65533;&#199;#J&#65533;H&#65533;&#65533;&#331;3j&#65533;&#561;&#65533;&#463; C&#65533;I&#65533;&#65533;&#595;(S&#65533;\&#626;&#65533;&#727;0c&#668;I&#65533;&#65533;&#859;8s&#65533;&#65533;&#627;&#65533;&#991;@&#65533;
J&#65533;&#65533;&#1123;H&#65533;*]&#692;&#65533;&#1255;P&#65533;J&#65533;J&#65533;&#65533;&#1387;X&#65533;j&#65533;&#693;&#65533;&#1519;`&#202;K&#65533;&#65533;&#1651;h&#1258;]&#758;&#65533;&#1783;p&#65533;&#669;K&#65533;&#65533;&#1915;x&#65533;&#65533;&#65533;&#759;&#65533;&#2047;&#65533;L&#65533;&#65533;&#65533;&#200;+^&#824;&#65533;&#65533;&#464;#K&#65533;L&#65533;&#65533;&#65533;&#728;3k&#65533;&#825;&#65533;&#65533;&#992;C&#65533;M&#65533;&#65533;&#65533;&#1256;S&#65533;^&#890;&#65533;&#65533;&#1520;c&#734;M&#65533;&#65533;&#65533;&#1784;s&#65533;&#65533;&#891;&#65533;&#65533;&#65533;&#65533;&#65533;N&#65533;&#65533;&#65533;&#65533;&#531;+_&#956;&#65533;&#65533;&#65533;&#1059;K&#65533;N&#65533;&#65533;&#65533;&#65533;&#1587;k&#65533;&#957;&#65533;&#65533;&#65533;&#65533;&#65533;&#65533;&#65533;@&#65533;&#65533;&#65533;&#65533;&#65533;&#1003;_&#65533;&#65533;:&#65533;&#65533;&#65533;&#65533;&#65533;&#65533;5>&#65533;&#65533;&#65533;&#65533;&#65533;6&#65533;{&#65533;&#65533;&#65533;'&#65533;&#65533;&#65533;&#65533;&#65533;&#65533;&#65533;{6&#65533; &#65533;i&#65533;&#65533;&#65533;&#65533;&#65533;&#1923;:&#1566;U&#65533;e&#65533;&#65533;&#65533;C&#65533;&#65533;&#65533;n`&#65533;$&#65533;h&#65533;O"&#65533;&#65533;&#65533;&#65533;x&#1931;V&#65533;&#1228;4&#65533;x&#65533;&#65533;K&#65533;&#65533;#&#65533;1&#65533;&#65533;:&#65533;&#1296;D&#65533;(_NH&&#65533;&#65533;&#65533;&#65533;&#65533;&#65533;<&#65533;t&#65533;DB&#65533;&#65533;XzX&#65533;KWv&#65533;&#65533;&#65533;A&#65533;'f&#65533;_&#65533;&#65533;&#65533;Y.)&#65533;l*&#65533;fKM&#65533;&#65533;&#65533;,&#65533;i'&#65533;x&#65533;T&#65533;4&#65533;&#65533;&#65533;&#65533;&#65533;IK&#65533;&#65533;&#65533;8%&#65533;&#65533;d&#65533;&#65533;&#65533;c*&#65533;'&#65533;2&#65533;`&#65533;$9J)&#65533;&#65533;&#65533;&#65533;i&#65533;&#65533;i*H&#65533;&#65533;&#65533;f&#65533;&#65533;&#65533;4&#65533;&#65533;&#65533;nj&#65533;I&#65533;&#65533;X&#43245;&#65533;T&#65533;&#65533;&#65533;&#65533;zhI&#65533;&#65533; &#65533;&#65533;&#65533;I^&#65533;	&#65533;&#65533;k&#65533;&#65533;B:,&#65533;&#714;&#65533;,&#65533;&#65533;&#65533;:&#65533;H&#65533;B8!&#65533;L&#65533;&#65533;;&#65533;&#65533;&#65533;"[&#65533;&#65533;&#65533;~[&#65533;&#65533;&#65533;b&#65533;%&#65533;&#65533;&#65533;&#65533;&#65533;gVK.&#65533;&#65533;k&#65533;&#65533;&#1146;&#65533;.&#65533;(:&#65533;oG&#65533;&#65533;.&#65533;&#65533;&#65533;&#65533;/&#65533;&#65533;
&#65533;&#65533;&#65533;&#65533;&#65533;&#65533;&#65533;&#65533;&#65533;)&#65533;!&#1131;&#65533;}&#65533;&#65533;+i&#65533;&#65533;6&#65533;&#65533;&#65533;iL&#65533;&#65533;&&#65533;+&#65533;!&#65533;i&#65533;H&&#65533;f&#65533;&#65533;&#65533;E&#65533;&#65533;Q&#65533;,&&#65533;&#65533;&#65533;$&#65533;&#65533;,&#65533;D&#65533;&#65533;&#65533;&#65533;T&#44817;&#65533;L&#65533;Y3&#65533;KG=&#65533;&#65533;&#65533;l&#65533;&#65533;4A&#65533;&#65533;&#65533;J&#65533;+&#1416;V-&#65533;&#65533;I;&#65533;&#65533;&#65533;&#65533;vm6&#65533;&#65533;&#65533;&#65533;&#65533;p&#65533;&#65533;&#65533;&#65533;u&#65533;&#65533;&#65533;&#65533;&#65533;y&#65533;-&#65533;Jt&#65533;&#65533;vC&#65533;&#65533;=&#65533;G&#65533;o}&#65533;B&#65533;&#1533;8&#65533;|;&#65533;&#65533;E&#65533;&#65533;&#65533;&#65533;&#913;[>yE&#65533;&#65533;}&#65533;&#1241;{&#65533;9EZ&#65533;&#65533;)&#1377;}&#65533;F&#65533;&#65533;>:J&#65533;w&#65533;:&#39515;>&#65533;&#65533;x&#65533;-&#65533;&#1312;&#65533;.&#65533;&#65533;&#65533;&#65533;n&#65533;&#65533;
&#65533;&#65533;4&#65533;o;&#65533;+&#65533;{&#65533;&#65533;&#65533;&#65533;&#65533;&#65533;&#65533;:&#65533;&#65533;&#65533;/&#65533;.4&#65533;&#65533;O&#65533;&#65533;N&#65533;[<&#65533;&#65533;C}&#65533;&#65533;&#1483;<C&#65533;&#65533;>&#65533;&#1228;&#65533;&#65533;&#65533;&#65533;oe&#65533;Xr&#65533;8&#48112;&#65533;&#65533;S&#65533;dg?&#65533;&#65533;o{$&#65533;~&#65533;&#65533;&#65533;P}&#65533;&#65533;&#65533;&#65533;A&#65533;M`&#65533;{`&#65533;&#65533;w&#65533;&#65533;&#65533;&#65533;&#65533;&#65533;&#65533;A4&#65533;Up&#65533;&#65533;Q\&#65533;0&#65533;&#65533;0$&#285;&#65533;&#65533;&#65533;y-&#65533;i1&#65533;&#65533;]&#65533;&#65533;&#65533;&#65533;P|&#65533;9&#65533;a
+uBqh5,&#65533;VD&#65533;-1bTY&#1364;Vt&#65533;,&#65533;E&#65533;&#65533;h@&#65533;E+"&#65533;$E&#65533;&#65533;*&#65533;&#65533;&#65533;&#65533;&#65533;&#65533;&#65533;&#65533;>&#65533;&#65533;(&#498;&#65533;&#65533;M&#65533;&#65533;&#65533;&#494;&#65533;Q<&#65533;&#65533; I&#65533;B&#65533;L&#65533;"&#65533;&#65533;F:&#594956;&#65533;$'I&#65533;JZ&#65533;&#804;&7&#65533;&#65533;NV&#65533;&#65533;&#65533;	&#65533;@@9.&#1166;&#65533;&#65533;&#65533;c&#65533;c&#658;5Q5&#65533;&#65533;+S&#65533;J&#65533;&#65533;5&#65533;&#65533;&#65533;-Os&#65533;&#65533;2&#65533;&#65533;&#65533;f@&#65533;@&#1056;&#65533;h&#65533;J`,&#65533;K&#65533;,i&#65533;	&^&#65533;97&#65533;&#65533;&#65533;&#65533;&#65533;5&#65533;&#65533;&#65533;l&#65533;O&#65533;%5&#65533;&#65533;&#65533;s&#65533;&#65533;&#65533;+#&#65533;&#65533;t2&#65533;q&#65533;Z&#65533;;#&#65533;S&#65533;r&#65533;&#65533;&#65533;&#65533;g&#65533;&#65533;&#65533;&#65533;&#65533;&#65533;&#65533;\5fhjNy&#65533;&#65533;&#65533;%Bz&#65533;^&#65533;f&#65533;&#65533;\&#65533;8)t&#65533;?&#65533;/A&#65533;&#65533;&#65533;-&#65533;&#65533;&#65533;x&#65533; &#65533;HGJ&#1170;&#65533;&#65533;&#65533;(M&#65533;JW&#65533;&#1174;&#65533;&#65533;&#65533;0&#65533;&#65533;LgJ&#1242;&#65533;&#65533;&#65533;8&#873;Nw&#65533;&#1246;&#65533;&#65533;&#65533;@&#65533;P&#65533;J&#1314;&#65533;&#65533;HM&#65533;R&#65533;&#65533;&#1318;:&#65533;&#65533;P&#65533;&#65533;T&#65533;J&#1386;Z&#65533;&#65533;X&#874;V&#65533;&#65533;&#1390;z&#65533;&#65533;&#65533;!&#65533;d&#65533;,&#65533;@&#65533;H&#65533;&#65533;&#65533;&#65533;*\&#560;&#65533;&#199;#J&#65533;H&#65533;&#65533;&#331;3j&#65533;&#561;&#65533;&#463; C&#65533;I&#65533;&#65533;&#595;(S&#65533;\&#626;&#65533;&#727;0c&#668;I&#65533;&#65533;&#859;8s&#65533;&#65533;&#627;&#65533;&#991;@&#65533;
J&#65533;&#65533;&#1123;H&#65533;*]&#692;&#65533;&#1255;P&#65533;J&#65533;J&#65533;&#65533;&#1387;X&#65533;j&#65533;&#693;&#65533;&#1519;`&#202;K&#65533;&#65533;&#1651;h&#1258;]&#758;&#65533;&#1783;p&#65533;&#669;K&#65533;&#65533;&#1915;x&#65533;&#65533;&#65533;&#759;&#65533;&#2047;&#65533;L&#65533;&#65533;&#65533;&#200;+^&#824;&#65533;&#65533;&#464;#K&#65533;L&#65533;&#65533;&#65533;&#728;3k&#65533;&#825;&#65533;&#65533;&#992;C&#65533;M&#65533;&#65533;&#65533;&#1256;S&#65533;
`&#65533;P&#65533;]&#65533;&#65533;[6O&#1716;m&#65533;&#65533;][&#65533;M&#1965;}&#65533;&#65533;-'&#65533;&#65533;6&#65533;#&#65533;&#65533;|&#65533;&#65533;&#65533;&#65533;aBw|&#65533;t&#65533;#_&#65533;&#65533;pw&#65533;&#65533;&#65533;&#65533;{'&#65533;5|a&#65533;^&#65533;&#65533;&#65533;U&#65533;^&#65533;]&#65533;&#1733;V&#65533;\&#65533;b&#65533;&#65533;&#65533;_6&#65533;x&#65533;&#65533;&#65533;&#65533;&#65533;Z&#65533;_}&#65533;&#65533;u`y	&#65533;&#65533;&#65533;U&#65533;&#65533;&#65533;T&#65533;5aS&#65533;&#65533;!k*&#65533;&#65533;mBv!&#65533;&#65533;]6&#65533;Q&#65533;&#65533;&#65533;K+v&#65533;l!~6&#65533;t1&#65533;6#K-Jv&#65533;I9V&#65533;&#65533;H=b&#65533;&#65533;GAj6dFEv&#65533;&#65533;HI&#65533;&#65533;$&#65533;M&#65533;x$CQ&#65533;6&#65533;AU&#65533;v&#65533;@Y&#65533;6e&#65533;&#65533;&#65533;&#65533;p&#65533;&#65533;&#1794;fF'_&#65533;&#65533;&#65533;&#65533;m&#65533;foq&#65533;e&#65533;&#65533;&#65533;&#65533;%w'&#65533;M&#65533;'&#65533;}7(&#65533;\&#65533;w(&#65533;.&#65533;f&#65533;=&#65533;hB+J:)A=Z&#65533;h&#65533;&#65533;&#65533;f&#65533;&#65533;&#65533;	*gp&
i&#65533;&#65533;&#65533;4*e&#65533;&#65533;*a&#65533;&#65533;*&#65533;&#65533;b&#65533;F:&#65533;y&#65533;>&#65533;&#65533;f&#65533;J&#65533;&#65533;e&#65533;Ztk^&#65533;"Y&#65533;Y&#65533;j4l\&#65533;v&#65533;,[&#834;&#65533;&#65533;&#65533;&#65533;bW&#65533;_&#1130;:mz&#65533;R&#65533;&#65533;]&#65533;&#65533;nQ&#16308;-&#65533;&#65533;~u.&#65533;&#65533;&#1460;nR&#65533;&#65533;L&#65533;&#65533;&#65533;.P&#65533;&#65533;t/&#65533;%z&#65533;nU&#65533;&#65533;&#65533;/&#65533;&#65533;&#65533;;0&#65533;{pJ[&#65533;/TG&#65533;pHO51G[u&#65533;Eg&#65533;&#65533;&#65533;3&#65533;0&#65533;;pn&#65533;&#65533;l%&#65533;&#65533;&#65533;&#65533;&#65533;&#65533;0&#65533;,&#65533;&#65533;4&#65533;l&#65533;&#65533;8&#65533;&#65533;&#65533;<&#65533;&#65533;&#65533;&#65533;@-&#65533;&#65533;>&#65533;I4&#65533;z&#65533;	t&#65533;L&#65533;&#65533;"&#65533;D-u&#65533;M&#65533;&#65533;&#65533;&#65533;Sg&#65533;&#65533;&#65533;J&#65533;&#65533;&#65533;&#65533;`&#65533;&#65533;&#65533;&#1092;&#65533;'&#65533;&#65533;hK&#65533;&#65533;nf&#65533;&#65533;v&#65533;&#65533;&#65533;t&#65533;7&#65533;&#65533;&#1389;&#65533;&#65533;&#65533;N&#65533;&#65533;&#65533;&#1920;&#65533;&#65533;&#65533;Xn8&#65533;%{&#65533;&#65533;&#65533;&#65533;2i&#65533;7.&#65533;&#65533;#&#65533;&#65533;&#17951;]&#65533;c&#65533;e&#65533;&#65533;gv&#65533;&#30979;&#65533;9b&#65533;&#65533;&#65533;&#65533;&#1447;&#65533;J&#65533;&#44083;&#65533;&#65533;&#65533;&#65533;&#65533;n;&#1395;[&#65533;&#65533;&#65533;Ozc&#65533;&#65533;&#65533;&#65533;&#65533;/&#65533;&#65533;&#299;&#65533;&#65533;&#65533;&#65533;;&#65533;7&#65533;|&#65533;F/&#65533;&#65533;&#65533;;h&#65533;&#65533;&#65533;?&#65533;&#65533;&#65533;3&#65533;&#65533;&#65533;&#65533;~&#65533;
&#65533;o&#65533;&#65533;&#65533;&#65533;&#65533;&#65533;&#1271;o&#65533;&#65533;&#65533;&#65533;\&#65533;&#65533;o&#65533;&#65533;&#65533;&#65533;?&#65533;{&#65533;&#65533;&#65533;&#65533;&#509;&#65533;&#65533;g&#65533;, &#65533;H&#65533;&#65533;&#960;iA&#65533;(&#65533;Np}&#65533;/&#65533;@&#65533;Ak&#65533;&#65533;&#65533;},&#65533;.&#65533;,&#65533;+&#65533;&#65533;<&#65533;7&#65533;P&#65533;|&#65533;3&#533;&#65533;p&#65533;r&#65533;&#65533;GC&#65533;&#65533;p&#65533;&#65533;+`XtDj&#65533;&#65533;E&#65533;_-F&#65533;$&#65533;&#65533;A&#65533;&#65533;xB&#65533;5q&#65533;&#65533;&#65533;&#560;&#65533;&#65533;%:&#65533;&#65533;]&#65533;"&#65533;&#65533;&#65533;&#65533;&#65533;`R,#&#65533;&#65533;&#65533;4&#65533;&#65533;gD&#65533;&#65533;&#65533;&#913;&#65533;8l&#65533;(&#65533;*2e&#65533;|&#65533;#&#65533;s&#65533;@&#1098;&#65533;3&#65533;&#65533;(&#65533;B*&#65533;&#65533;&#65533;#&#65533;ED&&#65533;&#65533;&#65533;&#65533;Q~&#65533;IF)&#65533;&#65533;&#65533;4&#65533;&#65533;K&#65533;2&#65533;&#65533;J(O&#65533;&#65533;O&#65533;&#65533;j&#65533;&#65533;e&#65533;X&#65533;T&#65533;H&#65533;&#65533;&#805;.w9&#65533;&#65533;&#65533;&#65533;&#65533;0&#65533;I&#65533;b&#65533;r&#65533;&#65533;L&#65533;2&#65533;&#65533;&#65533;e&#65533;&#65533;h&#1036;&#65533;4&#65533;I&#65533;jZ&#65533;&#65533;&#806;6&#65533;&#65533;&#65533;nz&#65533;&#65533;&#65533;8&#65533;I&#65533;r&#65533;&#65533;&#65533;L&#65533;:&#65533;&#65533;&#65533;v&#65533;&#65533;&#65533;&#65533;&#65533;<&#65533;I&#65533;z&#65533;&#65533;&#65533;&#807;>&#65533;&#65533;&#65533;~&#65533;&#65533;&#65533;@J&#1026;&#65533;&#65533;M&#65533;B&#65533;&#65533;&#65533;;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1ACE9E-8C7D-493E-A498-61FF23445A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434126B-8D39-48A1-8E5A-B835D7FB52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A6DCFF-592B-4A8E-9861-4ED709A68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25-06-2020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5DBFED-F1A5-4DD2-8995-B4EF3BACA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9EC5EE-EBC4-4988-9989-D078F4ED7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3010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20835-DBEE-46FA-8DE9-C99A57029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B8DD9B-4705-4944-BA97-D3F4BCAAA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1BDF8B-0776-4452-831F-403ACA1D3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25-06-2020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46CA9E-1D99-4D75-9D82-D2D8702FA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67ADFB-1F5B-4E3F-A7AA-87D101279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7903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E9AC33-6AB0-4FCF-87E1-39245390C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C1FCB22-88AA-4B24-B6EC-854D88FB8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3C4352-D8C7-4236-A476-B0E810186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25-06-2020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C1FE9B-0022-4A4B-9552-6E0654418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DAAC6A-7C76-4518-BC2D-D744C8496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4195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98CC84-CDDD-4243-830A-67F3CD188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16A016-1EC3-44CC-A0D9-4989299B54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5A5333D-588E-435E-9FB4-6C58D25A30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CBBBBF1-6792-49B7-A3CE-30090775C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25-06-2020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E2A69CE-1D7B-4404-88ED-0DDCD25FD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FF68195-6838-4FCF-A277-2F21348B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3159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0350F7-A931-434B-AD03-1C4D500EA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739C4FC-929C-402C-ACD2-F6005458ED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9A87703-6E37-4496-A5AA-1F0EF85E7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8929AE3-A408-4B61-92F1-9C56E37BBF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70AEA3A-CC39-446A-8197-2638E3882C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A9688C2-CE61-4FE7-94C5-D4FB78E29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25-06-2020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1E69A06-B08F-4B82-9A79-FE69D7463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AD4D7FB-9626-4330-B9AB-91CAA1870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0037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F1EEFF-8D1E-46E7-958A-DCC30DCE6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BFA4A0E-6CA5-44CC-8D6A-5556E7095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25-06-2020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043BBC8-D239-4B6F-BFA9-B8E2A934F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2C8FC42-1051-47E2-AD1E-F6FBA637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5460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BC448D6-F17D-4C59-9B63-98085D303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25-06-2020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47ED3B0-B481-42B9-81C7-513EC7CF4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4A7D41B-B681-442E-B647-A9E6EF96C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98411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E153DA-CB0C-4CC5-8FE3-37B2F6F9A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9F0901-3C7A-461B-ADFA-17ED7602C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B3B0E7F-1FCA-4434-BD46-561ED46077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31D3A8-6360-47AC-8A21-2C7AD44DB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25-06-2020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22C318E-062F-4A54-978B-7F2CB78DC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5C15A8-3F7D-4FB3-B4CE-CD965FADC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570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A3E162-4892-411F-9AC5-F60C7DE26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6D662E7-DA80-4786-86B9-CC5A2BC072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31A2388-8BE0-4042-B344-04F015BD96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A4595CA-FB0C-4DEC-9549-DB74F28D3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25-06-2020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8DD8ADF-87F8-4AAA-94C3-68C1A4610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17B6901-74D9-49DE-8463-DC9BE3135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17713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941DB1-4382-49A7-A9CB-25EFE05A3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039AE02-DB50-48E5-ABB8-3289EEFA1F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C67CAB-E19A-4A77-90F9-AC7DC9CD8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25-06-2020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AF4ECB-6B6A-43F5-9DD5-7594D0460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CEA242-16D0-4B23-8BE6-905D86F6A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1302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D9DCBEE-DCEC-4D1F-B61A-2348A856CA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B8F501C-BA16-4AFC-8FE8-DDA4D075B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408868-07D5-44A8-BE27-1C3408A33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25-06-2020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C78D21-CA0E-4D79-BB1F-1E2C87A6E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219C4F-2B76-43E0-9AA5-D1B3A0A42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01029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www.kethinov.com/art.php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E2374E0-43E2-485A-BB9C-86577A03B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E6B7EEE-D897-4966-A5F7-BC371FBAC8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9BE8BC-AD07-46B4-A8C1-36F917348C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F2494-D8F8-4ED9-9A7E-EF59807A4CEF}" type="datetimeFigureOut">
              <a:rPr lang="es-CL" smtClean="0"/>
              <a:t>25-06-2020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8F8F05-FCC9-47E3-A45E-E7ED0AAA1B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9F91D4-9F6A-4354-A61A-393612B4A6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74463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txt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4.mp3"/><Relationship Id="rId7" Type="http://schemas.openxmlformats.org/officeDocument/2006/relationships/image" Target="../media/image9.gif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p3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7" Type="http://schemas.openxmlformats.org/officeDocument/2006/relationships/image" Target="../media/image3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0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.mp3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4.mp3"/><Relationship Id="rId7" Type="http://schemas.openxmlformats.org/officeDocument/2006/relationships/image" Target="../media/image13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p3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1.mp3"/><Relationship Id="rId7" Type="http://schemas.openxmlformats.org/officeDocument/2006/relationships/image" Target="../media/image15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4.gif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.mp3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4.mp3"/><Relationship Id="rId7" Type="http://schemas.openxmlformats.org/officeDocument/2006/relationships/image" Target="../media/image17.gif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p3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microsoft.com/office/2007/relationships/media" Target="../media/media4.mp3"/><Relationship Id="rId7" Type="http://schemas.openxmlformats.org/officeDocument/2006/relationships/image" Target="../media/image3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.mp3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.png"/><Relationship Id="rId5" Type="http://schemas.openxmlformats.org/officeDocument/2006/relationships/image" Target="../media/image21.gif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image" Target="../media/image23.gif"/><Relationship Id="rId4" Type="http://schemas.openxmlformats.org/officeDocument/2006/relationships/image" Target="../media/image2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096A11-A256-484F-831F-7341B3907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68437"/>
            <a:ext cx="9144000" cy="1218065"/>
          </a:xfrm>
        </p:spPr>
        <p:txBody>
          <a:bodyPr/>
          <a:lstStyle/>
          <a:p>
            <a:r>
              <a:rPr lang="es-MX" i="1" dirty="0">
                <a:solidFill>
                  <a:srgbClr val="7030A0"/>
                </a:solidFill>
                <a:latin typeface="Arial Black" pitchFamily="34" charset="0"/>
              </a:rPr>
              <a:t>Figuras geométricas</a:t>
            </a:r>
            <a:endParaRPr lang="es-CL" i="1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79D7586-A92C-47EA-9DD5-001F787F80B4}"/>
              </a:ext>
            </a:extLst>
          </p:cNvPr>
          <p:cNvSpPr txBox="1"/>
          <p:nvPr/>
        </p:nvSpPr>
        <p:spPr>
          <a:xfrm>
            <a:off x="1983544" y="5066124"/>
            <a:ext cx="84265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Docente :Pamela Contreras Ruiz .</a:t>
            </a:r>
          </a:p>
          <a:p>
            <a:r>
              <a:rPr lang="es-CL" sz="4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Asistente :karla Reyes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C45448A-9D98-4AD4-AB97-4F708C2BAA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419" y="1351818"/>
            <a:ext cx="2984623" cy="3600010"/>
          </a:xfrm>
          <a:prstGeom prst="rect">
            <a:avLst/>
          </a:prstGeom>
        </p:spPr>
      </p:pic>
      <p:pic>
        <p:nvPicPr>
          <p:cNvPr id="3" name="Musica Sin Copyright 74  Musica Graciosa Y Divertida  Canciones Libres De Derechos De Autor">
            <a:hlinkClick r:id="" action="ppaction://media"/>
            <a:extLst>
              <a:ext uri="{FF2B5EF4-FFF2-40B4-BE49-F238E27FC236}">
                <a16:creationId xmlns:a16="http://schemas.microsoft.com/office/drawing/2014/main" id="{8A02215E-64D8-459A-817A-649296B520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07777" y="58361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40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4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B0B02B-ABDD-4020-86B9-12F94991C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es-MX" sz="4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        El círculo y cuadrado.</a:t>
            </a:r>
            <a:endParaRPr lang="es-CL" sz="48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6" name="Imagen 5" descr="Imagen que contiene oscuro, vistiendo, dibujo, hombre&#10;&#10;Descripción generada automáticamente">
            <a:extLst>
              <a:ext uri="{FF2B5EF4-FFF2-40B4-BE49-F238E27FC236}">
                <a16:creationId xmlns:a16="http://schemas.microsoft.com/office/drawing/2014/main" id="{C4AC5009-B09A-4D77-8FEA-5C54EDB814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6883">
            <a:off x="9716537" y="1592749"/>
            <a:ext cx="1821868" cy="2214270"/>
          </a:xfrm>
          <a:prstGeom prst="rect">
            <a:avLst/>
          </a:prstGeom>
        </p:spPr>
      </p:pic>
      <p:pic>
        <p:nvPicPr>
          <p:cNvPr id="12" name="Imagen 11" descr="Imagen que contiene dibujo&#10;&#10;Descripción generada automáticamente">
            <a:extLst>
              <a:ext uri="{FF2B5EF4-FFF2-40B4-BE49-F238E27FC236}">
                <a16:creationId xmlns:a16="http://schemas.microsoft.com/office/drawing/2014/main" id="{D726D17F-51D5-441B-83AA-0FC83123AF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3723" y="1305946"/>
            <a:ext cx="7620000" cy="5715000"/>
          </a:xfrm>
          <a:prstGeom prst="rect">
            <a:avLst/>
          </a:prstGeom>
        </p:spPr>
      </p:pic>
      <p:pic>
        <p:nvPicPr>
          <p:cNvPr id="24" name="Marcador de contenido 23" descr="Imagen que contiene dibujo&#10;&#10;Descripción generada automáticamente">
            <a:extLst>
              <a:ext uri="{FF2B5EF4-FFF2-40B4-BE49-F238E27FC236}">
                <a16:creationId xmlns:a16="http://schemas.microsoft.com/office/drawing/2014/main" id="{1B8650D2-A1E5-452B-A95D-17DAFEE45F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77941"/>
            <a:ext cx="3344779" cy="317101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Musica Sin Copyright 74  Musica Graciosa Y Divertida  Canciones Libres De Derechos De Autor">
            <a:hlinkClick r:id="" action="ppaction://media"/>
            <a:extLst>
              <a:ext uri="{FF2B5EF4-FFF2-40B4-BE49-F238E27FC236}">
                <a16:creationId xmlns:a16="http://schemas.microsoft.com/office/drawing/2014/main" id="{4913685C-137A-4022-A855-510A808F4D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88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4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885353-68AB-463D-884B-0EB1FBFC9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590" y="140840"/>
            <a:ext cx="9612017" cy="1325563"/>
          </a:xfrm>
          <a:solidFill>
            <a:srgbClr val="FFFF00"/>
          </a:solidFill>
        </p:spPr>
        <p:txBody>
          <a:bodyPr/>
          <a:lstStyle/>
          <a:p>
            <a:r>
              <a:rPr lang="es-MX" dirty="0">
                <a:solidFill>
                  <a:srgbClr val="0070C0"/>
                </a:solidFill>
                <a:latin typeface="Comic Sans MS" panose="030F0702030302020204" pitchFamily="66" charset="0"/>
              </a:rPr>
              <a:t>        El circulo no tiene lados</a:t>
            </a:r>
            <a:endParaRPr lang="es-CL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F0030704-B625-468D-83BF-96853B69AF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1303" t="23828" r="42637" b="30184"/>
          <a:stretch/>
        </p:blipFill>
        <p:spPr>
          <a:xfrm>
            <a:off x="1119590" y="1466403"/>
            <a:ext cx="9612017" cy="5395595"/>
          </a:xfrm>
          <a:prstGeom prst="rect">
            <a:avLst/>
          </a:prstGeom>
        </p:spPr>
      </p:pic>
      <p:sp>
        <p:nvSpPr>
          <p:cNvPr id="5" name="Signo de multiplicación 4">
            <a:extLst>
              <a:ext uri="{FF2B5EF4-FFF2-40B4-BE49-F238E27FC236}">
                <a16:creationId xmlns:a16="http://schemas.microsoft.com/office/drawing/2014/main" id="{AC48E0D3-8D10-4F7E-BB95-75B059EF8F11}"/>
              </a:ext>
            </a:extLst>
          </p:cNvPr>
          <p:cNvSpPr/>
          <p:nvPr/>
        </p:nvSpPr>
        <p:spPr>
          <a:xfrm>
            <a:off x="3962848" y="2555412"/>
            <a:ext cx="3392556" cy="2932043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01320476-1D97-4816-ACEB-B0E88F09B2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72410" y="5928141"/>
            <a:ext cx="646593" cy="64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80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19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7B6EF5E-F4F1-48DB-833A-1B1A75E0C3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/>
          <a:srcRect l="10960" t="23829" r="41952" b="30793"/>
          <a:stretch/>
        </p:blipFill>
        <p:spPr>
          <a:xfrm>
            <a:off x="1461612" y="773512"/>
            <a:ext cx="9046490" cy="585214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33C537A-5BC3-475A-931B-5189BF53528E}"/>
              </a:ext>
            </a:extLst>
          </p:cNvPr>
          <p:cNvSpPr txBox="1"/>
          <p:nvPr/>
        </p:nvSpPr>
        <p:spPr>
          <a:xfrm>
            <a:off x="1446624" y="4071"/>
            <a:ext cx="9046489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440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¿Cuantos círculos hay</a:t>
            </a:r>
            <a:r>
              <a:rPr lang="es-CL" sz="440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?</a:t>
            </a:r>
          </a:p>
        </p:txBody>
      </p:sp>
      <p:pic>
        <p:nvPicPr>
          <p:cNvPr id="6" name="Imagen 5" descr="Imagen que contiene dibujo&#10;&#10;Descripción generada automáticamente">
            <a:extLst>
              <a:ext uri="{FF2B5EF4-FFF2-40B4-BE49-F238E27FC236}">
                <a16:creationId xmlns:a16="http://schemas.microsoft.com/office/drawing/2014/main" id="{77007746-3309-4D8E-8801-2BB1319216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3013" y="232348"/>
            <a:ext cx="2152650" cy="16192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D7446D9-61C9-4698-B15A-1ED6F8DC9056}"/>
              </a:ext>
            </a:extLst>
          </p:cNvPr>
          <p:cNvSpPr txBox="1"/>
          <p:nvPr/>
        </p:nvSpPr>
        <p:spPr>
          <a:xfrm>
            <a:off x="2834157" y="5496184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bg1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D26C416-FA5D-4C1E-9521-AB0AE45B91EF}"/>
              </a:ext>
            </a:extLst>
          </p:cNvPr>
          <p:cNvSpPr txBox="1"/>
          <p:nvPr/>
        </p:nvSpPr>
        <p:spPr>
          <a:xfrm>
            <a:off x="4509157" y="5380066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bg1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9E73739-43CF-4401-AC3B-A19D599E33BE}"/>
              </a:ext>
            </a:extLst>
          </p:cNvPr>
          <p:cNvSpPr txBox="1"/>
          <p:nvPr/>
        </p:nvSpPr>
        <p:spPr>
          <a:xfrm>
            <a:off x="6473022" y="5496183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bg1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7D11DDF-8112-4368-AFDD-3812EF72309E}"/>
              </a:ext>
            </a:extLst>
          </p:cNvPr>
          <p:cNvSpPr txBox="1"/>
          <p:nvPr/>
        </p:nvSpPr>
        <p:spPr>
          <a:xfrm>
            <a:off x="7974767" y="5496182"/>
            <a:ext cx="7168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bg1"/>
                </a:solidFill>
                <a:latin typeface="Comic Sans MS" panose="030F0702030302020204" pitchFamily="66" charset="0"/>
              </a:rPr>
              <a:t>4</a:t>
            </a:r>
          </a:p>
        </p:txBody>
      </p:sp>
      <p:pic>
        <p:nvPicPr>
          <p:cNvPr id="15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BBE33014-CD85-481E-A6C4-AE04B56855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966560" y="5617065"/>
            <a:ext cx="527681" cy="527681"/>
          </a:xfrm>
          <a:prstGeom prst="rect">
            <a:avLst/>
          </a:prstGeom>
        </p:spPr>
      </p:pic>
      <p:pic>
        <p:nvPicPr>
          <p:cNvPr id="2" name="Efecto de sonido, bien, win, ganador, acierto">
            <a:hlinkClick r:id="" action="ppaction://media"/>
            <a:extLst>
              <a:ext uri="{FF2B5EF4-FFF2-40B4-BE49-F238E27FC236}">
                <a16:creationId xmlns:a16="http://schemas.microsoft.com/office/drawing/2014/main" id="{B3C64E9E-63A9-416D-84D2-6559DF979C6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9978" y="583994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176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129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mediacall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 animBg="1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4816B4D-03C1-444F-8B73-7785019D90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125" y="1066800"/>
            <a:ext cx="10191749" cy="57912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E9E82DA-66A7-4461-A860-E50965E0E5B8}"/>
              </a:ext>
            </a:extLst>
          </p:cNvPr>
          <p:cNvSpPr txBox="1"/>
          <p:nvPr/>
        </p:nvSpPr>
        <p:spPr>
          <a:xfrm>
            <a:off x="1000124" y="143470"/>
            <a:ext cx="10191749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CL" sz="5400" dirty="0">
                <a:latin typeface="Aharoni" panose="02010803020104030203" pitchFamily="2" charset="-79"/>
                <a:cs typeface="Aharoni" panose="02010803020104030203" pitchFamily="2" charset="-79"/>
              </a:rPr>
              <a:t>¿Dónde esta el circulo ?</a:t>
            </a:r>
          </a:p>
        </p:txBody>
      </p:sp>
      <p:sp>
        <p:nvSpPr>
          <p:cNvPr id="5" name="Estrella: 5 puntas 4">
            <a:extLst>
              <a:ext uri="{FF2B5EF4-FFF2-40B4-BE49-F238E27FC236}">
                <a16:creationId xmlns:a16="http://schemas.microsoft.com/office/drawing/2014/main" id="{1D93FBD1-4812-4D5E-9C84-B5E37F1D58AC}"/>
              </a:ext>
            </a:extLst>
          </p:cNvPr>
          <p:cNvSpPr/>
          <p:nvPr/>
        </p:nvSpPr>
        <p:spPr>
          <a:xfrm>
            <a:off x="7997686" y="2153479"/>
            <a:ext cx="2663687" cy="215347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Efecto de sonido, bien, win, ganador, acierto">
            <a:hlinkClick r:id="" action="ppaction://media"/>
            <a:extLst>
              <a:ext uri="{FF2B5EF4-FFF2-40B4-BE49-F238E27FC236}">
                <a16:creationId xmlns:a16="http://schemas.microsoft.com/office/drawing/2014/main" id="{D9ED2F9B-3024-4E9D-B349-A3F77AF2B3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62284" y="6104930"/>
            <a:ext cx="609600" cy="609600"/>
          </a:xfrm>
          <a:prstGeom prst="rect">
            <a:avLst/>
          </a:prstGeom>
        </p:spPr>
      </p:pic>
      <p:pic>
        <p:nvPicPr>
          <p:cNvPr id="6" name="Musica Sin Copyright 74  Musica Graciosa Y Divertida  Canciones Libres De Derechos De Autor">
            <a:hlinkClick r:id="" action="ppaction://media"/>
            <a:extLst>
              <a:ext uri="{FF2B5EF4-FFF2-40B4-BE49-F238E27FC236}">
                <a16:creationId xmlns:a16="http://schemas.microsoft.com/office/drawing/2014/main" id="{F0248D12-B166-42E0-B987-D76279F5BEF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79161" y="610493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92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4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mediacall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71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nción y cuento Infantil EL CUADRADO - La Pelota Loca - Las Figuras Geométricas">
            <a:hlinkClick r:id="" action="ppaction://media"/>
            <a:extLst>
              <a:ext uri="{FF2B5EF4-FFF2-40B4-BE49-F238E27FC236}">
                <a16:creationId xmlns:a16="http://schemas.microsoft.com/office/drawing/2014/main" id="{7F2C4CCD-CBE7-4AB3-B09C-B93508C076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776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9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365BE4-EC6F-4BEB-9013-EDB22CCB5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5884" y="206622"/>
            <a:ext cx="8458240" cy="1325563"/>
          </a:xfrm>
          <a:solidFill>
            <a:srgbClr val="FFFF00"/>
          </a:solidFill>
        </p:spPr>
        <p:txBody>
          <a:bodyPr/>
          <a:lstStyle/>
          <a:p>
            <a:r>
              <a:rPr lang="es-MX" dirty="0">
                <a:solidFill>
                  <a:srgbClr val="0070C0"/>
                </a:solidFill>
                <a:latin typeface="Comic Sans MS" panose="030F0702030302020204" pitchFamily="66" charset="0"/>
              </a:rPr>
              <a:t>El cuadrado tiene 4 lados</a:t>
            </a:r>
            <a:endParaRPr lang="es-CL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ABC72888-8D06-40E9-96AB-C88F3A4D0B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/>
          <a:srcRect l="7224" t="24643" r="39337" b="21366"/>
          <a:stretch/>
        </p:blipFill>
        <p:spPr>
          <a:xfrm>
            <a:off x="1415884" y="1551204"/>
            <a:ext cx="8458240" cy="4996069"/>
          </a:xfrm>
          <a:prstGeom prst="rect">
            <a:avLst/>
          </a:prstGeom>
        </p:spPr>
      </p:pic>
      <p:sp>
        <p:nvSpPr>
          <p:cNvPr id="11" name="Flecha: curvada hacia la izquierda 10">
            <a:extLst>
              <a:ext uri="{FF2B5EF4-FFF2-40B4-BE49-F238E27FC236}">
                <a16:creationId xmlns:a16="http://schemas.microsoft.com/office/drawing/2014/main" id="{B6FE0412-2981-46CC-9CEF-06E15C61A8F7}"/>
              </a:ext>
            </a:extLst>
          </p:cNvPr>
          <p:cNvSpPr/>
          <p:nvPr/>
        </p:nvSpPr>
        <p:spPr>
          <a:xfrm>
            <a:off x="6904383" y="1690688"/>
            <a:ext cx="1033669" cy="1325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13" name="Flecha: curvada hacia la izquierda 12">
            <a:extLst>
              <a:ext uri="{FF2B5EF4-FFF2-40B4-BE49-F238E27FC236}">
                <a16:creationId xmlns:a16="http://schemas.microsoft.com/office/drawing/2014/main" id="{96C4646E-67D9-4900-B12E-D2EFF61D3904}"/>
              </a:ext>
            </a:extLst>
          </p:cNvPr>
          <p:cNvSpPr/>
          <p:nvPr/>
        </p:nvSpPr>
        <p:spPr>
          <a:xfrm rot="4579278">
            <a:off x="7153751" y="5830093"/>
            <a:ext cx="1033669" cy="1325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12" name="Flecha: curvada hacia la izquierda 11">
            <a:extLst>
              <a:ext uri="{FF2B5EF4-FFF2-40B4-BE49-F238E27FC236}">
                <a16:creationId xmlns:a16="http://schemas.microsoft.com/office/drawing/2014/main" id="{BF623550-349C-472D-BAF6-3771700054DA}"/>
              </a:ext>
            </a:extLst>
          </p:cNvPr>
          <p:cNvSpPr/>
          <p:nvPr/>
        </p:nvSpPr>
        <p:spPr>
          <a:xfrm rot="15282532">
            <a:off x="2976337" y="2822369"/>
            <a:ext cx="1033669" cy="1325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14" name="Flecha: curvada hacia la izquierda 13">
            <a:extLst>
              <a:ext uri="{FF2B5EF4-FFF2-40B4-BE49-F238E27FC236}">
                <a16:creationId xmlns:a16="http://schemas.microsoft.com/office/drawing/2014/main" id="{131B0310-FA0C-4456-9894-3832C3D309E5}"/>
              </a:ext>
            </a:extLst>
          </p:cNvPr>
          <p:cNvSpPr/>
          <p:nvPr/>
        </p:nvSpPr>
        <p:spPr>
          <a:xfrm rot="2285338">
            <a:off x="8541653" y="3803542"/>
            <a:ext cx="1033669" cy="1325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B0B6428-887E-48B8-9E51-555D4D0696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5383" y="3193774"/>
            <a:ext cx="2868642" cy="2782958"/>
          </a:xfrm>
          <a:prstGeom prst="rect">
            <a:avLst/>
          </a:prstGeom>
        </p:spPr>
      </p:pic>
      <p:pic>
        <p:nvPicPr>
          <p:cNvPr id="15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1DDA4ABE-0A33-41A3-B074-531F6B1742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20082" y="6205370"/>
            <a:ext cx="575007" cy="575007"/>
          </a:xfrm>
          <a:prstGeom prst="rect">
            <a:avLst/>
          </a:prstGeom>
        </p:spPr>
      </p:pic>
      <p:pic>
        <p:nvPicPr>
          <p:cNvPr id="5" name="Efecto de sonido, bien, win, ganador, acierto">
            <a:hlinkClick r:id="" action="ppaction://media"/>
            <a:extLst>
              <a:ext uri="{FF2B5EF4-FFF2-40B4-BE49-F238E27FC236}">
                <a16:creationId xmlns:a16="http://schemas.microsoft.com/office/drawing/2014/main" id="{4C8E1BA8-8349-4525-BD56-B732B660941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4623" y="61707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13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3006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71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 animBg="1"/>
      <p:bldP spid="11" grpId="0" animBg="1"/>
      <p:bldP spid="13" grpId="0" animBg="1"/>
      <p:bldP spid="12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31E348B-A192-409F-BE69-85081FA7F7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73" y="1135049"/>
            <a:ext cx="5159327" cy="513414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Cara sonriente 3">
            <a:extLst>
              <a:ext uri="{FF2B5EF4-FFF2-40B4-BE49-F238E27FC236}">
                <a16:creationId xmlns:a16="http://schemas.microsoft.com/office/drawing/2014/main" id="{6D70441E-9D9C-46C9-BA35-CA1031710FC5}"/>
              </a:ext>
            </a:extLst>
          </p:cNvPr>
          <p:cNvSpPr/>
          <p:nvPr/>
        </p:nvSpPr>
        <p:spPr>
          <a:xfrm>
            <a:off x="413060" y="6269197"/>
            <a:ext cx="647114" cy="520504"/>
          </a:xfrm>
          <a:prstGeom prst="smileyFac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67D155-8DAD-499C-A7C8-2B3ED5E32A34}"/>
              </a:ext>
            </a:extLst>
          </p:cNvPr>
          <p:cNvSpPr txBox="1"/>
          <p:nvPr/>
        </p:nvSpPr>
        <p:spPr>
          <a:xfrm>
            <a:off x="0" y="-59636"/>
            <a:ext cx="121920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CL" sz="4000" dirty="0">
                <a:latin typeface="Aharoni" panose="02010803020104030203" pitchFamily="2" charset="-79"/>
                <a:cs typeface="Aharoni" panose="02010803020104030203" pitchFamily="2" charset="-79"/>
              </a:rPr>
              <a:t>            Sigamos las líneas del cuadrado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4BBF61C-DE6E-42BC-B063-778A13753DC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927" t="3587" r="6179" b="9457"/>
          <a:stretch/>
        </p:blipFill>
        <p:spPr>
          <a:xfrm>
            <a:off x="7289691" y="1284514"/>
            <a:ext cx="4147930" cy="365456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43BEC68-716B-49D6-9237-D401F23E2C62}"/>
              </a:ext>
            </a:extLst>
          </p:cNvPr>
          <p:cNvSpPr txBox="1"/>
          <p:nvPr/>
        </p:nvSpPr>
        <p:spPr>
          <a:xfrm>
            <a:off x="6883664" y="5575342"/>
            <a:ext cx="5159327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CL" sz="2800" dirty="0">
                <a:latin typeface="Aharoni" panose="02010803020104030203" pitchFamily="2" charset="-79"/>
                <a:cs typeface="Aharoni" panose="02010803020104030203" pitchFamily="2" charset="-79"/>
              </a:rPr>
              <a:t>¿De que color es el cuadrado grande ?</a:t>
            </a:r>
          </a:p>
        </p:txBody>
      </p:sp>
      <p:sp>
        <p:nvSpPr>
          <p:cNvPr id="9" name="Corazón 8">
            <a:extLst>
              <a:ext uri="{FF2B5EF4-FFF2-40B4-BE49-F238E27FC236}">
                <a16:creationId xmlns:a16="http://schemas.microsoft.com/office/drawing/2014/main" id="{DA4B24BD-90E5-4EE3-894C-1CD2C46BE1A8}"/>
              </a:ext>
            </a:extLst>
          </p:cNvPr>
          <p:cNvSpPr/>
          <p:nvPr/>
        </p:nvSpPr>
        <p:spPr>
          <a:xfrm>
            <a:off x="6908116" y="4771433"/>
            <a:ext cx="609600" cy="450574"/>
          </a:xfrm>
          <a:prstGeom prst="hear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" name="Efecto de sonido, bien, win, ganador, acierto">
            <a:hlinkClick r:id="" action="ppaction://media"/>
            <a:extLst>
              <a:ext uri="{FF2B5EF4-FFF2-40B4-BE49-F238E27FC236}">
                <a16:creationId xmlns:a16="http://schemas.microsoft.com/office/drawing/2014/main" id="{EAA46106-9B8F-4E19-BA31-F8A4B59777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284057" y="6273184"/>
            <a:ext cx="609600" cy="609600"/>
          </a:xfrm>
          <a:prstGeom prst="rect">
            <a:avLst/>
          </a:prstGeom>
        </p:spPr>
      </p:pic>
      <p:pic>
        <p:nvPicPr>
          <p:cNvPr id="6" name="Musica Sin Copyright 74  Musica Graciosa Y Divertida  Canciones Libres De Derechos De Autor">
            <a:hlinkClick r:id="" action="ppaction://media"/>
            <a:extLst>
              <a:ext uri="{FF2B5EF4-FFF2-40B4-BE49-F238E27FC236}">
                <a16:creationId xmlns:a16="http://schemas.microsoft.com/office/drawing/2014/main" id="{51BEFC53-F113-4EE6-9500-20FCC09985F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6951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60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4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8 -0.03865 L -0.00078 -0.03842 C -0.00104 -0.04629 -0.00131 -0.05416 -0.00183 -0.0618 C -0.00196 -0.06389 -0.00261 -0.06551 -0.00287 -0.06759 C -0.00339 -0.07014 -0.00365 -0.07268 -0.00404 -0.07523 C -0.0043 -0.07731 -0.00482 -0.07916 -0.00508 -0.08102 L -0.00729 -0.09652 C -0.00769 -0.13194 -0.00769 -0.16736 -0.00834 -0.20277 C -0.00899 -0.23727 -0.01198 -0.18032 -0.00834 -0.23773 C -0.00756 -0.25023 -0.0086 -0.24676 -0.00508 -0.25301 L -0.00287 -0.26458 L -0.00183 -0.2706 C -0.00222 -0.28333 -0.00209 -0.29629 -0.00287 -0.30926 C -0.00313 -0.31319 -0.00508 -0.32083 -0.00508 -0.3206 C -0.00469 -0.33171 -0.00456 -0.34259 -0.00404 -0.3537 C -0.00391 -0.35555 -0.00287 -0.3574 -0.00287 -0.35949 C -0.00287 -0.3787 -0.00352 -0.39814 -0.00404 -0.41736 C -0.00456 -0.43634 -0.00443 -0.43356 -0.00612 -0.44629 C -0.00586 -0.4618 -0.0056 -0.47731 -0.00508 -0.49282 C -0.00456 -0.50648 -0.00352 -0.51227 -0.00287 -0.52569 C -0.00248 -0.53518 -0.00248 -0.5449 -0.00183 -0.55463 C -0.0017 -0.55671 -0.00104 -0.55833 -0.00078 -0.56041 C -0.00026 -0.56365 3.33333E-6 -0.56689 0.00039 -0.57014 C 0.00065 -0.57268 0.00117 -0.57523 0.00143 -0.57777 C 0.00195 -0.58287 0.00182 -0.58819 0.00247 -0.59328 C 0.00755 -0.6324 0.0026 -0.58333 0.00573 -0.60879 C 0.00625 -0.6125 0.00651 -0.61643 0.0069 -0.62037 C 0.00651 -0.62731 0.00651 -0.63449 0.00573 -0.64166 C 0.00534 -0.6456 0.00364 -0.65324 0.00364 -0.65301 C 0.00403 -0.66342 0.00403 -0.67384 0.00468 -0.68402 C 0.00481 -0.68611 0.00573 -0.68773 0.00573 -0.68981 C 0.00573 -0.70532 0.00521 -0.72083 0.00468 -0.73634 C 0.00455 -0.74143 0.0039 -0.74652 0.00364 -0.75162 C 0.00325 -0.7581 0.00273 -0.76458 0.00247 -0.77106 C 0.00078 -0.8162 0.00325 -0.79629 0.00039 -0.81736 C 0.00065 -0.8199 3.33333E-6 -0.8243 0.00143 -0.82523 C 0.00364 -0.82615 0.00573 -0.82268 0.00794 -0.82129 C 0.01393 -0.81782 0.01002 -0.81967 0.01992 -0.81736 C 0.03073 -0.81111 0.02005 -0.81666 0.04596 -0.81365 C 0.04896 -0.81319 0.05182 -0.81227 0.05468 -0.81157 C 0.06159 -0.81227 0.06849 -0.8125 0.07539 -0.81365 C 0.07682 -0.81389 0.07825 -0.81481 0.07968 -0.81551 C 0.08151 -0.8162 0.08333 -0.81666 0.08515 -0.81736 L 0.12435 -0.81551 C 0.13528 -0.81458 0.12851 -0.81157 0.13515 -0.81551 L 0.17435 -0.81365 C 0.17656 -0.81342 0.17864 -0.81157 0.18086 -0.81157 C 0.19817 -0.81157 0.21562 -0.81296 0.23307 -0.81365 C 0.23737 -0.81412 0.24166 -0.81458 0.24609 -0.81551 C 0.24752 -0.81574 0.24909 -0.8162 0.25039 -0.81736 C 0.2513 -0.81828 0.25182 -0.82014 0.2526 -0.82129 C 0.25768 -0.82847 0.25794 -0.82546 0.26666 -0.82708 C 0.27317 -0.82986 0.27304 -0.83032 0.2819 -0.83102 C 0.29648 -0.83194 0.31093 -0.83217 0.32539 -0.83287 C 0.34882 -0.83657 0.33177 -0.83472 0.37005 -0.83287 L 0.41458 -0.83102 C 0.41784 -0.83032 0.42109 -0.83009 0.42435 -0.82893 C 0.42734 -0.82801 0.43307 -0.82523 0.43307 -0.825 C 0.43867 -0.81852 0.43411 -0.82291 0.44284 -0.81944 C 0.44922 -0.81689 0.44271 -0.81759 0.45039 -0.81551 C 0.45364 -0.81458 0.45703 -0.81412 0.46028 -0.81365 C 0.4595 -0.81157 0.45859 -0.80995 0.45807 -0.80787 C 0.45507 -0.79606 0.45638 -0.79676 0.45481 -0.78449 C 0.45455 -0.78264 0.45403 -0.78078 0.45377 -0.7787 C 0.45338 -0.77361 0.45299 -0.76852 0.4526 -0.76319 C 0.45221 -0.75694 0.45195 -0.75046 0.45156 -0.74398 C 0.4513 -0.74004 0.45065 -0.73634 0.45039 -0.7324 C 0.45 -0.72477 0.44974 -0.71689 0.44935 -0.70926 C 0.44974 -0.69814 0.45052 -0.67361 0.45156 -0.66088 C 0.45169 -0.65833 0.45221 -0.65578 0.4526 -0.65324 C 0.45299 -0.64676 0.45325 -0.64027 0.45377 -0.63379 C 0.45429 -0.62569 0.45625 -0.60926 0.45703 -0.60301 C 0.45833 -0.5912 0.45742 -0.59629 0.45911 -0.5875 C 0.45807 -0.47592 0.45742 -0.4875 0.45911 -0.37685 C 0.45937 -0.3618 0.45976 -0.3456 0.46132 -0.33032 C 0.46185 -0.325 0.46263 -0.32176 0.46354 -0.31689 C 0.4638 -0.31041 0.46458 -0.30393 0.46458 -0.29745 C 0.46458 -0.26759 0.46367 -0.27639 0.46237 -0.25509 C 0.46198 -0.24722 0.46172 -0.23958 0.46132 -0.23194 C 0.46106 -0.22592 0.46054 -0.22014 0.46028 -0.21435 C 0.46054 -0.19583 0.46132 -0.1206 0.46237 -0.09259 C 0.4625 -0.08935 0.46315 -0.08634 0.46354 -0.0831 C 0.46393 -0.07916 0.46419 -0.07523 0.46458 -0.07152 C 0.46562 -0.03727 0.4664 -0.03611 0.46458 -0.00185 C 0.46445 0.00023 0.46445 0.00278 0.46354 0.00394 C 0.46159 0.00625 0.45924 0.00695 0.45703 0.00787 C 0.44453 0.01227 0.45989 0.00695 0.44284 0.01158 C 0.44101 0.01227 0.43919 0.0132 0.43737 0.01366 C 0.40534 0.01898 0.39843 0.01783 0.36237 0.01945 C 0.35729 0.01875 0.35221 0.01852 0.34713 0.01736 C 0.34609 0.01713 0.34505 0.01598 0.34388 0.01551 C 0.34205 0.01482 0.34023 0.01436 0.33841 0.01366 C 0.33619 0.0125 0.33411 0.01111 0.3319 0.00973 C 0.33086 0.00903 0.32981 0.00811 0.32864 0.00787 L 0.31992 0.00579 L 0.26562 0.00787 C 0.26445 0.00787 0.26354 0.00973 0.26237 0.00973 C 0.23815 0.01088 0.2138 0.01111 0.18958 0.01158 C 0.18737 0.01227 0.18515 0.01273 0.18294 0.01366 C 0.17461 0.01667 0.18268 0.01528 0.17109 0.01736 C 0.16666 0.01829 0.16237 0.01852 0.15794 0.01945 C 0.15416 0.02014 0.14778 0.02223 0.14388 0.02338 C 0.1431 0.02315 0.1332 0.02153 0.13086 0.01945 C 0.12994 0.01852 0.12955 0.01621 0.12864 0.01551 C 0.12617 0.01412 0.12356 0.01436 0.12109 0.01366 C 0.11953 0.0132 0.1181 0.01227 0.11666 0.01158 C 0.10742 0.00811 0.11406 0.01158 0.10143 0.00579 C 0.10039 0.00533 0.09935 0.00417 0.09817 0.00394 C 0.09492 0.00301 0.09166 0.00278 0.08841 0.00209 C 0.08619 0.00139 0.08411 0.0007 0.0819 -3.33333E-6 C 0.07669 0.00116 0.06979 0.00232 0.06445 0.00394 C 0.0608 0.0051 0.05364 0.00787 0.05364 0.00811 C 0.04713 0.00718 0.04049 0.00695 0.03411 0.00579 C 0.03294 0.00579 0.0319 0.00417 0.03073 0.00394 C 0.02721 0.00301 0.02356 0.00255 0.01992 0.00209 C 0.01315 -0.00092 0.01536 -0.00092 0.00573 0.00209 C -0.00756 0.00625 0.00104 0.00579 -0.00508 0.00579 L -0.00508 0.00602 L -0.00508 0.00579 L 0.00143 0.00787 " pathEditMode="relative" rAng="0" ptsTypes="AAAAAAAAAAAAAAAAAAAAAAAAAAAAAAAAAAAAAAAAAAAAAAAAAAAAAAAAAAAAAAAAAAAAAAAAAAAAAAAAAAAAAAAAAAAAAAAAAAAAAAAAAAAAAAAAAAAAAAAA">
                                      <p:cBhvr>
                                        <p:cTn id="30" dur="8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52" y="-3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7 -0.06759 L -0.00157 -0.06759 C -0.00052 -0.07291 0.00156 -0.07754 0.00169 -0.0831 C 0.00221 -0.10301 0.0013 -0.12315 0.00065 -0.14305 C 0.00052 -0.14514 -0.00026 -0.14676 -0.00052 -0.14884 L -0.00261 -0.16435 C -0.003 -0.16805 -0.00326 -0.17199 -0.00378 -0.17592 C -0.0043 -0.17986 -0.00586 -0.1875 -0.00586 -0.1875 C -0.0056 -0.22731 -0.00547 -0.26736 -0.00482 -0.30741 C -0.00482 -0.31065 -0.00391 -0.31366 -0.00378 -0.3169 C -0.00274 -0.33703 -0.00183 -0.3868 -0.00157 -0.40208 C -0.00118 -0.42129 -0.00118 -0.44074 -0.00052 -0.45995 C -0.00039 -0.46203 0.00039 -0.46389 0.00065 -0.46574 C 0.00104 -0.46898 0.00065 -0.47268 0.00169 -0.47546 C 0.00234 -0.47708 0.0039 -0.47685 0.00494 -0.47731 C 0.00573 -0.4787 0.00651 -0.47986 0.00716 -0.48125 C 0.00872 -0.48495 0.01146 -0.49282 0.01146 -0.49282 C 0.01106 -0.49791 0.0108 -0.50671 0.00924 -0.51227 C 0.00872 -0.51435 0.00781 -0.51597 0.00716 -0.51805 C 0.00638 -0.52176 0.00547 -0.52569 0.00494 -0.52963 C 0.00338 -0.54051 0.00416 -0.53472 0.00273 -0.54699 C 0.00312 -0.54953 0.00247 -0.55393 0.0039 -0.55463 C 0.00612 -0.55578 0.0082 -0.55208 0.01041 -0.55092 L 0.01367 -0.54884 L 0.05599 -0.55092 C 0.0582 -0.55092 0.06041 -0.55208 0.06263 -0.55278 C 0.06614 -0.5537 0.07695 -0.55648 0.07994 -0.55671 C 0.09948 -0.55787 0.11914 -0.55787 0.13867 -0.55856 C 0.14231 -0.55926 0.14596 -0.56041 0.14948 -0.56041 C 0.19362 -0.56041 0.18242 -0.56389 0.20286 -0.55671 L 0.22018 -0.55856 C 0.22487 -0.55926 0.22955 -0.56018 0.23437 -0.56041 C 0.25521 -0.56227 0.29518 -0.56366 0.31367 -0.56435 C 0.31484 -0.56504 0.31575 -0.5662 0.31692 -0.5662 C 0.31914 -0.5662 0.32135 -0.56504 0.32343 -0.56435 C 0.32695 -0.56319 0.32799 -0.56227 0.33112 -0.56041 C 0.33177 -0.55856 0.33216 -0.55602 0.33333 -0.55463 C 0.33515 -0.55254 0.33763 -0.55208 0.33984 -0.55092 C 0.34687 -0.54676 0.34192 -0.5493 0.35507 -0.54514 C 0.35429 -0.54259 0.35351 -0.54004 0.35286 -0.53727 C 0.35169 -0.53287 0.35104 -0.52639 0.35065 -0.52176 C 0.34987 -0.51157 0.34843 -0.49097 0.34843 -0.49097 C 0.34882 -0.47546 0.34882 -0.45995 0.34961 -0.44444 C 0.34987 -0.43935 0.35104 -0.43426 0.35169 -0.42916 L 0.35286 -0.42129 C 0.35429 -0.3618 0.35442 -0.3831 0.35286 -0.30926 C 0.3526 -0.29838 0.35221 -0.28727 0.35169 -0.27639 C 0.35117 -0.26342 0.34961 -0.23773 0.34961 -0.23773 C 0.35 -0.21967 0.35013 -0.20162 0.35065 -0.18356 C 0.35091 -0.17662 0.35143 -0.16944 0.35169 -0.16227 C 0.35208 -0.15393 0.35247 -0.1456 0.35286 -0.13727 C 0.35247 -0.10949 0.35234 -0.08171 0.35169 -0.05416 C 0.35169 -0.05092 0.35078 -0.04768 0.35065 -0.04444 C 0.35 -0.02847 0.35117 -0.01203 0.34961 0.00394 C 0.34922 0.00741 0.34687 0.00949 0.34518 0.01158 C 0.34414 0.01297 0.3431 0.01435 0.34192 0.01551 C 0.33867 0.01852 0.33294 0.01875 0.32994 0.01945 C 0.32278 0.01875 0.31549 0.01852 0.3082 0.01736 C 0.30716 0.01713 0.30612 0.01597 0.30494 0.01551 C 0.30247 0.01459 0.29987 0.01435 0.29739 0.01343 C 0.29557 0.01297 0.29375 0.01204 0.29192 0.01158 C 0.28359 0.00996 0.27526 0.01019 0.26692 0.00764 C 0.26484 0.00718 0.26263 0.00602 0.26041 0.00579 C 0.25143 0.00486 0.24231 0.0044 0.2332 0.00394 C 0.21901 -0.00463 0.23385 0.00371 0.19635 -2.22222E-6 C 0.19414 -0.00023 0.19192 -0.00139 0.18971 -0.00185 C 0.18685 -0.00278 0.18398 -0.00324 0.18112 -0.00393 L 0.17122 -0.00972 L 0.16797 -0.01157 C 0.15859 -0.01088 0.14922 -0.01088 0.13971 -0.00972 C 0.13828 -0.00949 0.13685 -0.00833 0.13541 -0.00764 C 0.13359 -0.00694 0.125 -0.00393 0.12343 -0.00393 C 0.11119 -0.00278 0.09882 -0.00254 0.08646 -0.00185 C 0.08463 -0.00023 0.08125 0.00324 0.0789 0.00394 C 0.07526 0.00486 0.07161 0.00509 0.06797 0.00579 C 0.06549 0.00625 0.06289 0.00718 0.06041 0.00764 C 0.05169 0.00718 0.04297 0.00741 0.03424 0.00579 C 0.03203 0.00533 0.02994 0.00301 0.02773 0.00185 C 0.0263 0.00139 0.02487 0.0007 0.02343 -2.22222E-6 C 0.02239 -0.00046 0.02135 -0.00185 0.02018 -0.00185 C 0.01041 -0.00301 0.00065 -0.00324 -0.00912 -0.00393 C -0.00521 -0.00625 -0.00703 -0.00578 -0.00378 -0.00578 L -0.00378 -0.00578 " pathEditMode="relative" ptsTypes="AAAAAAAAAAAAAAAAAAAAAAAAAAAAAAAAAAAAAAAAAAAAAAAAAAAAAAAAAAAAAAAAAAAAAAAAAAAAAAAAAAA">
                                      <p:cBhvr>
                                        <p:cTn id="34" dur="8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71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409E665E-E4AB-428B-94E2-E8C7D6BFE418}"/>
              </a:ext>
            </a:extLst>
          </p:cNvPr>
          <p:cNvSpPr txBox="1"/>
          <p:nvPr/>
        </p:nvSpPr>
        <p:spPr>
          <a:xfrm>
            <a:off x="1" y="27131"/>
            <a:ext cx="12192000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CL" sz="4800" dirty="0">
                <a:latin typeface="Aharoni" panose="02010803020104030203" pitchFamily="2" charset="-79"/>
                <a:cs typeface="Aharoni" panose="02010803020104030203" pitchFamily="2" charset="-79"/>
              </a:rPr>
              <a:t>             ¿De que color es el cuadrado?</a:t>
            </a:r>
          </a:p>
        </p:txBody>
      </p:sp>
      <p:pic>
        <p:nvPicPr>
          <p:cNvPr id="3" name="Marcador de contenido 2">
            <a:extLst>
              <a:ext uri="{FF2B5EF4-FFF2-40B4-BE49-F238E27FC236}">
                <a16:creationId xmlns:a16="http://schemas.microsoft.com/office/drawing/2014/main" id="{69656EEE-0B13-4D42-B860-8990B4417B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/>
          <a:srcRect t="12633" b="12097"/>
          <a:stretch/>
        </p:blipFill>
        <p:spPr>
          <a:xfrm>
            <a:off x="0" y="858128"/>
            <a:ext cx="12192000" cy="6015657"/>
          </a:xfrm>
          <a:prstGeom prst="rect">
            <a:avLst/>
          </a:prstGeom>
        </p:spPr>
      </p:pic>
      <p:pic>
        <p:nvPicPr>
          <p:cNvPr id="5" name="Imagen 4" descr="Imagen que contiene interior, negro, pequeño, libro&#10;&#10;Descripción generada automáticamente">
            <a:extLst>
              <a:ext uri="{FF2B5EF4-FFF2-40B4-BE49-F238E27FC236}">
                <a16:creationId xmlns:a16="http://schemas.microsoft.com/office/drawing/2014/main" id="{E5428D61-0B13-413F-B422-6ECF8092C5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93"/>
            <a:ext cx="2165259" cy="2349306"/>
          </a:xfrm>
          <a:prstGeom prst="rect">
            <a:avLst/>
          </a:prstGeom>
        </p:spPr>
      </p:pic>
      <p:sp>
        <p:nvSpPr>
          <p:cNvPr id="7" name="Estrella: 5 puntas 6">
            <a:extLst>
              <a:ext uri="{FF2B5EF4-FFF2-40B4-BE49-F238E27FC236}">
                <a16:creationId xmlns:a16="http://schemas.microsoft.com/office/drawing/2014/main" id="{81DE42F3-C93B-416F-95EF-C96F409625B3}"/>
              </a:ext>
            </a:extLst>
          </p:cNvPr>
          <p:cNvSpPr/>
          <p:nvPr/>
        </p:nvSpPr>
        <p:spPr>
          <a:xfrm>
            <a:off x="4837044" y="742121"/>
            <a:ext cx="3339547" cy="258417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" name="Música Alegre Sin Copyright  04">
            <a:hlinkClick r:id="" action="ppaction://media"/>
            <a:extLst>
              <a:ext uri="{FF2B5EF4-FFF2-40B4-BE49-F238E27FC236}">
                <a16:creationId xmlns:a16="http://schemas.microsoft.com/office/drawing/2014/main" id="{1E5D51B6-9808-432F-8972-9F44899C02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052748" y="137830"/>
            <a:ext cx="609600" cy="609600"/>
          </a:xfrm>
          <a:prstGeom prst="rect">
            <a:avLst/>
          </a:prstGeom>
        </p:spPr>
      </p:pic>
      <p:pic>
        <p:nvPicPr>
          <p:cNvPr id="4" name="Efecto de sonido, bien, win, ganador, acierto">
            <a:hlinkClick r:id="" action="ppaction://media"/>
            <a:extLst>
              <a:ext uri="{FF2B5EF4-FFF2-40B4-BE49-F238E27FC236}">
                <a16:creationId xmlns:a16="http://schemas.microsoft.com/office/drawing/2014/main" id="{E361B9F2-CE78-46F8-9728-135D7C8A50B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77601" y="614560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43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8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3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1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8DD7B2D-845C-4002-AA1A-0926C01454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830997"/>
            <a:ext cx="12192000" cy="605118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2A2D790-21FC-448F-8185-DD40C4F29958}"/>
              </a:ext>
            </a:extLst>
          </p:cNvPr>
          <p:cNvSpPr txBox="1"/>
          <p:nvPr/>
        </p:nvSpPr>
        <p:spPr>
          <a:xfrm>
            <a:off x="0" y="0"/>
            <a:ext cx="12192000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CL" sz="4800" dirty="0">
                <a:latin typeface="Aharoni" panose="02010803020104030203" pitchFamily="2" charset="-79"/>
                <a:cs typeface="Aharoni" panose="02010803020104030203" pitchFamily="2" charset="-79"/>
              </a:rPr>
              <a:t>¿De que color es el cuadrado?</a:t>
            </a:r>
          </a:p>
        </p:txBody>
      </p:sp>
      <p:sp>
        <p:nvSpPr>
          <p:cNvPr id="4" name="Estrella: 5 puntas 3">
            <a:extLst>
              <a:ext uri="{FF2B5EF4-FFF2-40B4-BE49-F238E27FC236}">
                <a16:creationId xmlns:a16="http://schemas.microsoft.com/office/drawing/2014/main" id="{F7DCFF30-5A6F-4A5B-BB72-1BE83378853A}"/>
              </a:ext>
            </a:extLst>
          </p:cNvPr>
          <p:cNvSpPr/>
          <p:nvPr/>
        </p:nvSpPr>
        <p:spPr>
          <a:xfrm>
            <a:off x="2067338" y="4280452"/>
            <a:ext cx="3260035" cy="214022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Música Alegre Sin Copyright  04">
            <a:hlinkClick r:id="" action="ppaction://media"/>
            <a:extLst>
              <a:ext uri="{FF2B5EF4-FFF2-40B4-BE49-F238E27FC236}">
                <a16:creationId xmlns:a16="http://schemas.microsoft.com/office/drawing/2014/main" id="{82DA0C3B-2C51-4B1F-B0EB-D73C48462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4768" y="526197"/>
            <a:ext cx="609600" cy="609600"/>
          </a:xfrm>
          <a:prstGeom prst="rect">
            <a:avLst/>
          </a:prstGeom>
        </p:spPr>
      </p:pic>
      <p:pic>
        <p:nvPicPr>
          <p:cNvPr id="6" name="Efecto de sonido, bien, win, ganador, acierto">
            <a:hlinkClick r:id="" action="ppaction://media"/>
            <a:extLst>
              <a:ext uri="{FF2B5EF4-FFF2-40B4-BE49-F238E27FC236}">
                <a16:creationId xmlns:a16="http://schemas.microsoft.com/office/drawing/2014/main" id="{312C0EBB-B7CC-4A1E-B68F-3679E0CBBFC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82531" y="6027003"/>
            <a:ext cx="609600" cy="609600"/>
          </a:xfrm>
          <a:prstGeom prst="rect">
            <a:avLst/>
          </a:prstGeom>
        </p:spPr>
      </p:pic>
      <p:pic>
        <p:nvPicPr>
          <p:cNvPr id="11" name="Imagen 10" descr="Imagen que contiene dibujo&#10;&#10;Descripción generada automáticamente">
            <a:extLst>
              <a:ext uri="{FF2B5EF4-FFF2-40B4-BE49-F238E27FC236}">
                <a16:creationId xmlns:a16="http://schemas.microsoft.com/office/drawing/2014/main" id="{4E6B2DF4-B8F4-451F-A96F-EE6C41AE2D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685" y="-220813"/>
            <a:ext cx="2025698" cy="179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87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8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71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DB521357-DA33-4C5C-8B31-CC80243D57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6861" t="19794" r="38246" b="22336"/>
          <a:stretch/>
        </p:blipFill>
        <p:spPr>
          <a:xfrm>
            <a:off x="2066857" y="969090"/>
            <a:ext cx="9324378" cy="5173037"/>
          </a:xfrm>
          <a:prstGeom prst="rect">
            <a:avLst/>
          </a:prstGeom>
        </p:spPr>
      </p:pic>
      <p:pic>
        <p:nvPicPr>
          <p:cNvPr id="8" name="Imagen 7" descr="Imagen que contiene dibujo&#10;&#10;Descripción generada automáticamente">
            <a:extLst>
              <a:ext uri="{FF2B5EF4-FFF2-40B4-BE49-F238E27FC236}">
                <a16:creationId xmlns:a16="http://schemas.microsoft.com/office/drawing/2014/main" id="{16CAC625-D09B-4D47-818E-99A6F3B67F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279" y="582474"/>
            <a:ext cx="1190625" cy="309562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63CB3DE-D164-4952-8DC9-097DA072DD5F}"/>
              </a:ext>
            </a:extLst>
          </p:cNvPr>
          <p:cNvSpPr txBox="1"/>
          <p:nvPr/>
        </p:nvSpPr>
        <p:spPr>
          <a:xfrm>
            <a:off x="2084837" y="199649"/>
            <a:ext cx="8993979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440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   ¿Cuantos cuadrados hay</a:t>
            </a:r>
            <a:r>
              <a:rPr lang="es-CL" sz="440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?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F6A2643-88A7-4EF1-B02D-DE7C649F8060}"/>
              </a:ext>
            </a:extLst>
          </p:cNvPr>
          <p:cNvSpPr txBox="1"/>
          <p:nvPr/>
        </p:nvSpPr>
        <p:spPr>
          <a:xfrm>
            <a:off x="3542713" y="3266594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bg1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D1D5C59-A3A8-43F3-A158-CC40AFC52DA2}"/>
              </a:ext>
            </a:extLst>
          </p:cNvPr>
          <p:cNvSpPr txBox="1"/>
          <p:nvPr/>
        </p:nvSpPr>
        <p:spPr>
          <a:xfrm>
            <a:off x="5457988" y="4077244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bg1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1C3FE77-5410-4884-9787-95393CE8C6E8}"/>
              </a:ext>
            </a:extLst>
          </p:cNvPr>
          <p:cNvSpPr txBox="1"/>
          <p:nvPr/>
        </p:nvSpPr>
        <p:spPr>
          <a:xfrm>
            <a:off x="3542713" y="4077244"/>
            <a:ext cx="5533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bg1"/>
                </a:solidFill>
                <a:latin typeface="Comic Sans MS" panose="030F0702030302020204" pitchFamily="66" charset="0"/>
              </a:rPr>
              <a:t>2</a:t>
            </a:r>
          </a:p>
        </p:txBody>
      </p:sp>
      <p:pic>
        <p:nvPicPr>
          <p:cNvPr id="15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C5CEC1BA-3978-4387-B7B8-A5320B5354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61637" y="5798194"/>
            <a:ext cx="687865" cy="687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142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459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9" grpId="0" animBg="1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cuarto, dibujo&#10;&#10;Descripción generada automáticamente">
            <a:extLst>
              <a:ext uri="{FF2B5EF4-FFF2-40B4-BE49-F238E27FC236}">
                <a16:creationId xmlns:a16="http://schemas.microsoft.com/office/drawing/2014/main" id="{7A120D48-84DC-46DA-8EEC-DE80B956F7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881" y="1434659"/>
            <a:ext cx="5556970" cy="4497673"/>
          </a:xfrm>
          <a:prstGeom prst="rect">
            <a:avLst/>
          </a:prstGeom>
        </p:spPr>
      </p:pic>
      <p:pic>
        <p:nvPicPr>
          <p:cNvPr id="8" name="Imagen 7" descr="Imagen que contiene mapa&#10;&#10;Descripción generada automáticamente">
            <a:extLst>
              <a:ext uri="{FF2B5EF4-FFF2-40B4-BE49-F238E27FC236}">
                <a16:creationId xmlns:a16="http://schemas.microsoft.com/office/drawing/2014/main" id="{EF5106D6-0B3E-4D82-A332-4E431BF5A8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471" y="1928241"/>
            <a:ext cx="4595446" cy="400409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1E2C659-4470-4315-803F-3F13BF478BAE}"/>
              </a:ext>
            </a:extLst>
          </p:cNvPr>
          <p:cNvSpPr txBox="1"/>
          <p:nvPr/>
        </p:nvSpPr>
        <p:spPr>
          <a:xfrm>
            <a:off x="1664881" y="114542"/>
            <a:ext cx="8004313" cy="110799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CL" sz="6600" dirty="0">
                <a:latin typeface="Aharoni" panose="02010803020104030203" pitchFamily="2" charset="-79"/>
                <a:cs typeface="Aharoni" panose="02010803020104030203" pitchFamily="2" charset="-79"/>
              </a:rPr>
              <a:t>   Muchas gracias </a:t>
            </a:r>
          </a:p>
        </p:txBody>
      </p:sp>
      <p:pic>
        <p:nvPicPr>
          <p:cNvPr id="3" name="Victory Short SFX 10  Victoria, Epic Win Efecto de Sonido">
            <a:hlinkClick r:id="" action="ppaction://media"/>
            <a:extLst>
              <a:ext uri="{FF2B5EF4-FFF2-40B4-BE49-F238E27FC236}">
                <a16:creationId xmlns:a16="http://schemas.microsoft.com/office/drawing/2014/main" id="{82B4E406-81B5-4B59-9BC9-580D2DC99E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9692" y="59323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05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TM04033921[[fn=Damasco]]</Template>
  <TotalTime>399</TotalTime>
  <Words>88</Words>
  <Application>Microsoft Office PowerPoint</Application>
  <PresentationFormat>Panorámica</PresentationFormat>
  <Paragraphs>21</Paragraphs>
  <Slides>12</Slides>
  <Notes>0</Notes>
  <HiddenSlides>0</HiddenSlides>
  <MMClips>18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Aharoni</vt:lpstr>
      <vt:lpstr>Arial</vt:lpstr>
      <vt:lpstr>Arial Black</vt:lpstr>
      <vt:lpstr>Calibri</vt:lpstr>
      <vt:lpstr>Calibri Light</vt:lpstr>
      <vt:lpstr>Comic Sans MS</vt:lpstr>
      <vt:lpstr>Tema de Office</vt:lpstr>
      <vt:lpstr>Figuras geométricas</vt:lpstr>
      <vt:lpstr>           El círculo y cuadrado.</vt:lpstr>
      <vt:lpstr>        El circulo no tiene lados</vt:lpstr>
      <vt:lpstr>Presentación de PowerPoint</vt:lpstr>
      <vt:lpstr>Presentación de PowerPoint</vt:lpstr>
      <vt:lpstr>Presentación de PowerPoint</vt:lpstr>
      <vt:lpstr>El cuadrado tiene 4 lados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figuras geométricas</dc:title>
  <dc:creator>Sofia Jorquera</dc:creator>
  <cp:lastModifiedBy>Cope Moll Contreras</cp:lastModifiedBy>
  <cp:revision>40</cp:revision>
  <dcterms:created xsi:type="dcterms:W3CDTF">2020-03-20T11:31:30Z</dcterms:created>
  <dcterms:modified xsi:type="dcterms:W3CDTF">2020-06-26T01:15:02Z</dcterms:modified>
</cp:coreProperties>
</file>