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6" r:id="rId2"/>
    <p:sldId id="258" r:id="rId3"/>
    <p:sldId id="259" r:id="rId4"/>
    <p:sldId id="277" r:id="rId5"/>
    <p:sldId id="285" r:id="rId6"/>
    <p:sldId id="286" r:id="rId7"/>
    <p:sldId id="287" r:id="rId8"/>
    <p:sldId id="288" r:id="rId9"/>
    <p:sldId id="289" r:id="rId10"/>
    <p:sldId id="278" r:id="rId11"/>
    <p:sldId id="279" r:id="rId12"/>
    <p:sldId id="280" r:id="rId13"/>
    <p:sldId id="281" r:id="rId14"/>
    <p:sldId id="282" r:id="rId15"/>
    <p:sldId id="283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256"/>
            <p14:sldId id="258"/>
            <p14:sldId id="259"/>
            <p14:sldId id="277"/>
            <p14:sldId id="285"/>
            <p14:sldId id="286"/>
            <p14:sldId id="287"/>
            <p14:sldId id="288"/>
            <p14:sldId id="289"/>
            <p14:sldId id="278"/>
            <p14:sldId id="279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3D1"/>
    <a:srgbClr val="FF6600"/>
    <a:srgbClr val="6699FF"/>
    <a:srgbClr val="FF66CC"/>
    <a:srgbClr val="BA36AA"/>
    <a:srgbClr val="00FF00"/>
    <a:srgbClr val="A3EFC7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472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099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88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386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102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5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392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682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4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35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757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2438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6850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628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402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88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620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F66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03-06-2020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6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6.gif"/><Relationship Id="rId5" Type="http://schemas.openxmlformats.org/officeDocument/2006/relationships/image" Target="../media/image6.gif"/><Relationship Id="rId4" Type="http://schemas.openxmlformats.org/officeDocument/2006/relationships/image" Target="../media/image45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10A7C18-E2F4-46E2-9573-4648F95D9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208365"/>
            <a:ext cx="11701670" cy="644126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D7F5B44-A322-481F-A162-786124773CAC}"/>
              </a:ext>
            </a:extLst>
          </p:cNvPr>
          <p:cNvSpPr txBox="1"/>
          <p:nvPr/>
        </p:nvSpPr>
        <p:spPr>
          <a:xfrm>
            <a:off x="3137095" y="407963"/>
            <a:ext cx="6822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TÍA PAMELA Y TÍA KARLA</a:t>
            </a:r>
          </a:p>
          <a:p>
            <a:pPr algn="ctr"/>
            <a:r>
              <a:rPr lang="es-CL" sz="4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 OTOÑO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B4971B6-28EF-4941-9C07-423D9CF44F4A}"/>
              </a:ext>
            </a:extLst>
          </p:cNvPr>
          <p:cNvSpPr txBox="1"/>
          <p:nvPr/>
        </p:nvSpPr>
        <p:spPr>
          <a:xfrm>
            <a:off x="5155096" y="5658678"/>
            <a:ext cx="6586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MEDIO MAYOR B Y D </a:t>
            </a:r>
          </a:p>
        </p:txBody>
      </p:sp>
    </p:spTree>
    <p:extLst>
      <p:ext uri="{BB962C8B-B14F-4D97-AF65-F5344CB8AC3E}">
        <p14:creationId xmlns:p14="http://schemas.microsoft.com/office/powerpoint/2010/main" val="150739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242" y="493254"/>
            <a:ext cx="9329531" cy="58714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648237" y="1166191"/>
            <a:ext cx="11067246" cy="8767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CL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está el día hoy?   </a:t>
            </a:r>
            <a:endParaRPr lang="es-CL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Imagen 4" descr="so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77" y="3288850"/>
            <a:ext cx="2798166" cy="276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4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7"/>
            <a:ext cx="12191999" cy="6861517"/>
          </a:xfrm>
          <a:prstGeom prst="rect">
            <a:avLst/>
          </a:prstGeom>
        </p:spPr>
      </p:pic>
      <p:pic>
        <p:nvPicPr>
          <p:cNvPr id="15" name="Picture 2" descr="Primer Ciclo Primaria: DAMOS LA BIENVENIDA AL OTOÑ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555" y="2519641"/>
            <a:ext cx="3799247" cy="20804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Imagen 17" descr="Frame Sticker GIF | Gfyca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03" y="208365"/>
            <a:ext cx="11449879" cy="644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ONIDO_VIENTO_DE_OTOO_VDEO_AMBIENTAL_SONIDO_RELAJAN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579" y="46001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7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4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</a:p>
        </p:txBody>
      </p:sp>
      <p:pic>
        <p:nvPicPr>
          <p:cNvPr id="4" name="Canciones_Minimalitos_El_otoo_-_Canal_Pakapak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9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87" y="801496"/>
            <a:ext cx="1464417" cy="1259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112" y="5364026"/>
            <a:ext cx="1191572" cy="1086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42885">
            <a:off x="7970185" y="885411"/>
            <a:ext cx="1499316" cy="1133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82" y="2387438"/>
            <a:ext cx="1845722" cy="1991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90" y="4743990"/>
            <a:ext cx="1323810" cy="147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1 million+ Stunning Free Images to Use Anywhere | beelink.m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255" y="1081800"/>
            <a:ext cx="2847321" cy="55633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0" y="12544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¿Cómo nos vestimos en otoño? 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4457" y="4152603"/>
            <a:ext cx="1220663" cy="2328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5026" y="4293288"/>
            <a:ext cx="1548161" cy="1473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12792" y="3023810"/>
            <a:ext cx="1719346" cy="1679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09715" y="2236276"/>
            <a:ext cx="1219048" cy="1371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10923" y="1788085"/>
            <a:ext cx="1269841" cy="1193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0881" y="1115069"/>
            <a:ext cx="1295238" cy="1269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97306" y="2623169"/>
            <a:ext cx="1379602" cy="1201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160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906" y="1184856"/>
            <a:ext cx="3659035" cy="52954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925" y="1094704"/>
            <a:ext cx="3691321" cy="538563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" y="378683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¿Cómo nos vestimos según el clima?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050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1" y="794181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225" y="1184856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E6ADFFD7-020F-4C02-B0BB-E48D2574A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455" y="6479316"/>
            <a:ext cx="622107" cy="3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4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55 0.0669 C 0.00964 0.04745 0.01706 0.0287 0.01966 0.0287 C 0.0362 0.0287 0.05313 0.3287 0.05313 0.6287 C 0.05313 0.47754 0.06159 0.3287 0.06953 0.3287 C 0.078 0.3287 0.08594 0.47963 0.08594 0.6287 C 0.08594 0.55416 0.09024 0.47754 0.09453 0.47754 C 0.0987 0.47754 0.103 0.55185 0.103 0.6287 C 0.103 0.59028 0.10508 0.55416 0.10716 0.55416 C 0.10938 0.55416 0.11146 0.59259 0.11146 0.6287 C 0.11146 0.60926 0.11237 0.59028 0.11354 0.59028 C 0.11406 0.59028 0.11563 0.60972 0.11563 0.6287 C 0.11563 0.61921 0.11628 0.60926 0.11667 0.60926 C 0.11667 0.61134 0.11771 0.61852 0.11771 0.6287 C 0.11771 0.62338 0.11771 0.61921 0.11836 0.61921 C 0.11836 0.62129 0.11888 0.62407 0.11888 0.6287 C 0.11888 0.62639 0.11888 0.62338 0.11888 0.62129 C 0.1194 0.62129 0.1194 0.62338 0.1194 0.62639 C 0.11992 0.62639 0.11992 0.62407 0.11992 0.62129 C 0.12057 0.62129 0.12057 0.62338 0.12057 0.62639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2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2292 C -0.00325 0.00324 -0.01419 -0.01597 -0.01823 -0.01597 C -0.04271 -0.01597 -0.06797 0.28935 -0.06797 0.59468 C -0.06797 0.44074 -0.0806 0.28935 -0.09245 0.28935 C -0.10508 0.28935 -0.11693 0.44306 -0.11693 0.59468 C -0.11693 0.51875 -0.12318 0.44074 -0.12956 0.44074 C -0.13581 0.44074 -0.14219 0.51644 -0.14219 0.59468 C -0.14219 0.55556 -0.14531 0.51875 -0.14844 0.51875 C -0.15169 0.51875 -0.15469 0.55787 -0.15469 0.59468 C -0.15469 0.57477 -0.15625 0.55556 -0.15794 0.55556 C -0.15872 0.55556 -0.16107 0.57523 -0.16107 0.59468 C -0.16107 0.58496 -0.16198 0.57477 -0.16263 0.57477 C -0.16263 0.57246 -0.16419 0.58449 -0.16419 0.59468 C -0.16419 0.58959 -0.16419 0.58496 -0.16497 0.58496 C -0.16497 0.58727 -0.16588 0.59005 -0.16588 0.59468 C -0.16588 0.59236 -0.16588 0.58959 -0.16588 0.58727 C -0.16666 0.58727 -0.16666 0.58959 -0.16666 0.59236 C -0.16745 0.59236 -0.16745 0.59005 -0.16745 0.58727 C -0.16823 0.58727 -0.16823 0.58959 -0.16823 0.59236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11" y="2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205" y="1261195"/>
            <a:ext cx="3869862" cy="50700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3929" y="1261195"/>
            <a:ext cx="3781029" cy="507001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" y="378683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¿Cómo nos vestimos según el clima?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14" y="1261195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958" y="1261195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D0FE3732-61C3-478B-952D-7FAA520466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61912" y="6175512"/>
            <a:ext cx="304801" cy="68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2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-2.91667E-6 0.27292 C -2.91667E-6 0.39537 0.03008 0.54607 0.05456 0.54607 L 0.10925 0.54607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6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9479 -3.33333E-6 C -0.13737 -3.33333E-6 -0.18959 0.1588 -0.18959 0.28797 L -0.18959 0.57616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475" y="1378039"/>
            <a:ext cx="3415721" cy="46390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351" y="1378039"/>
            <a:ext cx="3443308" cy="461415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" y="378683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¿Cómo nos vestimos según el clima?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90" y="1378039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814" y="1378039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A48A6398-E9FA-4BFA-8059-F1EF3232DA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02887" y="6122504"/>
            <a:ext cx="345676" cy="58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0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114 -2.96296E-6 L 0.00976 0.13287 C -0.03112 0.16088 -0.05404 0.20278 -0.05404 0.24653 C -0.05404 0.2963 -0.03112 0.33588 0.00976 0.36389 L 0.19114 0.49699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66" y="2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96296E-6 L -2.08333E-7 0.24931 C -2.08333E-7 0.36111 -0.0293 0.49885 -0.05286 0.49885 L -0.10573 0.49885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86" y="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133" y="1385060"/>
            <a:ext cx="3732870" cy="504793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256" y="1406135"/>
            <a:ext cx="3694584" cy="500578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" y="378683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¿Cómo nos vestimos según el clima?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03" y="1566913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e gusta en rojo - Buscar con Google | Goog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093" y="1470262"/>
            <a:ext cx="937230" cy="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984D0296-BDD4-44C6-95E7-9A6CBA92D5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48562" y="6109252"/>
            <a:ext cx="343437" cy="50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9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03958 7.40741E-7 L 0.03958 0.07546 L 0.07917 0.07546 L 0.07917 0.15116 L 0.11875 0.15116 L 0.11875 0.22685 L 0.15833 0.22685 L 0.15833 0.30255 L 0.19792 0.30255 L 0.19792 0.37824 L 0.2375 0.37824 L 0.2375 0.45393 L 0.27721 0.45393 L 0.27721 0.52963 " pathEditMode="relative" rAng="0" ptsTypes="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2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-0.11133 0.54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2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a_Tarde_de_Otoo_-_Cuentos_para_dormir_-_Cuentos_Cortos_-_Beb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5003" y="365804"/>
            <a:ext cx="115137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¿Que estación del año ha llegado?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27" y="2833352"/>
            <a:ext cx="3249880" cy="2573905"/>
          </a:xfrm>
          <a:prstGeom prst="rect">
            <a:avLst/>
          </a:prstGeom>
          <a:ln w="190500" cap="sq">
            <a:solidFill>
              <a:srgbClr val="00B0F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352" y="2833351"/>
            <a:ext cx="3207181" cy="2573905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4878" y="2833351"/>
            <a:ext cx="3088943" cy="2573905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16342" y="1499539"/>
            <a:ext cx="609600" cy="609600"/>
          </a:xfrm>
          <a:prstGeom prst="rect">
            <a:avLst/>
          </a:prstGeom>
        </p:spPr>
      </p:pic>
      <p:pic>
        <p:nvPicPr>
          <p:cNvPr id="4102" name="Picture 6" descr="File:U+25CC.svg - Wikimedia Common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942" y="183430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9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5003" y="365804"/>
            <a:ext cx="115137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¿De que color se pintan las hojas en otoño?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92" y="2176529"/>
            <a:ext cx="3361214" cy="30896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130" y="2176528"/>
            <a:ext cx="3240542" cy="3226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4851" y="2176528"/>
            <a:ext cx="3225061" cy="3157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77381" y="5704526"/>
            <a:ext cx="609600" cy="609600"/>
          </a:xfrm>
          <a:prstGeom prst="rect">
            <a:avLst/>
          </a:prstGeom>
        </p:spPr>
      </p:pic>
      <p:pic>
        <p:nvPicPr>
          <p:cNvPr id="2066" name="Picture 18" descr="File:U+25CC.svg - Wikimedia Common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81" y="143533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08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" y="378683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¿Qué alimentos preparan María y su mamá? 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0" y="2533608"/>
            <a:ext cx="4321377" cy="2122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058" y="2263150"/>
            <a:ext cx="2659896" cy="2392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Fresh fruits in basket on white background | Premium V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67" y="2171164"/>
            <a:ext cx="2846991" cy="28469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5115" y="5558307"/>
            <a:ext cx="609600" cy="6096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9" name="Picture 18" descr="File:U+25CC.svg - Wikimedia Common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0865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1669" y="340047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¿Cómo estaba el día en el cuento? 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 descr="Gif-animado-Lluvia-35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04" y="2377693"/>
            <a:ext cx="3678200" cy="4117984"/>
          </a:xfrm>
          <a:prstGeom prst="rect">
            <a:avLst/>
          </a:prstGeom>
        </p:spPr>
      </p:pic>
      <p:pic>
        <p:nvPicPr>
          <p:cNvPr id="5" name="Imagen 4" descr="sol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29" y="2013842"/>
            <a:ext cx="2798166" cy="2761348"/>
          </a:xfrm>
          <a:prstGeom prst="rect">
            <a:avLst/>
          </a:prstGeom>
        </p:spPr>
      </p:pic>
      <p:pic>
        <p:nvPicPr>
          <p:cNvPr id="6" name="Imagen 5" descr="viento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521" y="2377693"/>
            <a:ext cx="4089197" cy="2973962"/>
          </a:xfrm>
          <a:prstGeom prst="rect">
            <a:avLst/>
          </a:prstGeom>
        </p:spPr>
      </p:pic>
      <p:pic>
        <p:nvPicPr>
          <p:cNvPr id="7" name="Picture 18" descr="File:U+25CC.svg - Wikimedia Comm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26" y="1133342"/>
            <a:ext cx="5057535" cy="505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03603" y="5886077"/>
            <a:ext cx="609600" cy="6096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9" name="Picture 18" descr="File:U+25CC.svg - Wikimedia Comm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033" y="828542"/>
            <a:ext cx="5057535" cy="505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93767" y="5858605"/>
            <a:ext cx="609600" cy="6096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73766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1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1669" y="340047"/>
            <a:ext cx="118485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¿Quién era la mascota de María?  </a:t>
            </a:r>
            <a:endParaRPr lang="es-E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864" y="2445430"/>
            <a:ext cx="3334215" cy="24673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47" y="2350167"/>
            <a:ext cx="2543530" cy="26578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1057" y="1821933"/>
            <a:ext cx="2212124" cy="4093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13217" y="5915465"/>
            <a:ext cx="609600" cy="609600"/>
          </a:xfrm>
          <a:prstGeom prst="rect">
            <a:avLst/>
          </a:prstGeom>
        </p:spPr>
      </p:pic>
      <p:pic>
        <p:nvPicPr>
          <p:cNvPr id="7" name="Picture 18" descr="File:U+25CC.svg - Wikimedia Common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203" y="1182989"/>
            <a:ext cx="5057535" cy="505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53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o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2602</TotalTime>
  <Words>106</Words>
  <Application>Microsoft Office PowerPoint</Application>
  <PresentationFormat>Panorámica</PresentationFormat>
  <Paragraphs>17</Paragraphs>
  <Slides>15</Slides>
  <Notes>0</Notes>
  <HiddenSlides>0</HiddenSlides>
  <MMClips>13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Aharoni</vt:lpstr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Cope Moll Contreras</cp:lastModifiedBy>
  <cp:revision>169</cp:revision>
  <dcterms:created xsi:type="dcterms:W3CDTF">2020-05-07T03:52:18Z</dcterms:created>
  <dcterms:modified xsi:type="dcterms:W3CDTF">2020-06-03T23:44:42Z</dcterms:modified>
</cp:coreProperties>
</file>