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mp4" ContentType="video/unknown"/>
  <Default Extension="mp3" ContentType="audio/unknown"/>
  <Default Extension="jpe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2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3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5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6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7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8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9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0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21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22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3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4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25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26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27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28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29.xml" ContentType="application/vnd.openxmlformats-officedocument.theme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30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31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32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33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34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theme/theme35.xml" ContentType="application/vnd.openxmlformats-officedocument.theme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3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6" r:id="rId2"/>
    <p:sldMasterId id="2147483678" r:id="rId3"/>
    <p:sldMasterId id="2147483690" r:id="rId4"/>
    <p:sldMasterId id="2147483702" r:id="rId5"/>
    <p:sldMasterId id="2147483714" r:id="rId6"/>
    <p:sldMasterId id="2147483726" r:id="rId7"/>
    <p:sldMasterId id="2147483738" r:id="rId8"/>
    <p:sldMasterId id="2147483750" r:id="rId9"/>
    <p:sldMasterId id="2147483762" r:id="rId10"/>
    <p:sldMasterId id="2147483774" r:id="rId11"/>
    <p:sldMasterId id="2147483786" r:id="rId12"/>
    <p:sldMasterId id="2147483798" r:id="rId13"/>
    <p:sldMasterId id="2147483810" r:id="rId14"/>
    <p:sldMasterId id="2147483822" r:id="rId15"/>
    <p:sldMasterId id="2147483834" r:id="rId16"/>
    <p:sldMasterId id="2147483949" r:id="rId17"/>
    <p:sldMasterId id="2147483955" r:id="rId18"/>
    <p:sldMasterId id="2147483967" r:id="rId19"/>
    <p:sldMasterId id="2147483973" r:id="rId20"/>
    <p:sldMasterId id="2147483985" r:id="rId21"/>
    <p:sldMasterId id="2147483991" r:id="rId22"/>
    <p:sldMasterId id="2147484003" r:id="rId23"/>
    <p:sldMasterId id="2147484009" r:id="rId24"/>
    <p:sldMasterId id="2147484021" r:id="rId25"/>
    <p:sldMasterId id="2147484027" r:id="rId26"/>
    <p:sldMasterId id="2147484039" r:id="rId27"/>
    <p:sldMasterId id="2147484045" r:id="rId28"/>
    <p:sldMasterId id="2147484101" r:id="rId29"/>
    <p:sldMasterId id="2147484107" r:id="rId30"/>
    <p:sldMasterId id="2147484119" r:id="rId31"/>
    <p:sldMasterId id="2147484124" r:id="rId32"/>
    <p:sldMasterId id="2147484147" r:id="rId33"/>
    <p:sldMasterId id="2147484171" r:id="rId34"/>
    <p:sldMasterId id="2147484177" r:id="rId35"/>
    <p:sldMasterId id="2147484206" r:id="rId36"/>
  </p:sldMasterIdLst>
  <p:sldIdLst>
    <p:sldId id="256" r:id="rId37"/>
    <p:sldId id="267" r:id="rId38"/>
    <p:sldId id="259" r:id="rId39"/>
    <p:sldId id="261" r:id="rId40"/>
    <p:sldId id="263" r:id="rId41"/>
    <p:sldId id="265" r:id="rId42"/>
    <p:sldId id="266" r:id="rId43"/>
    <p:sldId id="264" r:id="rId44"/>
  </p:sldIdLst>
  <p:sldSz cx="12192000" cy="6858000"/>
  <p:notesSz cx="6858000" cy="9144000"/>
  <p:defaultTextStyle>
    <a:defPPr>
      <a:defRPr lang="es-CL"/>
    </a:defPPr>
    <a:lvl1pPr marL="0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759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3561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0342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7122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3926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0682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7440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4199" algn="l" defTabSz="9135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F565"/>
    <a:srgbClr val="ECFFA4"/>
    <a:srgbClr val="45FF7B"/>
    <a:srgbClr val="F375F6"/>
    <a:srgbClr val="A04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4"/>
    <p:restoredTop sz="94627"/>
  </p:normalViewPr>
  <p:slideViewPr>
    <p:cSldViewPr snapToGrid="0" snapToObjects="1">
      <p:cViewPr varScale="1">
        <p:scale>
          <a:sx n="54" d="100"/>
          <a:sy n="54" d="100"/>
        </p:scale>
        <p:origin x="-57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slide" Target="slides/slide4.xml"/><Relationship Id="rId41" Type="http://schemas.openxmlformats.org/officeDocument/2006/relationships/slide" Target="slides/slide5.xml"/><Relationship Id="rId42" Type="http://schemas.openxmlformats.org/officeDocument/2006/relationships/slide" Target="slides/slide6.xml"/><Relationship Id="rId43" Type="http://schemas.openxmlformats.org/officeDocument/2006/relationships/slide" Target="slides/slide7.xml"/><Relationship Id="rId44" Type="http://schemas.openxmlformats.org/officeDocument/2006/relationships/slide" Target="slides/slide8.xml"/><Relationship Id="rId45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jpg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.jp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3.jp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Relationship Id="rId2" Type="http://schemas.openxmlformats.org/officeDocument/2006/relationships/image" Target="../media/image1.jp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Relationship Id="rId2" Type="http://schemas.openxmlformats.org/officeDocument/2006/relationships/image" Target="../media/image2.jp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Relationship Id="rId2" Type="http://schemas.openxmlformats.org/officeDocument/2006/relationships/image" Target="../media/image3.jpg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Relationship Id="rId2" Type="http://schemas.openxmlformats.org/officeDocument/2006/relationships/image" Target="../media/image1.jpg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Relationship Id="rId2" Type="http://schemas.openxmlformats.org/officeDocument/2006/relationships/image" Target="../media/image2.jp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Relationship Id="rId2" Type="http://schemas.openxmlformats.org/officeDocument/2006/relationships/image" Target="../media/image3.jpg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1.jp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2.jp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3.jp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jpg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2.jpg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jp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1.jpg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2.jpg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jpg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4.jpg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5.jp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6.jpg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7.jpg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8.jpg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9.jpg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10.jpg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11.png"/><Relationship Id="rId3" Type="http://schemas.microsoft.com/office/2007/relationships/hdphoto" Target="../media/hdphoto1.wdp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12.jpg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13.jpg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14.jpg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15.jpg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16.jpg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17.jp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18.jpg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4.jpg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5.jp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6.jpg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20.jpg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818" tIns="60909" rIns="121818" bIns="60909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lIns="121818" tIns="60909" rIns="121818" bIns="60909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493" tIns="60909" rIns="121818" bIns="60909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4" y="0"/>
            <a:ext cx="10032437" cy="1179288"/>
          </a:xfrm>
          <a:prstGeom prst="rect">
            <a:avLst/>
          </a:prstGeom>
        </p:spPr>
        <p:txBody>
          <a:bodyPr lIns="121818" tIns="60909" rIns="121818" bIns="60909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8"/>
            <a:ext cx="9217024" cy="614197"/>
          </a:xfrm>
          <a:prstGeom prst="rect">
            <a:avLst/>
          </a:prstGeom>
        </p:spPr>
        <p:txBody>
          <a:bodyPr lIns="121818" tIns="60909" rIns="121818" bIns="60909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5"/>
            <a:ext cx="9217024" cy="3994316"/>
          </a:xfrm>
          <a:prstGeom prst="rect">
            <a:avLst/>
          </a:prstGeom>
        </p:spPr>
        <p:txBody>
          <a:bodyPr lIns="527493" tIns="60909" rIns="121818" bIns="60909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E273887-225B-754E-B3C0-ED6CE43E7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lIns="91366" tIns="45718" rIns="91366" bIns="45718"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E40BC3EE-B27C-EA45-8785-0E37748E3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 lIns="91366" tIns="45718" rIns="91366" bIns="45718"/>
          <a:lstStyle>
            <a:lvl1pPr marL="0" indent="0" algn="ctr">
              <a:buNone/>
              <a:defRPr sz="2400"/>
            </a:lvl1pPr>
            <a:lvl2pPr marL="456759" indent="0" algn="ctr">
              <a:buNone/>
              <a:defRPr sz="2000"/>
            </a:lvl2pPr>
            <a:lvl3pPr marL="913561" indent="0" algn="ctr">
              <a:buNone/>
              <a:defRPr sz="1900"/>
            </a:lvl3pPr>
            <a:lvl4pPr marL="1370342" indent="0" algn="ctr">
              <a:buNone/>
              <a:defRPr sz="1600"/>
            </a:lvl4pPr>
            <a:lvl5pPr marL="1827122" indent="0" algn="ctr">
              <a:buNone/>
              <a:defRPr sz="1600"/>
            </a:lvl5pPr>
            <a:lvl6pPr marL="2283926" indent="0" algn="ctr">
              <a:buNone/>
              <a:defRPr sz="1600"/>
            </a:lvl6pPr>
            <a:lvl7pPr marL="2740682" indent="0" algn="ctr">
              <a:buNone/>
              <a:defRPr sz="1600"/>
            </a:lvl7pPr>
            <a:lvl8pPr marL="3197440" indent="0" algn="ctr">
              <a:buNone/>
              <a:defRPr sz="1600"/>
            </a:lvl8pPr>
            <a:lvl9pPr marL="365419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6276A97-7371-784F-8C69-81DDB82D9D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366" tIns="45718" rIns="91366" bIns="45718"/>
          <a:lstStyle/>
          <a:p>
            <a:fld id="{08FDCD38-3125-604F-9027-7E3E84A05367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EB55749-4D5F-0F41-87F3-C3A0ED3A5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lIns="91366" tIns="45718" rIns="91366" bIns="45718"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1138295-9A39-8B4B-9F1E-6E3D7DE5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lIns="91366" tIns="45718" rIns="91366" bIns="45718"/>
          <a:lstStyle/>
          <a:p>
            <a:fld id="{E70AE612-9DE6-C643-A310-65699083FCA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965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D56479-93A6-E54C-9DA9-A33BFC557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366" tIns="45718" rIns="91366" bIns="45718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6BA06BEB-C886-ED4F-9682-A8D7BA11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366" tIns="45718" rIns="91366" bIns="45718"/>
          <a:lstStyle/>
          <a:p>
            <a:fld id="{08FDCD38-3125-604F-9027-7E3E84A05367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04C26ADC-545B-0648-9337-E62F7C465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lIns="91366" tIns="45718" rIns="91366" bIns="45718"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C2EBBC5-9503-7C42-A647-5A735B941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lIns="91366" tIns="45718" rIns="91366" bIns="45718"/>
          <a:lstStyle/>
          <a:p>
            <a:fld id="{E70AE612-9DE6-C643-A310-65699083FCA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93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37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8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6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5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4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3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2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1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896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698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59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4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392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293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192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53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53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963" indent="0">
              <a:buNone/>
              <a:defRPr sz="2700" b="1"/>
            </a:lvl2pPr>
            <a:lvl3pPr marL="1218000" indent="0">
              <a:buNone/>
              <a:defRPr sz="2400" b="1"/>
            </a:lvl3pPr>
            <a:lvl4pPr marL="1826986" indent="0">
              <a:buNone/>
              <a:defRPr sz="2100" b="1"/>
            </a:lvl4pPr>
            <a:lvl5pPr marL="2435998" indent="0">
              <a:buNone/>
              <a:defRPr sz="2100" b="1"/>
            </a:lvl5pPr>
            <a:lvl6pPr marL="3044960" indent="0">
              <a:buNone/>
              <a:defRPr sz="2100" b="1"/>
            </a:lvl6pPr>
            <a:lvl7pPr marL="3653923" indent="0">
              <a:buNone/>
              <a:defRPr sz="2100" b="1"/>
            </a:lvl7pPr>
            <a:lvl8pPr marL="4262933" indent="0">
              <a:buNone/>
              <a:defRPr sz="2100" b="1"/>
            </a:lvl8pPr>
            <a:lvl9pPr marL="4871928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20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963" indent="0">
              <a:buNone/>
              <a:defRPr sz="2700" b="1"/>
            </a:lvl2pPr>
            <a:lvl3pPr marL="1218000" indent="0">
              <a:buNone/>
              <a:defRPr sz="2400" b="1"/>
            </a:lvl3pPr>
            <a:lvl4pPr marL="1826986" indent="0">
              <a:buNone/>
              <a:defRPr sz="2100" b="1"/>
            </a:lvl4pPr>
            <a:lvl5pPr marL="2435998" indent="0">
              <a:buNone/>
              <a:defRPr sz="2100" b="1"/>
            </a:lvl5pPr>
            <a:lvl6pPr marL="3044960" indent="0">
              <a:buNone/>
              <a:defRPr sz="2100" b="1"/>
            </a:lvl6pPr>
            <a:lvl7pPr marL="3653923" indent="0">
              <a:buNone/>
              <a:defRPr sz="2100" b="1"/>
            </a:lvl7pPr>
            <a:lvl8pPr marL="4262933" indent="0">
              <a:buNone/>
              <a:defRPr sz="2100" b="1"/>
            </a:lvl8pPr>
            <a:lvl9pPr marL="4871928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20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104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03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8963" indent="0">
              <a:buNone/>
              <a:defRPr sz="1600"/>
            </a:lvl2pPr>
            <a:lvl3pPr marL="1218000" indent="0">
              <a:buNone/>
              <a:defRPr sz="1300"/>
            </a:lvl3pPr>
            <a:lvl4pPr marL="1826986" indent="0">
              <a:buNone/>
              <a:defRPr sz="1200"/>
            </a:lvl4pPr>
            <a:lvl5pPr marL="2435998" indent="0">
              <a:buNone/>
              <a:defRPr sz="1200"/>
            </a:lvl5pPr>
            <a:lvl6pPr marL="3044960" indent="0">
              <a:buNone/>
              <a:defRPr sz="1200"/>
            </a:lvl6pPr>
            <a:lvl7pPr marL="3653923" indent="0">
              <a:buNone/>
              <a:defRPr sz="1200"/>
            </a:lvl7pPr>
            <a:lvl8pPr marL="4262933" indent="0">
              <a:buNone/>
              <a:defRPr sz="1200"/>
            </a:lvl8pPr>
            <a:lvl9pPr marL="4871928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8963" indent="0">
              <a:buNone/>
              <a:defRPr sz="3700"/>
            </a:lvl2pPr>
            <a:lvl3pPr marL="1218000" indent="0">
              <a:buNone/>
              <a:defRPr sz="3200"/>
            </a:lvl3pPr>
            <a:lvl4pPr marL="1826986" indent="0">
              <a:buNone/>
              <a:defRPr sz="2700"/>
            </a:lvl4pPr>
            <a:lvl5pPr marL="2435998" indent="0">
              <a:buNone/>
              <a:defRPr sz="2700"/>
            </a:lvl5pPr>
            <a:lvl6pPr marL="3044960" indent="0">
              <a:buNone/>
              <a:defRPr sz="2700"/>
            </a:lvl6pPr>
            <a:lvl7pPr marL="3653923" indent="0">
              <a:buNone/>
              <a:defRPr sz="2700"/>
            </a:lvl7pPr>
            <a:lvl8pPr marL="4262933" indent="0">
              <a:buNone/>
              <a:defRPr sz="2700"/>
            </a:lvl8pPr>
            <a:lvl9pPr marL="4871928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8963" indent="0">
              <a:buNone/>
              <a:defRPr sz="1600"/>
            </a:lvl2pPr>
            <a:lvl3pPr marL="1218000" indent="0">
              <a:buNone/>
              <a:defRPr sz="1300"/>
            </a:lvl3pPr>
            <a:lvl4pPr marL="1826986" indent="0">
              <a:buNone/>
              <a:defRPr sz="1200"/>
            </a:lvl4pPr>
            <a:lvl5pPr marL="2435998" indent="0">
              <a:buNone/>
              <a:defRPr sz="1200"/>
            </a:lvl5pPr>
            <a:lvl6pPr marL="3044960" indent="0">
              <a:buNone/>
              <a:defRPr sz="1200"/>
            </a:lvl6pPr>
            <a:lvl7pPr marL="3653923" indent="0">
              <a:buNone/>
              <a:defRPr sz="1200"/>
            </a:lvl7pPr>
            <a:lvl8pPr marL="4262933" indent="0">
              <a:buNone/>
              <a:defRPr sz="1200"/>
            </a:lvl8pPr>
            <a:lvl9pPr marL="4871928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34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8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899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0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1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11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1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31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217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50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50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995" indent="0">
              <a:buNone/>
              <a:defRPr sz="2700" b="1"/>
            </a:lvl2pPr>
            <a:lvl3pPr marL="1218060" indent="0">
              <a:buNone/>
              <a:defRPr sz="2400" b="1"/>
            </a:lvl3pPr>
            <a:lvl4pPr marL="1827077" indent="0">
              <a:buNone/>
              <a:defRPr sz="2100" b="1"/>
            </a:lvl4pPr>
            <a:lvl5pPr marL="2436118" indent="0">
              <a:buNone/>
              <a:defRPr sz="2100" b="1"/>
            </a:lvl5pPr>
            <a:lvl6pPr marL="3045112" indent="0">
              <a:buNone/>
              <a:defRPr sz="2100" b="1"/>
            </a:lvl6pPr>
            <a:lvl7pPr marL="3654107" indent="0">
              <a:buNone/>
              <a:defRPr sz="2100" b="1"/>
            </a:lvl7pPr>
            <a:lvl8pPr marL="4263147" indent="0">
              <a:buNone/>
              <a:defRPr sz="2100" b="1"/>
            </a:lvl8pPr>
            <a:lvl9pPr marL="4872170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7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995" indent="0">
              <a:buNone/>
              <a:defRPr sz="2700" b="1"/>
            </a:lvl2pPr>
            <a:lvl3pPr marL="1218060" indent="0">
              <a:buNone/>
              <a:defRPr sz="2400" b="1"/>
            </a:lvl3pPr>
            <a:lvl4pPr marL="1827077" indent="0">
              <a:buNone/>
              <a:defRPr sz="2100" b="1"/>
            </a:lvl4pPr>
            <a:lvl5pPr marL="2436118" indent="0">
              <a:buNone/>
              <a:defRPr sz="2100" b="1"/>
            </a:lvl5pPr>
            <a:lvl6pPr marL="3045112" indent="0">
              <a:buNone/>
              <a:defRPr sz="2100" b="1"/>
            </a:lvl6pPr>
            <a:lvl7pPr marL="3654107" indent="0">
              <a:buNone/>
              <a:defRPr sz="2100" b="1"/>
            </a:lvl7pPr>
            <a:lvl8pPr marL="4263147" indent="0">
              <a:buNone/>
              <a:defRPr sz="2100" b="1"/>
            </a:lvl8pPr>
            <a:lvl9pPr marL="4872170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7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101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01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8995" indent="0">
              <a:buNone/>
              <a:defRPr sz="1600"/>
            </a:lvl2pPr>
            <a:lvl3pPr marL="1218060" indent="0">
              <a:buNone/>
              <a:defRPr sz="1300"/>
            </a:lvl3pPr>
            <a:lvl4pPr marL="1827077" indent="0">
              <a:buNone/>
              <a:defRPr sz="1200"/>
            </a:lvl4pPr>
            <a:lvl5pPr marL="2436118" indent="0">
              <a:buNone/>
              <a:defRPr sz="1200"/>
            </a:lvl5pPr>
            <a:lvl6pPr marL="3045112" indent="0">
              <a:buNone/>
              <a:defRPr sz="1200"/>
            </a:lvl6pPr>
            <a:lvl7pPr marL="3654107" indent="0">
              <a:buNone/>
              <a:defRPr sz="1200"/>
            </a:lvl7pPr>
            <a:lvl8pPr marL="4263147" indent="0">
              <a:buNone/>
              <a:defRPr sz="1200"/>
            </a:lvl8pPr>
            <a:lvl9pPr marL="4872170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8995" indent="0">
              <a:buNone/>
              <a:defRPr sz="3700"/>
            </a:lvl2pPr>
            <a:lvl3pPr marL="1218060" indent="0">
              <a:buNone/>
              <a:defRPr sz="3200"/>
            </a:lvl3pPr>
            <a:lvl4pPr marL="1827077" indent="0">
              <a:buNone/>
              <a:defRPr sz="2700"/>
            </a:lvl4pPr>
            <a:lvl5pPr marL="2436118" indent="0">
              <a:buNone/>
              <a:defRPr sz="2700"/>
            </a:lvl5pPr>
            <a:lvl6pPr marL="3045112" indent="0">
              <a:buNone/>
              <a:defRPr sz="2700"/>
            </a:lvl6pPr>
            <a:lvl7pPr marL="3654107" indent="0">
              <a:buNone/>
              <a:defRPr sz="2700"/>
            </a:lvl7pPr>
            <a:lvl8pPr marL="4263147" indent="0">
              <a:buNone/>
              <a:defRPr sz="2700"/>
            </a:lvl8pPr>
            <a:lvl9pPr marL="4872170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8995" indent="0">
              <a:buNone/>
              <a:defRPr sz="1600"/>
            </a:lvl2pPr>
            <a:lvl3pPr marL="1218060" indent="0">
              <a:buNone/>
              <a:defRPr sz="1300"/>
            </a:lvl3pPr>
            <a:lvl4pPr marL="1827077" indent="0">
              <a:buNone/>
              <a:defRPr sz="1200"/>
            </a:lvl4pPr>
            <a:lvl5pPr marL="2436118" indent="0">
              <a:buNone/>
              <a:defRPr sz="1200"/>
            </a:lvl5pPr>
            <a:lvl6pPr marL="3045112" indent="0">
              <a:buNone/>
              <a:defRPr sz="1200"/>
            </a:lvl6pPr>
            <a:lvl7pPr marL="3654107" indent="0">
              <a:buNone/>
              <a:defRPr sz="1200"/>
            </a:lvl7pPr>
            <a:lvl8pPr marL="4263147" indent="0">
              <a:buNone/>
              <a:defRPr sz="1200"/>
            </a:lvl8pPr>
            <a:lvl9pPr marL="4872170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33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01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0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12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1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1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19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32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229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49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49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11" indent="0">
              <a:buNone/>
              <a:defRPr sz="2700" b="1"/>
            </a:lvl2pPr>
            <a:lvl3pPr marL="1218090" indent="0">
              <a:buNone/>
              <a:defRPr sz="2400" b="1"/>
            </a:lvl3pPr>
            <a:lvl4pPr marL="1827122" indent="0">
              <a:buNone/>
              <a:defRPr sz="2100" b="1"/>
            </a:lvl4pPr>
            <a:lvl5pPr marL="2436178" indent="0">
              <a:buNone/>
              <a:defRPr sz="2100" b="1"/>
            </a:lvl5pPr>
            <a:lvl6pPr marL="3045188" indent="0">
              <a:buNone/>
              <a:defRPr sz="2100" b="1"/>
            </a:lvl6pPr>
            <a:lvl7pPr marL="3654199" indent="0">
              <a:buNone/>
              <a:defRPr sz="2100" b="1"/>
            </a:lvl7pPr>
            <a:lvl8pPr marL="4263253" indent="0">
              <a:buNone/>
              <a:defRPr sz="2100" b="1"/>
            </a:lvl8pPr>
            <a:lvl9pPr marL="4872292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6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11" indent="0">
              <a:buNone/>
              <a:defRPr sz="2700" b="1"/>
            </a:lvl2pPr>
            <a:lvl3pPr marL="1218090" indent="0">
              <a:buNone/>
              <a:defRPr sz="2400" b="1"/>
            </a:lvl3pPr>
            <a:lvl4pPr marL="1827122" indent="0">
              <a:buNone/>
              <a:defRPr sz="2100" b="1"/>
            </a:lvl4pPr>
            <a:lvl5pPr marL="2436178" indent="0">
              <a:buNone/>
              <a:defRPr sz="2100" b="1"/>
            </a:lvl5pPr>
            <a:lvl6pPr marL="3045188" indent="0">
              <a:buNone/>
              <a:defRPr sz="2100" b="1"/>
            </a:lvl6pPr>
            <a:lvl7pPr marL="3654199" indent="0">
              <a:buNone/>
              <a:defRPr sz="2100" b="1"/>
            </a:lvl7pPr>
            <a:lvl8pPr marL="4263253" indent="0">
              <a:buNone/>
              <a:defRPr sz="2100" b="1"/>
            </a:lvl8pPr>
            <a:lvl9pPr marL="4872292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6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100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9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011" indent="0">
              <a:buNone/>
              <a:defRPr sz="1600"/>
            </a:lvl2pPr>
            <a:lvl3pPr marL="1218090" indent="0">
              <a:buNone/>
              <a:defRPr sz="1300"/>
            </a:lvl3pPr>
            <a:lvl4pPr marL="1827122" indent="0">
              <a:buNone/>
              <a:defRPr sz="1200"/>
            </a:lvl4pPr>
            <a:lvl5pPr marL="2436178" indent="0">
              <a:buNone/>
              <a:defRPr sz="1200"/>
            </a:lvl5pPr>
            <a:lvl6pPr marL="3045188" indent="0">
              <a:buNone/>
              <a:defRPr sz="1200"/>
            </a:lvl6pPr>
            <a:lvl7pPr marL="3654199" indent="0">
              <a:buNone/>
              <a:defRPr sz="1200"/>
            </a:lvl7pPr>
            <a:lvl8pPr marL="4263253" indent="0">
              <a:buNone/>
              <a:defRPr sz="1200"/>
            </a:lvl8pPr>
            <a:lvl9pPr marL="4872292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011" indent="0">
              <a:buNone/>
              <a:defRPr sz="3700"/>
            </a:lvl2pPr>
            <a:lvl3pPr marL="1218090" indent="0">
              <a:buNone/>
              <a:defRPr sz="3200"/>
            </a:lvl3pPr>
            <a:lvl4pPr marL="1827122" indent="0">
              <a:buNone/>
              <a:defRPr sz="2700"/>
            </a:lvl4pPr>
            <a:lvl5pPr marL="2436178" indent="0">
              <a:buNone/>
              <a:defRPr sz="2700"/>
            </a:lvl5pPr>
            <a:lvl6pPr marL="3045188" indent="0">
              <a:buNone/>
              <a:defRPr sz="2700"/>
            </a:lvl6pPr>
            <a:lvl7pPr marL="3654199" indent="0">
              <a:buNone/>
              <a:defRPr sz="2700"/>
            </a:lvl7pPr>
            <a:lvl8pPr marL="4263253" indent="0">
              <a:buNone/>
              <a:defRPr sz="2700"/>
            </a:lvl8pPr>
            <a:lvl9pPr marL="4872292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011" indent="0">
              <a:buNone/>
              <a:defRPr sz="1600"/>
            </a:lvl2pPr>
            <a:lvl3pPr marL="1218090" indent="0">
              <a:buNone/>
              <a:defRPr sz="1300"/>
            </a:lvl3pPr>
            <a:lvl4pPr marL="1827122" indent="0">
              <a:buNone/>
              <a:defRPr sz="1200"/>
            </a:lvl4pPr>
            <a:lvl5pPr marL="2436178" indent="0">
              <a:buNone/>
              <a:defRPr sz="1200"/>
            </a:lvl5pPr>
            <a:lvl6pPr marL="3045188" indent="0">
              <a:buNone/>
              <a:defRPr sz="1200"/>
            </a:lvl6pPr>
            <a:lvl7pPr marL="3654199" indent="0">
              <a:buNone/>
              <a:defRPr sz="1200"/>
            </a:lvl7pPr>
            <a:lvl8pPr marL="4263253" indent="0">
              <a:buNone/>
              <a:defRPr sz="1200"/>
            </a:lvl8pPr>
            <a:lvl9pPr marL="4872292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31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02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12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1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2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26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2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33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24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48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48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27" indent="0">
              <a:buNone/>
              <a:defRPr sz="2700" b="1"/>
            </a:lvl2pPr>
            <a:lvl3pPr marL="1218120" indent="0">
              <a:buNone/>
              <a:defRPr sz="2400" b="1"/>
            </a:lvl3pPr>
            <a:lvl4pPr marL="1827168" indent="0">
              <a:buNone/>
              <a:defRPr sz="2100" b="1"/>
            </a:lvl4pPr>
            <a:lvl5pPr marL="2436238" indent="0">
              <a:buNone/>
              <a:defRPr sz="2100" b="1"/>
            </a:lvl5pPr>
            <a:lvl6pPr marL="3045264" indent="0">
              <a:buNone/>
              <a:defRPr sz="2100" b="1"/>
            </a:lvl6pPr>
            <a:lvl7pPr marL="3654291" indent="0">
              <a:buNone/>
              <a:defRPr sz="2100" b="1"/>
            </a:lvl7pPr>
            <a:lvl8pPr marL="4263360" indent="0">
              <a:buNone/>
              <a:defRPr sz="2100" b="1"/>
            </a:lvl8pPr>
            <a:lvl9pPr marL="4872413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4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27" indent="0">
              <a:buNone/>
              <a:defRPr sz="2700" b="1"/>
            </a:lvl2pPr>
            <a:lvl3pPr marL="1218120" indent="0">
              <a:buNone/>
              <a:defRPr sz="2400" b="1"/>
            </a:lvl3pPr>
            <a:lvl4pPr marL="1827168" indent="0">
              <a:buNone/>
              <a:defRPr sz="2100" b="1"/>
            </a:lvl4pPr>
            <a:lvl5pPr marL="2436238" indent="0">
              <a:buNone/>
              <a:defRPr sz="2100" b="1"/>
            </a:lvl5pPr>
            <a:lvl6pPr marL="3045264" indent="0">
              <a:buNone/>
              <a:defRPr sz="2100" b="1"/>
            </a:lvl6pPr>
            <a:lvl7pPr marL="3654291" indent="0">
              <a:buNone/>
              <a:defRPr sz="2100" b="1"/>
            </a:lvl7pPr>
            <a:lvl8pPr marL="4263360" indent="0">
              <a:buNone/>
              <a:defRPr sz="2100" b="1"/>
            </a:lvl8pPr>
            <a:lvl9pPr marL="4872413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4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98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8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027" indent="0">
              <a:buNone/>
              <a:defRPr sz="1600"/>
            </a:lvl2pPr>
            <a:lvl3pPr marL="1218120" indent="0">
              <a:buNone/>
              <a:defRPr sz="1300"/>
            </a:lvl3pPr>
            <a:lvl4pPr marL="1827168" indent="0">
              <a:buNone/>
              <a:defRPr sz="1200"/>
            </a:lvl4pPr>
            <a:lvl5pPr marL="2436238" indent="0">
              <a:buNone/>
              <a:defRPr sz="1200"/>
            </a:lvl5pPr>
            <a:lvl6pPr marL="3045264" indent="0">
              <a:buNone/>
              <a:defRPr sz="1200"/>
            </a:lvl6pPr>
            <a:lvl7pPr marL="3654291" indent="0">
              <a:buNone/>
              <a:defRPr sz="1200"/>
            </a:lvl7pPr>
            <a:lvl8pPr marL="4263360" indent="0">
              <a:buNone/>
              <a:defRPr sz="1200"/>
            </a:lvl8pPr>
            <a:lvl9pPr marL="4872413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027" indent="0">
              <a:buNone/>
              <a:defRPr sz="3700"/>
            </a:lvl2pPr>
            <a:lvl3pPr marL="1218120" indent="0">
              <a:buNone/>
              <a:defRPr sz="3200"/>
            </a:lvl3pPr>
            <a:lvl4pPr marL="1827168" indent="0">
              <a:buNone/>
              <a:defRPr sz="2700"/>
            </a:lvl4pPr>
            <a:lvl5pPr marL="2436238" indent="0">
              <a:buNone/>
              <a:defRPr sz="2700"/>
            </a:lvl5pPr>
            <a:lvl6pPr marL="3045264" indent="0">
              <a:buNone/>
              <a:defRPr sz="2700"/>
            </a:lvl6pPr>
            <a:lvl7pPr marL="3654291" indent="0">
              <a:buNone/>
              <a:defRPr sz="2700"/>
            </a:lvl7pPr>
            <a:lvl8pPr marL="4263360" indent="0">
              <a:buNone/>
              <a:defRPr sz="2700"/>
            </a:lvl8pPr>
            <a:lvl9pPr marL="4872413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027" indent="0">
              <a:buNone/>
              <a:defRPr sz="1600"/>
            </a:lvl2pPr>
            <a:lvl3pPr marL="1218120" indent="0">
              <a:buNone/>
              <a:defRPr sz="1300"/>
            </a:lvl3pPr>
            <a:lvl4pPr marL="1827168" indent="0">
              <a:buNone/>
              <a:defRPr sz="1200"/>
            </a:lvl4pPr>
            <a:lvl5pPr marL="2436238" indent="0">
              <a:buNone/>
              <a:defRPr sz="1200"/>
            </a:lvl5pPr>
            <a:lvl6pPr marL="3045264" indent="0">
              <a:buNone/>
              <a:defRPr sz="1200"/>
            </a:lvl6pPr>
            <a:lvl7pPr marL="3654291" indent="0">
              <a:buNone/>
              <a:defRPr sz="1200"/>
            </a:lvl7pPr>
            <a:lvl8pPr marL="4263360" indent="0">
              <a:buNone/>
              <a:defRPr sz="1200"/>
            </a:lvl8pPr>
            <a:lvl9pPr marL="4872413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30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0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15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2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2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3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38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3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253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46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46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43" indent="0">
              <a:buNone/>
              <a:defRPr sz="2700" b="1"/>
            </a:lvl2pPr>
            <a:lvl3pPr marL="1218150" indent="0">
              <a:buNone/>
              <a:defRPr sz="2400" b="1"/>
            </a:lvl3pPr>
            <a:lvl4pPr marL="1827213" indent="0">
              <a:buNone/>
              <a:defRPr sz="2100" b="1"/>
            </a:lvl4pPr>
            <a:lvl5pPr marL="2436298" indent="0">
              <a:buNone/>
              <a:defRPr sz="2100" b="1"/>
            </a:lvl5pPr>
            <a:lvl6pPr marL="3045340" indent="0">
              <a:buNone/>
              <a:defRPr sz="2100" b="1"/>
            </a:lvl6pPr>
            <a:lvl7pPr marL="3654383" indent="0">
              <a:buNone/>
              <a:defRPr sz="2100" b="1"/>
            </a:lvl7pPr>
            <a:lvl8pPr marL="4263467" indent="0">
              <a:buNone/>
              <a:defRPr sz="2100" b="1"/>
            </a:lvl8pPr>
            <a:lvl9pPr marL="4872534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3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43" indent="0">
              <a:buNone/>
              <a:defRPr sz="2700" b="1"/>
            </a:lvl2pPr>
            <a:lvl3pPr marL="1218150" indent="0">
              <a:buNone/>
              <a:defRPr sz="2400" b="1"/>
            </a:lvl3pPr>
            <a:lvl4pPr marL="1827213" indent="0">
              <a:buNone/>
              <a:defRPr sz="2100" b="1"/>
            </a:lvl4pPr>
            <a:lvl5pPr marL="2436298" indent="0">
              <a:buNone/>
              <a:defRPr sz="2100" b="1"/>
            </a:lvl5pPr>
            <a:lvl6pPr marL="3045340" indent="0">
              <a:buNone/>
              <a:defRPr sz="2100" b="1"/>
            </a:lvl6pPr>
            <a:lvl7pPr marL="3654383" indent="0">
              <a:buNone/>
              <a:defRPr sz="2100" b="1"/>
            </a:lvl7pPr>
            <a:lvl8pPr marL="4263467" indent="0">
              <a:buNone/>
              <a:defRPr sz="2100" b="1"/>
            </a:lvl8pPr>
            <a:lvl9pPr marL="4872534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3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97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7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043" indent="0">
              <a:buNone/>
              <a:defRPr sz="1600"/>
            </a:lvl2pPr>
            <a:lvl3pPr marL="1218150" indent="0">
              <a:buNone/>
              <a:defRPr sz="1300"/>
            </a:lvl3pPr>
            <a:lvl4pPr marL="1827213" indent="0">
              <a:buNone/>
              <a:defRPr sz="1200"/>
            </a:lvl4pPr>
            <a:lvl5pPr marL="2436298" indent="0">
              <a:buNone/>
              <a:defRPr sz="1200"/>
            </a:lvl5pPr>
            <a:lvl6pPr marL="3045340" indent="0">
              <a:buNone/>
              <a:defRPr sz="1200"/>
            </a:lvl6pPr>
            <a:lvl7pPr marL="3654383" indent="0">
              <a:buNone/>
              <a:defRPr sz="1200"/>
            </a:lvl7pPr>
            <a:lvl8pPr marL="4263467" indent="0">
              <a:buNone/>
              <a:defRPr sz="1200"/>
            </a:lvl8pPr>
            <a:lvl9pPr marL="4872534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043" indent="0">
              <a:buNone/>
              <a:defRPr sz="3700"/>
            </a:lvl2pPr>
            <a:lvl3pPr marL="1218150" indent="0">
              <a:buNone/>
              <a:defRPr sz="3200"/>
            </a:lvl3pPr>
            <a:lvl4pPr marL="1827213" indent="0">
              <a:buNone/>
              <a:defRPr sz="2700"/>
            </a:lvl4pPr>
            <a:lvl5pPr marL="2436298" indent="0">
              <a:buNone/>
              <a:defRPr sz="2700"/>
            </a:lvl5pPr>
            <a:lvl6pPr marL="3045340" indent="0">
              <a:buNone/>
              <a:defRPr sz="2700"/>
            </a:lvl6pPr>
            <a:lvl7pPr marL="3654383" indent="0">
              <a:buNone/>
              <a:defRPr sz="2700"/>
            </a:lvl7pPr>
            <a:lvl8pPr marL="4263467" indent="0">
              <a:buNone/>
              <a:defRPr sz="2700"/>
            </a:lvl8pPr>
            <a:lvl9pPr marL="4872534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043" indent="0">
              <a:buNone/>
              <a:defRPr sz="1600"/>
            </a:lvl2pPr>
            <a:lvl3pPr marL="1218150" indent="0">
              <a:buNone/>
              <a:defRPr sz="1300"/>
            </a:lvl3pPr>
            <a:lvl4pPr marL="1827213" indent="0">
              <a:buNone/>
              <a:defRPr sz="1200"/>
            </a:lvl4pPr>
            <a:lvl5pPr marL="2436298" indent="0">
              <a:buNone/>
              <a:defRPr sz="1200"/>
            </a:lvl5pPr>
            <a:lvl6pPr marL="3045340" indent="0">
              <a:buNone/>
              <a:defRPr sz="1200"/>
            </a:lvl6pPr>
            <a:lvl7pPr marL="3654383" indent="0">
              <a:buNone/>
              <a:defRPr sz="1200"/>
            </a:lvl7pPr>
            <a:lvl8pPr marL="4263467" indent="0">
              <a:buNone/>
              <a:defRPr sz="1200"/>
            </a:lvl8pPr>
            <a:lvl9pPr marL="4872534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29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05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1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2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3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41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47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35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265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59" indent="0">
              <a:buNone/>
              <a:defRPr sz="2700" b="1"/>
            </a:lvl2pPr>
            <a:lvl3pPr marL="1218180" indent="0">
              <a:buNone/>
              <a:defRPr sz="2400" b="1"/>
            </a:lvl3pPr>
            <a:lvl4pPr marL="1827258" indent="0">
              <a:buNone/>
              <a:defRPr sz="2100" b="1"/>
            </a:lvl4pPr>
            <a:lvl5pPr marL="2436358" indent="0">
              <a:buNone/>
              <a:defRPr sz="2100" b="1"/>
            </a:lvl5pPr>
            <a:lvl6pPr marL="3045416" indent="0">
              <a:buNone/>
              <a:defRPr sz="2100" b="1"/>
            </a:lvl6pPr>
            <a:lvl7pPr marL="3654475" indent="0">
              <a:buNone/>
              <a:defRPr sz="2100" b="1"/>
            </a:lvl7pPr>
            <a:lvl8pPr marL="4263573" indent="0">
              <a:buNone/>
              <a:defRPr sz="2100" b="1"/>
            </a:lvl8pPr>
            <a:lvl9pPr marL="4872656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2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59" indent="0">
              <a:buNone/>
              <a:defRPr sz="2700" b="1"/>
            </a:lvl2pPr>
            <a:lvl3pPr marL="1218180" indent="0">
              <a:buNone/>
              <a:defRPr sz="2400" b="1"/>
            </a:lvl3pPr>
            <a:lvl4pPr marL="1827258" indent="0">
              <a:buNone/>
              <a:defRPr sz="2100" b="1"/>
            </a:lvl4pPr>
            <a:lvl5pPr marL="2436358" indent="0">
              <a:buNone/>
              <a:defRPr sz="2100" b="1"/>
            </a:lvl5pPr>
            <a:lvl6pPr marL="3045416" indent="0">
              <a:buNone/>
              <a:defRPr sz="2100" b="1"/>
            </a:lvl6pPr>
            <a:lvl7pPr marL="3654475" indent="0">
              <a:buNone/>
              <a:defRPr sz="2100" b="1"/>
            </a:lvl7pPr>
            <a:lvl8pPr marL="4263573" indent="0">
              <a:buNone/>
              <a:defRPr sz="2100" b="1"/>
            </a:lvl8pPr>
            <a:lvl9pPr marL="4872656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2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96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5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059" indent="0">
              <a:buNone/>
              <a:defRPr sz="1600"/>
            </a:lvl2pPr>
            <a:lvl3pPr marL="1218180" indent="0">
              <a:buNone/>
              <a:defRPr sz="1300"/>
            </a:lvl3pPr>
            <a:lvl4pPr marL="1827258" indent="0">
              <a:buNone/>
              <a:defRPr sz="1200"/>
            </a:lvl4pPr>
            <a:lvl5pPr marL="2436358" indent="0">
              <a:buNone/>
              <a:defRPr sz="1200"/>
            </a:lvl5pPr>
            <a:lvl6pPr marL="3045416" indent="0">
              <a:buNone/>
              <a:defRPr sz="1200"/>
            </a:lvl6pPr>
            <a:lvl7pPr marL="3654475" indent="0">
              <a:buNone/>
              <a:defRPr sz="1200"/>
            </a:lvl7pPr>
            <a:lvl8pPr marL="4263573" indent="0">
              <a:buNone/>
              <a:defRPr sz="1200"/>
            </a:lvl8pPr>
            <a:lvl9pPr marL="4872656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059" indent="0">
              <a:buNone/>
              <a:defRPr sz="3700"/>
            </a:lvl2pPr>
            <a:lvl3pPr marL="1218180" indent="0">
              <a:buNone/>
              <a:defRPr sz="3200"/>
            </a:lvl3pPr>
            <a:lvl4pPr marL="1827258" indent="0">
              <a:buNone/>
              <a:defRPr sz="2700"/>
            </a:lvl4pPr>
            <a:lvl5pPr marL="2436358" indent="0">
              <a:buNone/>
              <a:defRPr sz="2700"/>
            </a:lvl5pPr>
            <a:lvl6pPr marL="3045416" indent="0">
              <a:buNone/>
              <a:defRPr sz="2700"/>
            </a:lvl6pPr>
            <a:lvl7pPr marL="3654475" indent="0">
              <a:buNone/>
              <a:defRPr sz="2700"/>
            </a:lvl7pPr>
            <a:lvl8pPr marL="4263573" indent="0">
              <a:buNone/>
              <a:defRPr sz="2700"/>
            </a:lvl8pPr>
            <a:lvl9pPr marL="4872656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059" indent="0">
              <a:buNone/>
              <a:defRPr sz="1600"/>
            </a:lvl2pPr>
            <a:lvl3pPr marL="1218180" indent="0">
              <a:buNone/>
              <a:defRPr sz="1300"/>
            </a:lvl3pPr>
            <a:lvl4pPr marL="1827258" indent="0">
              <a:buNone/>
              <a:defRPr sz="1200"/>
            </a:lvl4pPr>
            <a:lvl5pPr marL="2436358" indent="0">
              <a:buNone/>
              <a:defRPr sz="1200"/>
            </a:lvl5pPr>
            <a:lvl6pPr marL="3045416" indent="0">
              <a:buNone/>
              <a:defRPr sz="1200"/>
            </a:lvl6pPr>
            <a:lvl7pPr marL="3654475" indent="0">
              <a:buNone/>
              <a:defRPr sz="1200"/>
            </a:lvl7pPr>
            <a:lvl8pPr marL="4263573" indent="0">
              <a:buNone/>
              <a:defRPr sz="1200"/>
            </a:lvl8pPr>
            <a:lvl9pPr marL="4872656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27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07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3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4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49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5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36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27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44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44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75" indent="0">
              <a:buNone/>
              <a:defRPr sz="2700" b="1"/>
            </a:lvl2pPr>
            <a:lvl3pPr marL="1218210" indent="0">
              <a:buNone/>
              <a:defRPr sz="2400" b="1"/>
            </a:lvl3pPr>
            <a:lvl4pPr marL="1827304" indent="0">
              <a:buNone/>
              <a:defRPr sz="2100" b="1"/>
            </a:lvl4pPr>
            <a:lvl5pPr marL="2436418" indent="0">
              <a:buNone/>
              <a:defRPr sz="2100" b="1"/>
            </a:lvl5pPr>
            <a:lvl6pPr marL="3045492" indent="0">
              <a:buNone/>
              <a:defRPr sz="2100" b="1"/>
            </a:lvl6pPr>
            <a:lvl7pPr marL="3654567" indent="0">
              <a:buNone/>
              <a:defRPr sz="2100" b="1"/>
            </a:lvl7pPr>
            <a:lvl8pPr marL="4263680" indent="0">
              <a:buNone/>
              <a:defRPr sz="2100" b="1"/>
            </a:lvl8pPr>
            <a:lvl9pPr marL="4872777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0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75" indent="0">
              <a:buNone/>
              <a:defRPr sz="2700" b="1"/>
            </a:lvl2pPr>
            <a:lvl3pPr marL="1218210" indent="0">
              <a:buNone/>
              <a:defRPr sz="2400" b="1"/>
            </a:lvl3pPr>
            <a:lvl4pPr marL="1827304" indent="0">
              <a:buNone/>
              <a:defRPr sz="2100" b="1"/>
            </a:lvl4pPr>
            <a:lvl5pPr marL="2436418" indent="0">
              <a:buNone/>
              <a:defRPr sz="2100" b="1"/>
            </a:lvl5pPr>
            <a:lvl6pPr marL="3045492" indent="0">
              <a:buNone/>
              <a:defRPr sz="2100" b="1"/>
            </a:lvl6pPr>
            <a:lvl7pPr marL="3654567" indent="0">
              <a:buNone/>
              <a:defRPr sz="2100" b="1"/>
            </a:lvl7pPr>
            <a:lvl8pPr marL="4263680" indent="0">
              <a:buNone/>
              <a:defRPr sz="2100" b="1"/>
            </a:lvl8pPr>
            <a:lvl9pPr marL="4872777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0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94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4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075" indent="0">
              <a:buNone/>
              <a:defRPr sz="1600"/>
            </a:lvl2pPr>
            <a:lvl3pPr marL="1218210" indent="0">
              <a:buNone/>
              <a:defRPr sz="1300"/>
            </a:lvl3pPr>
            <a:lvl4pPr marL="1827304" indent="0">
              <a:buNone/>
              <a:defRPr sz="1200"/>
            </a:lvl4pPr>
            <a:lvl5pPr marL="2436418" indent="0">
              <a:buNone/>
              <a:defRPr sz="1200"/>
            </a:lvl5pPr>
            <a:lvl6pPr marL="3045492" indent="0">
              <a:buNone/>
              <a:defRPr sz="1200"/>
            </a:lvl6pPr>
            <a:lvl7pPr marL="3654567" indent="0">
              <a:buNone/>
              <a:defRPr sz="1200"/>
            </a:lvl7pPr>
            <a:lvl8pPr marL="4263680" indent="0">
              <a:buNone/>
              <a:defRPr sz="1200"/>
            </a:lvl8pPr>
            <a:lvl9pPr marL="4872777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075" indent="0">
              <a:buNone/>
              <a:defRPr sz="3700"/>
            </a:lvl2pPr>
            <a:lvl3pPr marL="1218210" indent="0">
              <a:buNone/>
              <a:defRPr sz="3200"/>
            </a:lvl3pPr>
            <a:lvl4pPr marL="1827304" indent="0">
              <a:buNone/>
              <a:defRPr sz="2700"/>
            </a:lvl4pPr>
            <a:lvl5pPr marL="2436418" indent="0">
              <a:buNone/>
              <a:defRPr sz="2700"/>
            </a:lvl5pPr>
            <a:lvl6pPr marL="3045492" indent="0">
              <a:buNone/>
              <a:defRPr sz="2700"/>
            </a:lvl6pPr>
            <a:lvl7pPr marL="3654567" indent="0">
              <a:buNone/>
              <a:defRPr sz="2700"/>
            </a:lvl7pPr>
            <a:lvl8pPr marL="4263680" indent="0">
              <a:buNone/>
              <a:defRPr sz="2700"/>
            </a:lvl8pPr>
            <a:lvl9pPr marL="4872777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075" indent="0">
              <a:buNone/>
              <a:defRPr sz="1600"/>
            </a:lvl2pPr>
            <a:lvl3pPr marL="1218210" indent="0">
              <a:buNone/>
              <a:defRPr sz="1300"/>
            </a:lvl3pPr>
            <a:lvl4pPr marL="1827304" indent="0">
              <a:buNone/>
              <a:defRPr sz="1200"/>
            </a:lvl4pPr>
            <a:lvl5pPr marL="2436418" indent="0">
              <a:buNone/>
              <a:defRPr sz="1200"/>
            </a:lvl5pPr>
            <a:lvl6pPr marL="3045492" indent="0">
              <a:buNone/>
              <a:defRPr sz="1200"/>
            </a:lvl6pPr>
            <a:lvl7pPr marL="3654567" indent="0">
              <a:buNone/>
              <a:defRPr sz="1200"/>
            </a:lvl7pPr>
            <a:lvl8pPr marL="4263680" indent="0">
              <a:buNone/>
              <a:defRPr sz="1200"/>
            </a:lvl8pPr>
            <a:lvl9pPr marL="4872777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26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09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24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34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4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5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65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378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28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42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42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91" indent="0">
              <a:buNone/>
              <a:defRPr sz="2700" b="1"/>
            </a:lvl2pPr>
            <a:lvl3pPr marL="1218240" indent="0">
              <a:buNone/>
              <a:defRPr sz="2400" b="1"/>
            </a:lvl3pPr>
            <a:lvl4pPr marL="1827349" indent="0">
              <a:buNone/>
              <a:defRPr sz="2100" b="1"/>
            </a:lvl4pPr>
            <a:lvl5pPr marL="2436478" indent="0">
              <a:buNone/>
              <a:defRPr sz="2100" b="1"/>
            </a:lvl5pPr>
            <a:lvl6pPr marL="3045568" indent="0">
              <a:buNone/>
              <a:defRPr sz="2100" b="1"/>
            </a:lvl6pPr>
            <a:lvl7pPr marL="3654659" indent="0">
              <a:buNone/>
              <a:defRPr sz="2100" b="1"/>
            </a:lvl7pPr>
            <a:lvl8pPr marL="4263787" indent="0">
              <a:buNone/>
              <a:defRPr sz="2100" b="1"/>
            </a:lvl8pPr>
            <a:lvl9pPr marL="4872898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9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091" indent="0">
              <a:buNone/>
              <a:defRPr sz="2700" b="1"/>
            </a:lvl2pPr>
            <a:lvl3pPr marL="1218240" indent="0">
              <a:buNone/>
              <a:defRPr sz="2400" b="1"/>
            </a:lvl3pPr>
            <a:lvl4pPr marL="1827349" indent="0">
              <a:buNone/>
              <a:defRPr sz="2100" b="1"/>
            </a:lvl4pPr>
            <a:lvl5pPr marL="2436478" indent="0">
              <a:buNone/>
              <a:defRPr sz="2100" b="1"/>
            </a:lvl5pPr>
            <a:lvl6pPr marL="3045568" indent="0">
              <a:buNone/>
              <a:defRPr sz="2100" b="1"/>
            </a:lvl6pPr>
            <a:lvl7pPr marL="3654659" indent="0">
              <a:buNone/>
              <a:defRPr sz="2100" b="1"/>
            </a:lvl7pPr>
            <a:lvl8pPr marL="4263787" indent="0">
              <a:buNone/>
              <a:defRPr sz="2100" b="1"/>
            </a:lvl8pPr>
            <a:lvl9pPr marL="4872898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9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93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3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091" indent="0">
              <a:buNone/>
              <a:defRPr sz="1600"/>
            </a:lvl2pPr>
            <a:lvl3pPr marL="1218240" indent="0">
              <a:buNone/>
              <a:defRPr sz="1300"/>
            </a:lvl3pPr>
            <a:lvl4pPr marL="1827349" indent="0">
              <a:buNone/>
              <a:defRPr sz="1200"/>
            </a:lvl4pPr>
            <a:lvl5pPr marL="2436478" indent="0">
              <a:buNone/>
              <a:defRPr sz="1200"/>
            </a:lvl5pPr>
            <a:lvl6pPr marL="3045568" indent="0">
              <a:buNone/>
              <a:defRPr sz="1200"/>
            </a:lvl6pPr>
            <a:lvl7pPr marL="3654659" indent="0">
              <a:buNone/>
              <a:defRPr sz="1200"/>
            </a:lvl7pPr>
            <a:lvl8pPr marL="4263787" indent="0">
              <a:buNone/>
              <a:defRPr sz="1200"/>
            </a:lvl8pPr>
            <a:lvl9pPr marL="4872898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091" indent="0">
              <a:buNone/>
              <a:defRPr sz="3700"/>
            </a:lvl2pPr>
            <a:lvl3pPr marL="1218240" indent="0">
              <a:buNone/>
              <a:defRPr sz="3200"/>
            </a:lvl3pPr>
            <a:lvl4pPr marL="1827349" indent="0">
              <a:buNone/>
              <a:defRPr sz="2700"/>
            </a:lvl4pPr>
            <a:lvl5pPr marL="2436478" indent="0">
              <a:buNone/>
              <a:defRPr sz="2700"/>
            </a:lvl5pPr>
            <a:lvl6pPr marL="3045568" indent="0">
              <a:buNone/>
              <a:defRPr sz="2700"/>
            </a:lvl6pPr>
            <a:lvl7pPr marL="3654659" indent="0">
              <a:buNone/>
              <a:defRPr sz="2700"/>
            </a:lvl7pPr>
            <a:lvl8pPr marL="4263787" indent="0">
              <a:buNone/>
              <a:defRPr sz="2700"/>
            </a:lvl8pPr>
            <a:lvl9pPr marL="4872898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091" indent="0">
              <a:buNone/>
              <a:defRPr sz="1600"/>
            </a:lvl2pPr>
            <a:lvl3pPr marL="1218240" indent="0">
              <a:buNone/>
              <a:defRPr sz="1300"/>
            </a:lvl3pPr>
            <a:lvl4pPr marL="1827349" indent="0">
              <a:buNone/>
              <a:defRPr sz="1200"/>
            </a:lvl4pPr>
            <a:lvl5pPr marL="2436478" indent="0">
              <a:buNone/>
              <a:defRPr sz="1200"/>
            </a:lvl5pPr>
            <a:lvl6pPr marL="3045568" indent="0">
              <a:buNone/>
              <a:defRPr sz="1200"/>
            </a:lvl6pPr>
            <a:lvl7pPr marL="3654659" indent="0">
              <a:buNone/>
              <a:defRPr sz="1200"/>
            </a:lvl7pPr>
            <a:lvl8pPr marL="4263787" indent="0">
              <a:buNone/>
              <a:defRPr sz="1200"/>
            </a:lvl8pPr>
            <a:lvl9pPr marL="4872898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25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10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2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3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5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64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7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38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0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41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41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07" indent="0">
              <a:buNone/>
              <a:defRPr sz="2700" b="1"/>
            </a:lvl2pPr>
            <a:lvl3pPr marL="1218270" indent="0">
              <a:buNone/>
              <a:defRPr sz="2400" b="1"/>
            </a:lvl3pPr>
            <a:lvl4pPr marL="1827394" indent="0">
              <a:buNone/>
              <a:defRPr sz="2100" b="1"/>
            </a:lvl4pPr>
            <a:lvl5pPr marL="2436538" indent="0">
              <a:buNone/>
              <a:defRPr sz="2100" b="1"/>
            </a:lvl5pPr>
            <a:lvl6pPr marL="3045644" indent="0">
              <a:buNone/>
              <a:defRPr sz="2100" b="1"/>
            </a:lvl6pPr>
            <a:lvl7pPr marL="3654751" indent="0">
              <a:buNone/>
              <a:defRPr sz="2100" b="1"/>
            </a:lvl7pPr>
            <a:lvl8pPr marL="4263893" indent="0">
              <a:buNone/>
              <a:defRPr sz="2100" b="1"/>
            </a:lvl8pPr>
            <a:lvl9pPr marL="4873020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8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07" indent="0">
              <a:buNone/>
              <a:defRPr sz="2700" b="1"/>
            </a:lvl2pPr>
            <a:lvl3pPr marL="1218270" indent="0">
              <a:buNone/>
              <a:defRPr sz="2400" b="1"/>
            </a:lvl3pPr>
            <a:lvl4pPr marL="1827394" indent="0">
              <a:buNone/>
              <a:defRPr sz="2100" b="1"/>
            </a:lvl4pPr>
            <a:lvl5pPr marL="2436538" indent="0">
              <a:buNone/>
              <a:defRPr sz="2100" b="1"/>
            </a:lvl5pPr>
            <a:lvl6pPr marL="3045644" indent="0">
              <a:buNone/>
              <a:defRPr sz="2100" b="1"/>
            </a:lvl6pPr>
            <a:lvl7pPr marL="3654751" indent="0">
              <a:buNone/>
              <a:defRPr sz="2100" b="1"/>
            </a:lvl7pPr>
            <a:lvl8pPr marL="4263893" indent="0">
              <a:buNone/>
              <a:defRPr sz="2100" b="1"/>
            </a:lvl8pPr>
            <a:lvl9pPr marL="4873020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8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92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1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107" indent="0">
              <a:buNone/>
              <a:defRPr sz="1600"/>
            </a:lvl2pPr>
            <a:lvl3pPr marL="1218270" indent="0">
              <a:buNone/>
              <a:defRPr sz="1300"/>
            </a:lvl3pPr>
            <a:lvl4pPr marL="1827394" indent="0">
              <a:buNone/>
              <a:defRPr sz="1200"/>
            </a:lvl4pPr>
            <a:lvl5pPr marL="2436538" indent="0">
              <a:buNone/>
              <a:defRPr sz="1200"/>
            </a:lvl5pPr>
            <a:lvl6pPr marL="3045644" indent="0">
              <a:buNone/>
              <a:defRPr sz="1200"/>
            </a:lvl6pPr>
            <a:lvl7pPr marL="3654751" indent="0">
              <a:buNone/>
              <a:defRPr sz="1200"/>
            </a:lvl7pPr>
            <a:lvl8pPr marL="4263893" indent="0">
              <a:buNone/>
              <a:defRPr sz="1200"/>
            </a:lvl8pPr>
            <a:lvl9pPr marL="4873020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107" indent="0">
              <a:buNone/>
              <a:defRPr sz="3700"/>
            </a:lvl2pPr>
            <a:lvl3pPr marL="1218270" indent="0">
              <a:buNone/>
              <a:defRPr sz="3200"/>
            </a:lvl3pPr>
            <a:lvl4pPr marL="1827394" indent="0">
              <a:buNone/>
              <a:defRPr sz="2700"/>
            </a:lvl4pPr>
            <a:lvl5pPr marL="2436538" indent="0">
              <a:buNone/>
              <a:defRPr sz="2700"/>
            </a:lvl5pPr>
            <a:lvl6pPr marL="3045644" indent="0">
              <a:buNone/>
              <a:defRPr sz="2700"/>
            </a:lvl6pPr>
            <a:lvl7pPr marL="3654751" indent="0">
              <a:buNone/>
              <a:defRPr sz="2700"/>
            </a:lvl7pPr>
            <a:lvl8pPr marL="4263893" indent="0">
              <a:buNone/>
              <a:defRPr sz="2700"/>
            </a:lvl8pPr>
            <a:lvl9pPr marL="4873020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107" indent="0">
              <a:buNone/>
              <a:defRPr sz="1600"/>
            </a:lvl2pPr>
            <a:lvl3pPr marL="1218270" indent="0">
              <a:buNone/>
              <a:defRPr sz="1300"/>
            </a:lvl3pPr>
            <a:lvl4pPr marL="1827394" indent="0">
              <a:buNone/>
              <a:defRPr sz="1200"/>
            </a:lvl4pPr>
            <a:lvl5pPr marL="2436538" indent="0">
              <a:buNone/>
              <a:defRPr sz="1200"/>
            </a:lvl5pPr>
            <a:lvl6pPr marL="3045644" indent="0">
              <a:buNone/>
              <a:defRPr sz="1200"/>
            </a:lvl6pPr>
            <a:lvl7pPr marL="3654751" indent="0">
              <a:buNone/>
              <a:defRPr sz="1200"/>
            </a:lvl7pPr>
            <a:lvl8pPr marL="4263893" indent="0">
              <a:buNone/>
              <a:defRPr sz="1200"/>
            </a:lvl8pPr>
            <a:lvl9pPr marL="4873020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23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12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3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4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5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7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8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4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1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40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40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23" indent="0">
              <a:buNone/>
              <a:defRPr sz="2700" b="1"/>
            </a:lvl2pPr>
            <a:lvl3pPr marL="1218300" indent="0">
              <a:buNone/>
              <a:defRPr sz="2400" b="1"/>
            </a:lvl3pPr>
            <a:lvl4pPr marL="1827440" indent="0">
              <a:buNone/>
              <a:defRPr sz="2100" b="1"/>
            </a:lvl4pPr>
            <a:lvl5pPr marL="2436598" indent="0">
              <a:buNone/>
              <a:defRPr sz="2100" b="1"/>
            </a:lvl5pPr>
            <a:lvl6pPr marL="3045720" indent="0">
              <a:buNone/>
              <a:defRPr sz="2100" b="1"/>
            </a:lvl6pPr>
            <a:lvl7pPr marL="3654843" indent="0">
              <a:buNone/>
              <a:defRPr sz="2100" b="1"/>
            </a:lvl7pPr>
            <a:lvl8pPr marL="4264000" indent="0">
              <a:buNone/>
              <a:defRPr sz="2100" b="1"/>
            </a:lvl8pPr>
            <a:lvl9pPr marL="487314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6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23" indent="0">
              <a:buNone/>
              <a:defRPr sz="2700" b="1"/>
            </a:lvl2pPr>
            <a:lvl3pPr marL="1218300" indent="0">
              <a:buNone/>
              <a:defRPr sz="2400" b="1"/>
            </a:lvl3pPr>
            <a:lvl4pPr marL="1827440" indent="0">
              <a:buNone/>
              <a:defRPr sz="2100" b="1"/>
            </a:lvl4pPr>
            <a:lvl5pPr marL="2436598" indent="0">
              <a:buNone/>
              <a:defRPr sz="2100" b="1"/>
            </a:lvl5pPr>
            <a:lvl6pPr marL="3045720" indent="0">
              <a:buNone/>
              <a:defRPr sz="2100" b="1"/>
            </a:lvl6pPr>
            <a:lvl7pPr marL="3654843" indent="0">
              <a:buNone/>
              <a:defRPr sz="2100" b="1"/>
            </a:lvl7pPr>
            <a:lvl8pPr marL="4264000" indent="0">
              <a:buNone/>
              <a:defRPr sz="2100" b="1"/>
            </a:lvl8pPr>
            <a:lvl9pPr marL="487314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6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90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0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123" indent="0">
              <a:buNone/>
              <a:defRPr sz="1600"/>
            </a:lvl2pPr>
            <a:lvl3pPr marL="1218300" indent="0">
              <a:buNone/>
              <a:defRPr sz="1300"/>
            </a:lvl3pPr>
            <a:lvl4pPr marL="1827440" indent="0">
              <a:buNone/>
              <a:defRPr sz="1200"/>
            </a:lvl4pPr>
            <a:lvl5pPr marL="2436598" indent="0">
              <a:buNone/>
              <a:defRPr sz="1200"/>
            </a:lvl5pPr>
            <a:lvl6pPr marL="3045720" indent="0">
              <a:buNone/>
              <a:defRPr sz="1200"/>
            </a:lvl6pPr>
            <a:lvl7pPr marL="3654843" indent="0">
              <a:buNone/>
              <a:defRPr sz="1200"/>
            </a:lvl7pPr>
            <a:lvl8pPr marL="4264000" indent="0">
              <a:buNone/>
              <a:defRPr sz="1200"/>
            </a:lvl8pPr>
            <a:lvl9pPr marL="487314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123" indent="0">
              <a:buNone/>
              <a:defRPr sz="3700"/>
            </a:lvl2pPr>
            <a:lvl3pPr marL="1218300" indent="0">
              <a:buNone/>
              <a:defRPr sz="3200"/>
            </a:lvl3pPr>
            <a:lvl4pPr marL="1827440" indent="0">
              <a:buNone/>
              <a:defRPr sz="2700"/>
            </a:lvl4pPr>
            <a:lvl5pPr marL="2436598" indent="0">
              <a:buNone/>
              <a:defRPr sz="2700"/>
            </a:lvl5pPr>
            <a:lvl6pPr marL="3045720" indent="0">
              <a:buNone/>
              <a:defRPr sz="2700"/>
            </a:lvl6pPr>
            <a:lvl7pPr marL="3654843" indent="0">
              <a:buNone/>
              <a:defRPr sz="2700"/>
            </a:lvl7pPr>
            <a:lvl8pPr marL="4264000" indent="0">
              <a:buNone/>
              <a:defRPr sz="2700"/>
            </a:lvl8pPr>
            <a:lvl9pPr marL="4873141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123" indent="0">
              <a:buNone/>
              <a:defRPr sz="1600"/>
            </a:lvl2pPr>
            <a:lvl3pPr marL="1218300" indent="0">
              <a:buNone/>
              <a:defRPr sz="1300"/>
            </a:lvl3pPr>
            <a:lvl4pPr marL="1827440" indent="0">
              <a:buNone/>
              <a:defRPr sz="1200"/>
            </a:lvl4pPr>
            <a:lvl5pPr marL="2436598" indent="0">
              <a:buNone/>
              <a:defRPr sz="1200"/>
            </a:lvl5pPr>
            <a:lvl6pPr marL="3045720" indent="0">
              <a:buNone/>
              <a:defRPr sz="1200"/>
            </a:lvl6pPr>
            <a:lvl7pPr marL="3654843" indent="0">
              <a:buNone/>
              <a:defRPr sz="1200"/>
            </a:lvl7pPr>
            <a:lvl8pPr marL="4264000" indent="0">
              <a:buNone/>
              <a:defRPr sz="1200"/>
            </a:lvl8pPr>
            <a:lvl9pPr marL="487314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22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13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33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48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6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7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49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41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2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38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38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39" indent="0">
              <a:buNone/>
              <a:defRPr sz="2700" b="1"/>
            </a:lvl2pPr>
            <a:lvl3pPr marL="1218330" indent="0">
              <a:buNone/>
              <a:defRPr sz="2400" b="1"/>
            </a:lvl3pPr>
            <a:lvl4pPr marL="1827485" indent="0">
              <a:buNone/>
              <a:defRPr sz="2100" b="1"/>
            </a:lvl4pPr>
            <a:lvl5pPr marL="2436658" indent="0">
              <a:buNone/>
              <a:defRPr sz="2100" b="1"/>
            </a:lvl5pPr>
            <a:lvl6pPr marL="3045796" indent="0">
              <a:buNone/>
              <a:defRPr sz="2100" b="1"/>
            </a:lvl6pPr>
            <a:lvl7pPr marL="3654935" indent="0">
              <a:buNone/>
              <a:defRPr sz="2100" b="1"/>
            </a:lvl7pPr>
            <a:lvl8pPr marL="4264107" indent="0">
              <a:buNone/>
              <a:defRPr sz="2100" b="1"/>
            </a:lvl8pPr>
            <a:lvl9pPr marL="4873263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5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39" indent="0">
              <a:buNone/>
              <a:defRPr sz="2700" b="1"/>
            </a:lvl2pPr>
            <a:lvl3pPr marL="1218330" indent="0">
              <a:buNone/>
              <a:defRPr sz="2400" b="1"/>
            </a:lvl3pPr>
            <a:lvl4pPr marL="1827485" indent="0">
              <a:buNone/>
              <a:defRPr sz="2100" b="1"/>
            </a:lvl4pPr>
            <a:lvl5pPr marL="2436658" indent="0">
              <a:buNone/>
              <a:defRPr sz="2100" b="1"/>
            </a:lvl5pPr>
            <a:lvl6pPr marL="3045796" indent="0">
              <a:buNone/>
              <a:defRPr sz="2100" b="1"/>
            </a:lvl6pPr>
            <a:lvl7pPr marL="3654935" indent="0">
              <a:buNone/>
              <a:defRPr sz="2100" b="1"/>
            </a:lvl7pPr>
            <a:lvl8pPr marL="4264107" indent="0">
              <a:buNone/>
              <a:defRPr sz="2100" b="1"/>
            </a:lvl8pPr>
            <a:lvl9pPr marL="4873263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5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89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9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139" indent="0">
              <a:buNone/>
              <a:defRPr sz="1600"/>
            </a:lvl2pPr>
            <a:lvl3pPr marL="1218330" indent="0">
              <a:buNone/>
              <a:defRPr sz="1300"/>
            </a:lvl3pPr>
            <a:lvl4pPr marL="1827485" indent="0">
              <a:buNone/>
              <a:defRPr sz="1200"/>
            </a:lvl4pPr>
            <a:lvl5pPr marL="2436658" indent="0">
              <a:buNone/>
              <a:defRPr sz="1200"/>
            </a:lvl5pPr>
            <a:lvl6pPr marL="3045796" indent="0">
              <a:buNone/>
              <a:defRPr sz="1200"/>
            </a:lvl6pPr>
            <a:lvl7pPr marL="3654935" indent="0">
              <a:buNone/>
              <a:defRPr sz="1200"/>
            </a:lvl7pPr>
            <a:lvl8pPr marL="4264107" indent="0">
              <a:buNone/>
              <a:defRPr sz="1200"/>
            </a:lvl8pPr>
            <a:lvl9pPr marL="4873263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139" indent="0">
              <a:buNone/>
              <a:defRPr sz="3700"/>
            </a:lvl2pPr>
            <a:lvl3pPr marL="1218330" indent="0">
              <a:buNone/>
              <a:defRPr sz="3200"/>
            </a:lvl3pPr>
            <a:lvl4pPr marL="1827485" indent="0">
              <a:buNone/>
              <a:defRPr sz="2700"/>
            </a:lvl4pPr>
            <a:lvl5pPr marL="2436658" indent="0">
              <a:buNone/>
              <a:defRPr sz="2700"/>
            </a:lvl5pPr>
            <a:lvl6pPr marL="3045796" indent="0">
              <a:buNone/>
              <a:defRPr sz="2700"/>
            </a:lvl6pPr>
            <a:lvl7pPr marL="3654935" indent="0">
              <a:buNone/>
              <a:defRPr sz="2700"/>
            </a:lvl7pPr>
            <a:lvl8pPr marL="4264107" indent="0">
              <a:buNone/>
              <a:defRPr sz="2700"/>
            </a:lvl8pPr>
            <a:lvl9pPr marL="4873263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139" indent="0">
              <a:buNone/>
              <a:defRPr sz="1600"/>
            </a:lvl2pPr>
            <a:lvl3pPr marL="1218330" indent="0">
              <a:buNone/>
              <a:defRPr sz="1300"/>
            </a:lvl3pPr>
            <a:lvl4pPr marL="1827485" indent="0">
              <a:buNone/>
              <a:defRPr sz="1200"/>
            </a:lvl4pPr>
            <a:lvl5pPr marL="2436658" indent="0">
              <a:buNone/>
              <a:defRPr sz="1200"/>
            </a:lvl5pPr>
            <a:lvl6pPr marL="3045796" indent="0">
              <a:buNone/>
              <a:defRPr sz="1200"/>
            </a:lvl6pPr>
            <a:lvl7pPr marL="3654935" indent="0">
              <a:buNone/>
              <a:defRPr sz="1200"/>
            </a:lvl7pPr>
            <a:lvl8pPr marL="4264107" indent="0">
              <a:buNone/>
              <a:defRPr sz="1200"/>
            </a:lvl8pPr>
            <a:lvl9pPr marL="4873263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21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15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3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5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7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87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502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42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38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37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37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55" indent="0">
              <a:buNone/>
              <a:defRPr sz="2700" b="1"/>
            </a:lvl2pPr>
            <a:lvl3pPr marL="1218360" indent="0">
              <a:buNone/>
              <a:defRPr sz="2400" b="1"/>
            </a:lvl3pPr>
            <a:lvl4pPr marL="1827530" indent="0">
              <a:buNone/>
              <a:defRPr sz="2100" b="1"/>
            </a:lvl4pPr>
            <a:lvl5pPr marL="2436718" indent="0">
              <a:buNone/>
              <a:defRPr sz="2100" b="1"/>
            </a:lvl5pPr>
            <a:lvl6pPr marL="3045872" indent="0">
              <a:buNone/>
              <a:defRPr sz="2100" b="1"/>
            </a:lvl6pPr>
            <a:lvl7pPr marL="3655027" indent="0">
              <a:buNone/>
              <a:defRPr sz="2100" b="1"/>
            </a:lvl7pPr>
            <a:lvl8pPr marL="4264213" indent="0">
              <a:buNone/>
              <a:defRPr sz="2100" b="1"/>
            </a:lvl8pPr>
            <a:lvl9pPr marL="4873385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4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55" indent="0">
              <a:buNone/>
              <a:defRPr sz="2700" b="1"/>
            </a:lvl2pPr>
            <a:lvl3pPr marL="1218360" indent="0">
              <a:buNone/>
              <a:defRPr sz="2400" b="1"/>
            </a:lvl3pPr>
            <a:lvl4pPr marL="1827530" indent="0">
              <a:buNone/>
              <a:defRPr sz="2100" b="1"/>
            </a:lvl4pPr>
            <a:lvl5pPr marL="2436718" indent="0">
              <a:buNone/>
              <a:defRPr sz="2100" b="1"/>
            </a:lvl5pPr>
            <a:lvl6pPr marL="3045872" indent="0">
              <a:buNone/>
              <a:defRPr sz="2100" b="1"/>
            </a:lvl6pPr>
            <a:lvl7pPr marL="3655027" indent="0">
              <a:buNone/>
              <a:defRPr sz="2100" b="1"/>
            </a:lvl7pPr>
            <a:lvl8pPr marL="4264213" indent="0">
              <a:buNone/>
              <a:defRPr sz="2100" b="1"/>
            </a:lvl8pPr>
            <a:lvl9pPr marL="4873385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4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88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7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155" indent="0">
              <a:buNone/>
              <a:defRPr sz="1600"/>
            </a:lvl2pPr>
            <a:lvl3pPr marL="1218360" indent="0">
              <a:buNone/>
              <a:defRPr sz="1300"/>
            </a:lvl3pPr>
            <a:lvl4pPr marL="1827530" indent="0">
              <a:buNone/>
              <a:defRPr sz="1200"/>
            </a:lvl4pPr>
            <a:lvl5pPr marL="2436718" indent="0">
              <a:buNone/>
              <a:defRPr sz="1200"/>
            </a:lvl5pPr>
            <a:lvl6pPr marL="3045872" indent="0">
              <a:buNone/>
              <a:defRPr sz="1200"/>
            </a:lvl6pPr>
            <a:lvl7pPr marL="3655027" indent="0">
              <a:buNone/>
              <a:defRPr sz="1200"/>
            </a:lvl7pPr>
            <a:lvl8pPr marL="4264213" indent="0">
              <a:buNone/>
              <a:defRPr sz="1200"/>
            </a:lvl8pPr>
            <a:lvl9pPr marL="4873385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155" indent="0">
              <a:buNone/>
              <a:defRPr sz="3700"/>
            </a:lvl2pPr>
            <a:lvl3pPr marL="1218360" indent="0">
              <a:buNone/>
              <a:defRPr sz="3200"/>
            </a:lvl3pPr>
            <a:lvl4pPr marL="1827530" indent="0">
              <a:buNone/>
              <a:defRPr sz="2700"/>
            </a:lvl4pPr>
            <a:lvl5pPr marL="2436718" indent="0">
              <a:buNone/>
              <a:defRPr sz="2700"/>
            </a:lvl5pPr>
            <a:lvl6pPr marL="3045872" indent="0">
              <a:buNone/>
              <a:defRPr sz="2700"/>
            </a:lvl6pPr>
            <a:lvl7pPr marL="3655027" indent="0">
              <a:buNone/>
              <a:defRPr sz="2700"/>
            </a:lvl7pPr>
            <a:lvl8pPr marL="4264213" indent="0">
              <a:buNone/>
              <a:defRPr sz="2700"/>
            </a:lvl8pPr>
            <a:lvl9pPr marL="4873385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155" indent="0">
              <a:buNone/>
              <a:defRPr sz="1600"/>
            </a:lvl2pPr>
            <a:lvl3pPr marL="1218360" indent="0">
              <a:buNone/>
              <a:defRPr sz="1300"/>
            </a:lvl3pPr>
            <a:lvl4pPr marL="1827530" indent="0">
              <a:buNone/>
              <a:defRPr sz="1200"/>
            </a:lvl4pPr>
            <a:lvl5pPr marL="2436718" indent="0">
              <a:buNone/>
              <a:defRPr sz="1200"/>
            </a:lvl5pPr>
            <a:lvl6pPr marL="3045872" indent="0">
              <a:buNone/>
              <a:defRPr sz="1200"/>
            </a:lvl6pPr>
            <a:lvl7pPr marL="3655027" indent="0">
              <a:buNone/>
              <a:defRPr sz="1200"/>
            </a:lvl7pPr>
            <a:lvl8pPr marL="4264213" indent="0">
              <a:buNone/>
              <a:defRPr sz="1200"/>
            </a:lvl8pPr>
            <a:lvl9pPr marL="4873385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19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17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3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5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7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594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51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43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5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35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35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71" indent="0">
              <a:buNone/>
              <a:defRPr sz="2700" b="1"/>
            </a:lvl2pPr>
            <a:lvl3pPr marL="1218390" indent="0">
              <a:buNone/>
              <a:defRPr sz="2400" b="1"/>
            </a:lvl3pPr>
            <a:lvl4pPr marL="1827576" indent="0">
              <a:buNone/>
              <a:defRPr sz="2100" b="1"/>
            </a:lvl4pPr>
            <a:lvl5pPr marL="2436778" indent="0">
              <a:buNone/>
              <a:defRPr sz="2100" b="1"/>
            </a:lvl5pPr>
            <a:lvl6pPr marL="3045948" indent="0">
              <a:buNone/>
              <a:defRPr sz="2100" b="1"/>
            </a:lvl6pPr>
            <a:lvl7pPr marL="3655119" indent="0">
              <a:buNone/>
              <a:defRPr sz="2100" b="1"/>
            </a:lvl7pPr>
            <a:lvl8pPr marL="4264320" indent="0">
              <a:buNone/>
              <a:defRPr sz="2100" b="1"/>
            </a:lvl8pPr>
            <a:lvl9pPr marL="4873507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2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71" indent="0">
              <a:buNone/>
              <a:defRPr sz="2700" b="1"/>
            </a:lvl2pPr>
            <a:lvl3pPr marL="1218390" indent="0">
              <a:buNone/>
              <a:defRPr sz="2400" b="1"/>
            </a:lvl3pPr>
            <a:lvl4pPr marL="1827576" indent="0">
              <a:buNone/>
              <a:defRPr sz="2100" b="1"/>
            </a:lvl4pPr>
            <a:lvl5pPr marL="2436778" indent="0">
              <a:buNone/>
              <a:defRPr sz="2100" b="1"/>
            </a:lvl5pPr>
            <a:lvl6pPr marL="3045948" indent="0">
              <a:buNone/>
              <a:defRPr sz="2100" b="1"/>
            </a:lvl6pPr>
            <a:lvl7pPr marL="3655119" indent="0">
              <a:buNone/>
              <a:defRPr sz="2100" b="1"/>
            </a:lvl7pPr>
            <a:lvl8pPr marL="4264320" indent="0">
              <a:buNone/>
              <a:defRPr sz="2100" b="1"/>
            </a:lvl8pPr>
            <a:lvl9pPr marL="4873507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2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86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6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171" indent="0">
              <a:buNone/>
              <a:defRPr sz="1600"/>
            </a:lvl2pPr>
            <a:lvl3pPr marL="1218390" indent="0">
              <a:buNone/>
              <a:defRPr sz="1300"/>
            </a:lvl3pPr>
            <a:lvl4pPr marL="1827576" indent="0">
              <a:buNone/>
              <a:defRPr sz="1200"/>
            </a:lvl4pPr>
            <a:lvl5pPr marL="2436778" indent="0">
              <a:buNone/>
              <a:defRPr sz="1200"/>
            </a:lvl5pPr>
            <a:lvl6pPr marL="3045948" indent="0">
              <a:buNone/>
              <a:defRPr sz="1200"/>
            </a:lvl6pPr>
            <a:lvl7pPr marL="3655119" indent="0">
              <a:buNone/>
              <a:defRPr sz="1200"/>
            </a:lvl7pPr>
            <a:lvl8pPr marL="4264320" indent="0">
              <a:buNone/>
              <a:defRPr sz="1200"/>
            </a:lvl8pPr>
            <a:lvl9pPr marL="4873507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171" indent="0">
              <a:buNone/>
              <a:defRPr sz="3700"/>
            </a:lvl2pPr>
            <a:lvl3pPr marL="1218390" indent="0">
              <a:buNone/>
              <a:defRPr sz="3200"/>
            </a:lvl3pPr>
            <a:lvl4pPr marL="1827576" indent="0">
              <a:buNone/>
              <a:defRPr sz="2700"/>
            </a:lvl4pPr>
            <a:lvl5pPr marL="2436778" indent="0">
              <a:buNone/>
              <a:defRPr sz="2700"/>
            </a:lvl5pPr>
            <a:lvl6pPr marL="3045948" indent="0">
              <a:buNone/>
              <a:defRPr sz="2700"/>
            </a:lvl6pPr>
            <a:lvl7pPr marL="3655119" indent="0">
              <a:buNone/>
              <a:defRPr sz="2700"/>
            </a:lvl7pPr>
            <a:lvl8pPr marL="4264320" indent="0">
              <a:buNone/>
              <a:defRPr sz="2700"/>
            </a:lvl8pPr>
            <a:lvl9pPr marL="4873507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171" indent="0">
              <a:buNone/>
              <a:defRPr sz="1600"/>
            </a:lvl2pPr>
            <a:lvl3pPr marL="1218390" indent="0">
              <a:buNone/>
              <a:defRPr sz="1300"/>
            </a:lvl3pPr>
            <a:lvl4pPr marL="1827576" indent="0">
              <a:buNone/>
              <a:defRPr sz="1200"/>
            </a:lvl4pPr>
            <a:lvl5pPr marL="2436778" indent="0">
              <a:buNone/>
              <a:defRPr sz="1200"/>
            </a:lvl5pPr>
            <a:lvl6pPr marL="3045948" indent="0">
              <a:buNone/>
              <a:defRPr sz="1200"/>
            </a:lvl6pPr>
            <a:lvl7pPr marL="3655119" indent="0">
              <a:buNone/>
              <a:defRPr sz="1200"/>
            </a:lvl7pPr>
            <a:lvl8pPr marL="4264320" indent="0">
              <a:buNone/>
              <a:defRPr sz="1200"/>
            </a:lvl8pPr>
            <a:lvl9pPr marL="4873507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18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18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42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6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8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60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521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442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62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34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34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87" indent="0">
              <a:buNone/>
              <a:defRPr sz="2700" b="1"/>
            </a:lvl2pPr>
            <a:lvl3pPr marL="1218420" indent="0">
              <a:buNone/>
              <a:defRPr sz="2400" b="1"/>
            </a:lvl3pPr>
            <a:lvl4pPr marL="1827621" indent="0">
              <a:buNone/>
              <a:defRPr sz="2100" b="1"/>
            </a:lvl4pPr>
            <a:lvl5pPr marL="2436838" indent="0">
              <a:buNone/>
              <a:defRPr sz="2100" b="1"/>
            </a:lvl5pPr>
            <a:lvl6pPr marL="3046024" indent="0">
              <a:buNone/>
              <a:defRPr sz="2100" b="1"/>
            </a:lvl6pPr>
            <a:lvl7pPr marL="3655211" indent="0">
              <a:buNone/>
              <a:defRPr sz="2100" b="1"/>
            </a:lvl7pPr>
            <a:lvl8pPr marL="4264427" indent="0">
              <a:buNone/>
              <a:defRPr sz="2100" b="1"/>
            </a:lvl8pPr>
            <a:lvl9pPr marL="4873629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1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187" indent="0">
              <a:buNone/>
              <a:defRPr sz="2700" b="1"/>
            </a:lvl2pPr>
            <a:lvl3pPr marL="1218420" indent="0">
              <a:buNone/>
              <a:defRPr sz="2400" b="1"/>
            </a:lvl3pPr>
            <a:lvl4pPr marL="1827621" indent="0">
              <a:buNone/>
              <a:defRPr sz="2100" b="1"/>
            </a:lvl4pPr>
            <a:lvl5pPr marL="2436838" indent="0">
              <a:buNone/>
              <a:defRPr sz="2100" b="1"/>
            </a:lvl5pPr>
            <a:lvl6pPr marL="3046024" indent="0">
              <a:buNone/>
              <a:defRPr sz="2100" b="1"/>
            </a:lvl6pPr>
            <a:lvl7pPr marL="3655211" indent="0">
              <a:buNone/>
              <a:defRPr sz="2100" b="1"/>
            </a:lvl7pPr>
            <a:lvl8pPr marL="4264427" indent="0">
              <a:buNone/>
              <a:defRPr sz="2100" b="1"/>
            </a:lvl8pPr>
            <a:lvl9pPr marL="4873629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1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85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5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187" indent="0">
              <a:buNone/>
              <a:defRPr sz="1600"/>
            </a:lvl2pPr>
            <a:lvl3pPr marL="1218420" indent="0">
              <a:buNone/>
              <a:defRPr sz="1300"/>
            </a:lvl3pPr>
            <a:lvl4pPr marL="1827621" indent="0">
              <a:buNone/>
              <a:defRPr sz="1200"/>
            </a:lvl4pPr>
            <a:lvl5pPr marL="2436838" indent="0">
              <a:buNone/>
              <a:defRPr sz="1200"/>
            </a:lvl5pPr>
            <a:lvl6pPr marL="3046024" indent="0">
              <a:buNone/>
              <a:defRPr sz="1200"/>
            </a:lvl6pPr>
            <a:lvl7pPr marL="3655211" indent="0">
              <a:buNone/>
              <a:defRPr sz="1200"/>
            </a:lvl7pPr>
            <a:lvl8pPr marL="4264427" indent="0">
              <a:buNone/>
              <a:defRPr sz="1200"/>
            </a:lvl8pPr>
            <a:lvl9pPr marL="4873629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187" indent="0">
              <a:buNone/>
              <a:defRPr sz="3700"/>
            </a:lvl2pPr>
            <a:lvl3pPr marL="1218420" indent="0">
              <a:buNone/>
              <a:defRPr sz="3200"/>
            </a:lvl3pPr>
            <a:lvl4pPr marL="1827621" indent="0">
              <a:buNone/>
              <a:defRPr sz="2700"/>
            </a:lvl4pPr>
            <a:lvl5pPr marL="2436838" indent="0">
              <a:buNone/>
              <a:defRPr sz="2700"/>
            </a:lvl5pPr>
            <a:lvl6pPr marL="3046024" indent="0">
              <a:buNone/>
              <a:defRPr sz="2700"/>
            </a:lvl6pPr>
            <a:lvl7pPr marL="3655211" indent="0">
              <a:buNone/>
              <a:defRPr sz="2700"/>
            </a:lvl7pPr>
            <a:lvl8pPr marL="4264427" indent="0">
              <a:buNone/>
              <a:defRPr sz="2700"/>
            </a:lvl8pPr>
            <a:lvl9pPr marL="4873629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187" indent="0">
              <a:buNone/>
              <a:defRPr sz="1600"/>
            </a:lvl2pPr>
            <a:lvl3pPr marL="1218420" indent="0">
              <a:buNone/>
              <a:defRPr sz="1300"/>
            </a:lvl3pPr>
            <a:lvl4pPr marL="1827621" indent="0">
              <a:buNone/>
              <a:defRPr sz="1200"/>
            </a:lvl4pPr>
            <a:lvl5pPr marL="2436838" indent="0">
              <a:buNone/>
              <a:defRPr sz="1200"/>
            </a:lvl5pPr>
            <a:lvl6pPr marL="3046024" indent="0">
              <a:buNone/>
              <a:defRPr sz="1200"/>
            </a:lvl6pPr>
            <a:lvl7pPr marL="3655211" indent="0">
              <a:buNone/>
              <a:defRPr sz="1200"/>
            </a:lvl7pPr>
            <a:lvl8pPr marL="4264427" indent="0">
              <a:buNone/>
              <a:defRPr sz="1200"/>
            </a:lvl8pPr>
            <a:lvl9pPr marL="4873629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17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20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45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6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8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61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53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453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7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33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33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03" indent="0">
              <a:buNone/>
              <a:defRPr sz="2700" b="1"/>
            </a:lvl2pPr>
            <a:lvl3pPr marL="1218450" indent="0">
              <a:buNone/>
              <a:defRPr sz="2400" b="1"/>
            </a:lvl3pPr>
            <a:lvl4pPr marL="1827666" indent="0">
              <a:buNone/>
              <a:defRPr sz="2100" b="1"/>
            </a:lvl4pPr>
            <a:lvl5pPr marL="2436898" indent="0">
              <a:buNone/>
              <a:defRPr sz="2100" b="1"/>
            </a:lvl5pPr>
            <a:lvl6pPr marL="3046100" indent="0">
              <a:buNone/>
              <a:defRPr sz="2100" b="1"/>
            </a:lvl6pPr>
            <a:lvl7pPr marL="3655303" indent="0">
              <a:buNone/>
              <a:defRPr sz="2100" b="1"/>
            </a:lvl7pPr>
            <a:lvl8pPr marL="4264533" indent="0">
              <a:buNone/>
              <a:defRPr sz="2100" b="1"/>
            </a:lvl8pPr>
            <a:lvl9pPr marL="487375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0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03" indent="0">
              <a:buNone/>
              <a:defRPr sz="2700" b="1"/>
            </a:lvl2pPr>
            <a:lvl3pPr marL="1218450" indent="0">
              <a:buNone/>
              <a:defRPr sz="2400" b="1"/>
            </a:lvl3pPr>
            <a:lvl4pPr marL="1827666" indent="0">
              <a:buNone/>
              <a:defRPr sz="2100" b="1"/>
            </a:lvl4pPr>
            <a:lvl5pPr marL="2436898" indent="0">
              <a:buNone/>
              <a:defRPr sz="2100" b="1"/>
            </a:lvl5pPr>
            <a:lvl6pPr marL="3046100" indent="0">
              <a:buNone/>
              <a:defRPr sz="2100" b="1"/>
            </a:lvl6pPr>
            <a:lvl7pPr marL="3655303" indent="0">
              <a:buNone/>
              <a:defRPr sz="2100" b="1"/>
            </a:lvl7pPr>
            <a:lvl8pPr marL="4264533" indent="0">
              <a:buNone/>
              <a:defRPr sz="2100" b="1"/>
            </a:lvl8pPr>
            <a:lvl9pPr marL="487375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0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84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3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203" indent="0">
              <a:buNone/>
              <a:defRPr sz="1600"/>
            </a:lvl2pPr>
            <a:lvl3pPr marL="1218450" indent="0">
              <a:buNone/>
              <a:defRPr sz="1300"/>
            </a:lvl3pPr>
            <a:lvl4pPr marL="1827666" indent="0">
              <a:buNone/>
              <a:defRPr sz="1200"/>
            </a:lvl4pPr>
            <a:lvl5pPr marL="2436898" indent="0">
              <a:buNone/>
              <a:defRPr sz="1200"/>
            </a:lvl5pPr>
            <a:lvl6pPr marL="3046100" indent="0">
              <a:buNone/>
              <a:defRPr sz="1200"/>
            </a:lvl6pPr>
            <a:lvl7pPr marL="3655303" indent="0">
              <a:buNone/>
              <a:defRPr sz="1200"/>
            </a:lvl7pPr>
            <a:lvl8pPr marL="4264533" indent="0">
              <a:buNone/>
              <a:defRPr sz="1200"/>
            </a:lvl8pPr>
            <a:lvl9pPr marL="487375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203" indent="0">
              <a:buNone/>
              <a:defRPr sz="3700"/>
            </a:lvl2pPr>
            <a:lvl3pPr marL="1218450" indent="0">
              <a:buNone/>
              <a:defRPr sz="3200"/>
            </a:lvl3pPr>
            <a:lvl4pPr marL="1827666" indent="0">
              <a:buNone/>
              <a:defRPr sz="2700"/>
            </a:lvl4pPr>
            <a:lvl5pPr marL="2436898" indent="0">
              <a:buNone/>
              <a:defRPr sz="2700"/>
            </a:lvl5pPr>
            <a:lvl6pPr marL="3046100" indent="0">
              <a:buNone/>
              <a:defRPr sz="2700"/>
            </a:lvl6pPr>
            <a:lvl7pPr marL="3655303" indent="0">
              <a:buNone/>
              <a:defRPr sz="2700"/>
            </a:lvl7pPr>
            <a:lvl8pPr marL="4264533" indent="0">
              <a:buNone/>
              <a:defRPr sz="2700"/>
            </a:lvl8pPr>
            <a:lvl9pPr marL="4873751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203" indent="0">
              <a:buNone/>
              <a:defRPr sz="1600"/>
            </a:lvl2pPr>
            <a:lvl3pPr marL="1218450" indent="0">
              <a:buNone/>
              <a:defRPr sz="1300"/>
            </a:lvl3pPr>
            <a:lvl4pPr marL="1827666" indent="0">
              <a:buNone/>
              <a:defRPr sz="1200"/>
            </a:lvl4pPr>
            <a:lvl5pPr marL="2436898" indent="0">
              <a:buNone/>
              <a:defRPr sz="1200"/>
            </a:lvl5pPr>
            <a:lvl6pPr marL="3046100" indent="0">
              <a:buNone/>
              <a:defRPr sz="1200"/>
            </a:lvl6pPr>
            <a:lvl7pPr marL="3655303" indent="0">
              <a:buNone/>
              <a:defRPr sz="1200"/>
            </a:lvl7pPr>
            <a:lvl8pPr marL="4264533" indent="0">
              <a:buNone/>
              <a:defRPr sz="1200"/>
            </a:lvl8pPr>
            <a:lvl9pPr marL="487375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858" tIns="60929" rIns="121858" bIns="60929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lIns="121858" tIns="60929" rIns="121858" bIns="60929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693" tIns="60929" rIns="121858" bIns="60929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4" y="0"/>
            <a:ext cx="10032437" cy="1179288"/>
          </a:xfrm>
          <a:prstGeom prst="rect">
            <a:avLst/>
          </a:prstGeom>
        </p:spPr>
        <p:txBody>
          <a:bodyPr lIns="121858" tIns="60929" rIns="121858" bIns="60929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8"/>
            <a:ext cx="9217024" cy="614197"/>
          </a:xfrm>
          <a:prstGeom prst="rect">
            <a:avLst/>
          </a:prstGeom>
        </p:spPr>
        <p:txBody>
          <a:bodyPr lIns="121858" tIns="60929" rIns="121858" bIns="60929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5"/>
            <a:ext cx="9217024" cy="3994316"/>
          </a:xfrm>
          <a:prstGeom prst="rect">
            <a:avLst/>
          </a:prstGeom>
        </p:spPr>
        <p:txBody>
          <a:bodyPr lIns="527693" tIns="60929" rIns="121858" bIns="60929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0028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17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20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45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6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68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61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53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453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7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33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33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03" indent="0">
              <a:buNone/>
              <a:defRPr sz="2700" b="1"/>
            </a:lvl2pPr>
            <a:lvl3pPr marL="1218450" indent="0">
              <a:buNone/>
              <a:defRPr sz="2400" b="1"/>
            </a:lvl3pPr>
            <a:lvl4pPr marL="1827666" indent="0">
              <a:buNone/>
              <a:defRPr sz="2100" b="1"/>
            </a:lvl4pPr>
            <a:lvl5pPr marL="2436898" indent="0">
              <a:buNone/>
              <a:defRPr sz="2100" b="1"/>
            </a:lvl5pPr>
            <a:lvl6pPr marL="3046100" indent="0">
              <a:buNone/>
              <a:defRPr sz="2100" b="1"/>
            </a:lvl6pPr>
            <a:lvl7pPr marL="3655303" indent="0">
              <a:buNone/>
              <a:defRPr sz="2100" b="1"/>
            </a:lvl7pPr>
            <a:lvl8pPr marL="4264533" indent="0">
              <a:buNone/>
              <a:defRPr sz="2100" b="1"/>
            </a:lvl8pPr>
            <a:lvl9pPr marL="487375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0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03" indent="0">
              <a:buNone/>
              <a:defRPr sz="2700" b="1"/>
            </a:lvl2pPr>
            <a:lvl3pPr marL="1218450" indent="0">
              <a:buNone/>
              <a:defRPr sz="2400" b="1"/>
            </a:lvl3pPr>
            <a:lvl4pPr marL="1827666" indent="0">
              <a:buNone/>
              <a:defRPr sz="2100" b="1"/>
            </a:lvl4pPr>
            <a:lvl5pPr marL="2436898" indent="0">
              <a:buNone/>
              <a:defRPr sz="2100" b="1"/>
            </a:lvl5pPr>
            <a:lvl6pPr marL="3046100" indent="0">
              <a:buNone/>
              <a:defRPr sz="2100" b="1"/>
            </a:lvl6pPr>
            <a:lvl7pPr marL="3655303" indent="0">
              <a:buNone/>
              <a:defRPr sz="2100" b="1"/>
            </a:lvl7pPr>
            <a:lvl8pPr marL="4264533" indent="0">
              <a:buNone/>
              <a:defRPr sz="2100" b="1"/>
            </a:lvl8pPr>
            <a:lvl9pPr marL="487375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0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84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3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203" indent="0">
              <a:buNone/>
              <a:defRPr sz="1600"/>
            </a:lvl2pPr>
            <a:lvl3pPr marL="1218450" indent="0">
              <a:buNone/>
              <a:defRPr sz="1300"/>
            </a:lvl3pPr>
            <a:lvl4pPr marL="1827666" indent="0">
              <a:buNone/>
              <a:defRPr sz="1200"/>
            </a:lvl4pPr>
            <a:lvl5pPr marL="2436898" indent="0">
              <a:buNone/>
              <a:defRPr sz="1200"/>
            </a:lvl5pPr>
            <a:lvl6pPr marL="3046100" indent="0">
              <a:buNone/>
              <a:defRPr sz="1200"/>
            </a:lvl6pPr>
            <a:lvl7pPr marL="3655303" indent="0">
              <a:buNone/>
              <a:defRPr sz="1200"/>
            </a:lvl7pPr>
            <a:lvl8pPr marL="4264533" indent="0">
              <a:buNone/>
              <a:defRPr sz="1200"/>
            </a:lvl8pPr>
            <a:lvl9pPr marL="487375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203" indent="0">
              <a:buNone/>
              <a:defRPr sz="3700"/>
            </a:lvl2pPr>
            <a:lvl3pPr marL="1218450" indent="0">
              <a:buNone/>
              <a:defRPr sz="3200"/>
            </a:lvl3pPr>
            <a:lvl4pPr marL="1827666" indent="0">
              <a:buNone/>
              <a:defRPr sz="2700"/>
            </a:lvl4pPr>
            <a:lvl5pPr marL="2436898" indent="0">
              <a:buNone/>
              <a:defRPr sz="2700"/>
            </a:lvl5pPr>
            <a:lvl6pPr marL="3046100" indent="0">
              <a:buNone/>
              <a:defRPr sz="2700"/>
            </a:lvl6pPr>
            <a:lvl7pPr marL="3655303" indent="0">
              <a:buNone/>
              <a:defRPr sz="2700"/>
            </a:lvl7pPr>
            <a:lvl8pPr marL="4264533" indent="0">
              <a:buNone/>
              <a:defRPr sz="2700"/>
            </a:lvl8pPr>
            <a:lvl9pPr marL="4873751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203" indent="0">
              <a:buNone/>
              <a:defRPr sz="1600"/>
            </a:lvl2pPr>
            <a:lvl3pPr marL="1218450" indent="0">
              <a:buNone/>
              <a:defRPr sz="1300"/>
            </a:lvl3pPr>
            <a:lvl4pPr marL="1827666" indent="0">
              <a:buNone/>
              <a:defRPr sz="1200"/>
            </a:lvl4pPr>
            <a:lvl5pPr marL="2436898" indent="0">
              <a:buNone/>
              <a:defRPr sz="1200"/>
            </a:lvl5pPr>
            <a:lvl6pPr marL="3046100" indent="0">
              <a:buNone/>
              <a:defRPr sz="1200"/>
            </a:lvl6pPr>
            <a:lvl7pPr marL="3655303" indent="0">
              <a:buNone/>
              <a:defRPr sz="1200"/>
            </a:lvl7pPr>
            <a:lvl8pPr marL="4264533" indent="0">
              <a:buNone/>
              <a:defRPr sz="1200"/>
            </a:lvl8pPr>
            <a:lvl9pPr marL="487375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864" tIns="60932" rIns="121864" bIns="60932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lIns="121864" tIns="60932" rIns="121864" bIns="60932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720" tIns="60932" rIns="121864" bIns="60932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4" y="0"/>
            <a:ext cx="10032437" cy="1179288"/>
          </a:xfrm>
          <a:prstGeom prst="rect">
            <a:avLst/>
          </a:prstGeom>
        </p:spPr>
        <p:txBody>
          <a:bodyPr lIns="121864" tIns="60932" rIns="121864" bIns="60932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8"/>
            <a:ext cx="9217024" cy="614197"/>
          </a:xfrm>
          <a:prstGeom prst="rect">
            <a:avLst/>
          </a:prstGeom>
        </p:spPr>
        <p:txBody>
          <a:bodyPr lIns="121864" tIns="60932" rIns="121864" bIns="60932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5"/>
            <a:ext cx="9217024" cy="3994316"/>
          </a:xfrm>
          <a:prstGeom prst="rect">
            <a:avLst/>
          </a:prstGeom>
        </p:spPr>
        <p:txBody>
          <a:bodyPr lIns="527720" tIns="60932" rIns="121864" bIns="60932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0028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14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3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23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5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75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0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625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548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47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39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30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30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35" indent="0">
              <a:buNone/>
              <a:defRPr sz="2700" b="1"/>
            </a:lvl2pPr>
            <a:lvl3pPr marL="1218510" indent="0">
              <a:buNone/>
              <a:defRPr sz="2400" b="1"/>
            </a:lvl3pPr>
            <a:lvl4pPr marL="1827757" indent="0">
              <a:buNone/>
              <a:defRPr sz="2100" b="1"/>
            </a:lvl4pPr>
            <a:lvl5pPr marL="2437018" indent="0">
              <a:buNone/>
              <a:defRPr sz="2100" b="1"/>
            </a:lvl5pPr>
            <a:lvl6pPr marL="3046252" indent="0">
              <a:buNone/>
              <a:defRPr sz="2100" b="1"/>
            </a:lvl6pPr>
            <a:lvl7pPr marL="3655487" indent="0">
              <a:buNone/>
              <a:defRPr sz="2100" b="1"/>
            </a:lvl7pPr>
            <a:lvl8pPr marL="4264747" indent="0">
              <a:buNone/>
              <a:defRPr sz="2100" b="1"/>
            </a:lvl8pPr>
            <a:lvl9pPr marL="4873995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7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35" indent="0">
              <a:buNone/>
              <a:defRPr sz="2700" b="1"/>
            </a:lvl2pPr>
            <a:lvl3pPr marL="1218510" indent="0">
              <a:buNone/>
              <a:defRPr sz="2400" b="1"/>
            </a:lvl3pPr>
            <a:lvl4pPr marL="1827757" indent="0">
              <a:buNone/>
              <a:defRPr sz="2100" b="1"/>
            </a:lvl4pPr>
            <a:lvl5pPr marL="2437018" indent="0">
              <a:buNone/>
              <a:defRPr sz="2100" b="1"/>
            </a:lvl5pPr>
            <a:lvl6pPr marL="3046252" indent="0">
              <a:buNone/>
              <a:defRPr sz="2100" b="1"/>
            </a:lvl6pPr>
            <a:lvl7pPr marL="3655487" indent="0">
              <a:buNone/>
              <a:defRPr sz="2100" b="1"/>
            </a:lvl7pPr>
            <a:lvl8pPr marL="4264747" indent="0">
              <a:buNone/>
              <a:defRPr sz="2100" b="1"/>
            </a:lvl8pPr>
            <a:lvl9pPr marL="4873995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7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81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1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235" indent="0">
              <a:buNone/>
              <a:defRPr sz="1600"/>
            </a:lvl2pPr>
            <a:lvl3pPr marL="1218510" indent="0">
              <a:buNone/>
              <a:defRPr sz="1300"/>
            </a:lvl3pPr>
            <a:lvl4pPr marL="1827757" indent="0">
              <a:buNone/>
              <a:defRPr sz="1200"/>
            </a:lvl4pPr>
            <a:lvl5pPr marL="2437018" indent="0">
              <a:buNone/>
              <a:defRPr sz="1200"/>
            </a:lvl5pPr>
            <a:lvl6pPr marL="3046252" indent="0">
              <a:buNone/>
              <a:defRPr sz="1200"/>
            </a:lvl6pPr>
            <a:lvl7pPr marL="3655487" indent="0">
              <a:buNone/>
              <a:defRPr sz="1200"/>
            </a:lvl7pPr>
            <a:lvl8pPr marL="4264747" indent="0">
              <a:buNone/>
              <a:defRPr sz="1200"/>
            </a:lvl8pPr>
            <a:lvl9pPr marL="4873995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235" indent="0">
              <a:buNone/>
              <a:defRPr sz="3700"/>
            </a:lvl2pPr>
            <a:lvl3pPr marL="1218510" indent="0">
              <a:buNone/>
              <a:defRPr sz="3200"/>
            </a:lvl3pPr>
            <a:lvl4pPr marL="1827757" indent="0">
              <a:buNone/>
              <a:defRPr sz="2700"/>
            </a:lvl4pPr>
            <a:lvl5pPr marL="2437018" indent="0">
              <a:buNone/>
              <a:defRPr sz="2700"/>
            </a:lvl5pPr>
            <a:lvl6pPr marL="3046252" indent="0">
              <a:buNone/>
              <a:defRPr sz="2700"/>
            </a:lvl6pPr>
            <a:lvl7pPr marL="3655487" indent="0">
              <a:buNone/>
              <a:defRPr sz="2700"/>
            </a:lvl7pPr>
            <a:lvl8pPr marL="4264747" indent="0">
              <a:buNone/>
              <a:defRPr sz="2700"/>
            </a:lvl8pPr>
            <a:lvl9pPr marL="4873995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235" indent="0">
              <a:buNone/>
              <a:defRPr sz="1600"/>
            </a:lvl2pPr>
            <a:lvl3pPr marL="1218510" indent="0">
              <a:buNone/>
              <a:defRPr sz="1300"/>
            </a:lvl3pPr>
            <a:lvl4pPr marL="1827757" indent="0">
              <a:buNone/>
              <a:defRPr sz="1200"/>
            </a:lvl4pPr>
            <a:lvl5pPr marL="2437018" indent="0">
              <a:buNone/>
              <a:defRPr sz="1200"/>
            </a:lvl5pPr>
            <a:lvl6pPr marL="3046252" indent="0">
              <a:buNone/>
              <a:defRPr sz="1200"/>
            </a:lvl6pPr>
            <a:lvl7pPr marL="3655487" indent="0">
              <a:buNone/>
              <a:defRPr sz="1200"/>
            </a:lvl7pPr>
            <a:lvl8pPr marL="4264747" indent="0">
              <a:buNone/>
              <a:defRPr sz="1200"/>
            </a:lvl8pPr>
            <a:lvl9pPr marL="4873995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872" tIns="60936" rIns="121872" bIns="60936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lIns="121872" tIns="60936" rIns="121872" bIns="60936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760" tIns="60936" rIns="121872" bIns="60936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4" y="0"/>
            <a:ext cx="10032437" cy="1179288"/>
          </a:xfrm>
          <a:prstGeom prst="rect">
            <a:avLst/>
          </a:prstGeom>
        </p:spPr>
        <p:txBody>
          <a:bodyPr lIns="121872" tIns="60936" rIns="121872" bIns="60936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8"/>
            <a:ext cx="9217024" cy="614197"/>
          </a:xfrm>
          <a:prstGeom prst="rect">
            <a:avLst/>
          </a:prstGeom>
        </p:spPr>
        <p:txBody>
          <a:bodyPr lIns="121872" tIns="60936" rIns="121872" bIns="60936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5"/>
            <a:ext cx="9217024" cy="3994316"/>
          </a:xfrm>
          <a:prstGeom prst="rect">
            <a:avLst/>
          </a:prstGeom>
        </p:spPr>
        <p:txBody>
          <a:bodyPr lIns="527760" tIns="60936" rIns="121872" bIns="60936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0028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10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28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78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1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6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57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50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436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26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26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83" indent="0">
              <a:buNone/>
              <a:defRPr sz="2700" b="1"/>
            </a:lvl2pPr>
            <a:lvl3pPr marL="1218600" indent="0">
              <a:buNone/>
              <a:defRPr sz="2400" b="1"/>
            </a:lvl3pPr>
            <a:lvl4pPr marL="1827893" indent="0">
              <a:buNone/>
              <a:defRPr sz="2100" b="1"/>
            </a:lvl4pPr>
            <a:lvl5pPr marL="2437198" indent="0">
              <a:buNone/>
              <a:defRPr sz="2100" b="1"/>
            </a:lvl5pPr>
            <a:lvl6pPr marL="3046480" indent="0">
              <a:buNone/>
              <a:defRPr sz="2100" b="1"/>
            </a:lvl6pPr>
            <a:lvl7pPr marL="3655763" indent="0">
              <a:buNone/>
              <a:defRPr sz="2100" b="1"/>
            </a:lvl7pPr>
            <a:lvl8pPr marL="4265067" indent="0">
              <a:buNone/>
              <a:defRPr sz="2100" b="1"/>
            </a:lvl8pPr>
            <a:lvl9pPr marL="487436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3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283" indent="0">
              <a:buNone/>
              <a:defRPr sz="2700" b="1"/>
            </a:lvl2pPr>
            <a:lvl3pPr marL="1218600" indent="0">
              <a:buNone/>
              <a:defRPr sz="2400" b="1"/>
            </a:lvl3pPr>
            <a:lvl4pPr marL="1827893" indent="0">
              <a:buNone/>
              <a:defRPr sz="2100" b="1"/>
            </a:lvl4pPr>
            <a:lvl5pPr marL="2437198" indent="0">
              <a:buNone/>
              <a:defRPr sz="2100" b="1"/>
            </a:lvl5pPr>
            <a:lvl6pPr marL="3046480" indent="0">
              <a:buNone/>
              <a:defRPr sz="2100" b="1"/>
            </a:lvl6pPr>
            <a:lvl7pPr marL="3655763" indent="0">
              <a:buNone/>
              <a:defRPr sz="2100" b="1"/>
            </a:lvl7pPr>
            <a:lvl8pPr marL="4265067" indent="0">
              <a:buNone/>
              <a:defRPr sz="2100" b="1"/>
            </a:lvl8pPr>
            <a:lvl9pPr marL="487436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3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77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7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283" indent="0">
              <a:buNone/>
              <a:defRPr sz="1600"/>
            </a:lvl2pPr>
            <a:lvl3pPr marL="1218600" indent="0">
              <a:buNone/>
              <a:defRPr sz="1300"/>
            </a:lvl3pPr>
            <a:lvl4pPr marL="1827893" indent="0">
              <a:buNone/>
              <a:defRPr sz="1200"/>
            </a:lvl4pPr>
            <a:lvl5pPr marL="2437198" indent="0">
              <a:buNone/>
              <a:defRPr sz="1200"/>
            </a:lvl5pPr>
            <a:lvl6pPr marL="3046480" indent="0">
              <a:buNone/>
              <a:defRPr sz="1200"/>
            </a:lvl6pPr>
            <a:lvl7pPr marL="3655763" indent="0">
              <a:buNone/>
              <a:defRPr sz="1200"/>
            </a:lvl7pPr>
            <a:lvl8pPr marL="4265067" indent="0">
              <a:buNone/>
              <a:defRPr sz="1200"/>
            </a:lvl8pPr>
            <a:lvl9pPr marL="487436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283" indent="0">
              <a:buNone/>
              <a:defRPr sz="3700"/>
            </a:lvl2pPr>
            <a:lvl3pPr marL="1218600" indent="0">
              <a:buNone/>
              <a:defRPr sz="3200"/>
            </a:lvl3pPr>
            <a:lvl4pPr marL="1827893" indent="0">
              <a:buNone/>
              <a:defRPr sz="2700"/>
            </a:lvl4pPr>
            <a:lvl5pPr marL="2437198" indent="0">
              <a:buNone/>
              <a:defRPr sz="2700"/>
            </a:lvl5pPr>
            <a:lvl6pPr marL="3046480" indent="0">
              <a:buNone/>
              <a:defRPr sz="2700"/>
            </a:lvl6pPr>
            <a:lvl7pPr marL="3655763" indent="0">
              <a:buNone/>
              <a:defRPr sz="2700"/>
            </a:lvl7pPr>
            <a:lvl8pPr marL="4265067" indent="0">
              <a:buNone/>
              <a:defRPr sz="2700"/>
            </a:lvl8pPr>
            <a:lvl9pPr marL="4874361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283" indent="0">
              <a:buNone/>
              <a:defRPr sz="1600"/>
            </a:lvl2pPr>
            <a:lvl3pPr marL="1218600" indent="0">
              <a:buNone/>
              <a:defRPr sz="1300"/>
            </a:lvl3pPr>
            <a:lvl4pPr marL="1827893" indent="0">
              <a:buNone/>
              <a:defRPr sz="1200"/>
            </a:lvl4pPr>
            <a:lvl5pPr marL="2437198" indent="0">
              <a:buNone/>
              <a:defRPr sz="1200"/>
            </a:lvl5pPr>
            <a:lvl6pPr marL="3046480" indent="0">
              <a:buNone/>
              <a:defRPr sz="1200"/>
            </a:lvl6pPr>
            <a:lvl7pPr marL="3655763" indent="0">
              <a:buNone/>
              <a:defRPr sz="1200"/>
            </a:lvl7pPr>
            <a:lvl8pPr marL="4265067" indent="0">
              <a:buNone/>
              <a:defRPr sz="1200"/>
            </a:lvl8pPr>
            <a:lvl9pPr marL="487436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882" tIns="60941" rIns="121882" bIns="60941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lIns="121882" tIns="60941" rIns="121882" bIns="60941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813" tIns="60941" rIns="121882" bIns="60941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4" y="0"/>
            <a:ext cx="10032437" cy="1179288"/>
          </a:xfrm>
          <a:prstGeom prst="rect">
            <a:avLst/>
          </a:prstGeom>
        </p:spPr>
        <p:txBody>
          <a:bodyPr lIns="121882" tIns="60941" rIns="121882" bIns="60941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8"/>
            <a:ext cx="9217024" cy="614197"/>
          </a:xfrm>
          <a:prstGeom prst="rect">
            <a:avLst/>
          </a:prstGeom>
        </p:spPr>
        <p:txBody>
          <a:bodyPr lIns="121882" tIns="60941" rIns="121882" bIns="60941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5"/>
            <a:ext cx="9217024" cy="3994316"/>
          </a:xfrm>
          <a:prstGeom prst="rect">
            <a:avLst/>
          </a:prstGeom>
        </p:spPr>
        <p:txBody>
          <a:bodyPr lIns="527813" tIns="60941" rIns="121882" bIns="60941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0028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505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34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72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07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4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678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13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54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484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21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21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347" indent="0">
              <a:buNone/>
              <a:defRPr sz="2700" b="1"/>
            </a:lvl2pPr>
            <a:lvl3pPr marL="1218720" indent="0">
              <a:buNone/>
              <a:defRPr sz="2400" b="1"/>
            </a:lvl3pPr>
            <a:lvl4pPr marL="1828074" indent="0">
              <a:buNone/>
              <a:defRPr sz="2100" b="1"/>
            </a:lvl4pPr>
            <a:lvl5pPr marL="2437438" indent="0">
              <a:buNone/>
              <a:defRPr sz="2100" b="1"/>
            </a:lvl5pPr>
            <a:lvl6pPr marL="3046784" indent="0">
              <a:buNone/>
              <a:defRPr sz="2100" b="1"/>
            </a:lvl6pPr>
            <a:lvl7pPr marL="3656131" indent="0">
              <a:buNone/>
              <a:defRPr sz="2100" b="1"/>
            </a:lvl7pPr>
            <a:lvl8pPr marL="4265493" indent="0">
              <a:buNone/>
              <a:defRPr sz="2100" b="1"/>
            </a:lvl8pPr>
            <a:lvl9pPr marL="4874849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8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347" indent="0">
              <a:buNone/>
              <a:defRPr sz="2700" b="1"/>
            </a:lvl2pPr>
            <a:lvl3pPr marL="1218720" indent="0">
              <a:buNone/>
              <a:defRPr sz="2400" b="1"/>
            </a:lvl3pPr>
            <a:lvl4pPr marL="1828074" indent="0">
              <a:buNone/>
              <a:defRPr sz="2100" b="1"/>
            </a:lvl4pPr>
            <a:lvl5pPr marL="2437438" indent="0">
              <a:buNone/>
              <a:defRPr sz="2100" b="1"/>
            </a:lvl5pPr>
            <a:lvl6pPr marL="3046784" indent="0">
              <a:buNone/>
              <a:defRPr sz="2100" b="1"/>
            </a:lvl6pPr>
            <a:lvl7pPr marL="3656131" indent="0">
              <a:buNone/>
              <a:defRPr sz="2100" b="1"/>
            </a:lvl7pPr>
            <a:lvl8pPr marL="4265493" indent="0">
              <a:buNone/>
              <a:defRPr sz="2100" b="1"/>
            </a:lvl8pPr>
            <a:lvl9pPr marL="4874849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8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72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1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347" indent="0">
              <a:buNone/>
              <a:defRPr sz="1600"/>
            </a:lvl2pPr>
            <a:lvl3pPr marL="1218720" indent="0">
              <a:buNone/>
              <a:defRPr sz="1300"/>
            </a:lvl3pPr>
            <a:lvl4pPr marL="1828074" indent="0">
              <a:buNone/>
              <a:defRPr sz="1200"/>
            </a:lvl4pPr>
            <a:lvl5pPr marL="2437438" indent="0">
              <a:buNone/>
              <a:defRPr sz="1200"/>
            </a:lvl5pPr>
            <a:lvl6pPr marL="3046784" indent="0">
              <a:buNone/>
              <a:defRPr sz="1200"/>
            </a:lvl6pPr>
            <a:lvl7pPr marL="3656131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347" indent="0">
              <a:buNone/>
              <a:defRPr sz="3700"/>
            </a:lvl2pPr>
            <a:lvl3pPr marL="1218720" indent="0">
              <a:buNone/>
              <a:defRPr sz="3200"/>
            </a:lvl3pPr>
            <a:lvl4pPr marL="1828074" indent="0">
              <a:buNone/>
              <a:defRPr sz="2700"/>
            </a:lvl4pPr>
            <a:lvl5pPr marL="2437438" indent="0">
              <a:buNone/>
              <a:defRPr sz="2700"/>
            </a:lvl5pPr>
            <a:lvl6pPr marL="3046784" indent="0">
              <a:buNone/>
              <a:defRPr sz="2700"/>
            </a:lvl6pPr>
            <a:lvl7pPr marL="3656131" indent="0">
              <a:buNone/>
              <a:defRPr sz="2700"/>
            </a:lvl7pPr>
            <a:lvl8pPr marL="4265493" indent="0">
              <a:buNone/>
              <a:defRPr sz="2700"/>
            </a:lvl8pPr>
            <a:lvl9pPr marL="4874849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347" indent="0">
              <a:buNone/>
              <a:defRPr sz="1600"/>
            </a:lvl2pPr>
            <a:lvl3pPr marL="1218720" indent="0">
              <a:buNone/>
              <a:defRPr sz="1300"/>
            </a:lvl3pPr>
            <a:lvl4pPr marL="1828074" indent="0">
              <a:buNone/>
              <a:defRPr sz="1200"/>
            </a:lvl4pPr>
            <a:lvl5pPr marL="2437438" indent="0">
              <a:buNone/>
              <a:defRPr sz="1200"/>
            </a:lvl5pPr>
            <a:lvl6pPr marL="3046784" indent="0">
              <a:buNone/>
              <a:defRPr sz="1200"/>
            </a:lvl6pPr>
            <a:lvl7pPr marL="3656131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896" tIns="60948" rIns="121896" bIns="60948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lIns="121896" tIns="60948" rIns="121896" bIns="60948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880" tIns="60948" rIns="121896" bIns="60948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4" y="0"/>
            <a:ext cx="10032437" cy="1179288"/>
          </a:xfrm>
          <a:prstGeom prst="rect">
            <a:avLst/>
          </a:prstGeom>
        </p:spPr>
        <p:txBody>
          <a:bodyPr lIns="121896" tIns="60948" rIns="121896" bIns="60948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8"/>
            <a:ext cx="9217024" cy="614197"/>
          </a:xfrm>
          <a:prstGeom prst="rect">
            <a:avLst/>
          </a:prstGeom>
        </p:spPr>
        <p:txBody>
          <a:bodyPr lIns="121896" tIns="60948" rIns="121896" bIns="60948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5"/>
            <a:ext cx="9217024" cy="3994316"/>
          </a:xfrm>
          <a:prstGeom prst="rect">
            <a:avLst/>
          </a:prstGeom>
        </p:spPr>
        <p:txBody>
          <a:bodyPr lIns="527880" tIns="60948" rIns="121896" bIns="60948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0028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498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2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8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30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7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16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5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02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45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14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14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27" indent="0">
              <a:buNone/>
              <a:defRPr sz="2700" b="1"/>
            </a:lvl2pPr>
            <a:lvl3pPr marL="1218870" indent="0">
              <a:buNone/>
              <a:defRPr sz="2400" b="1"/>
            </a:lvl3pPr>
            <a:lvl4pPr marL="1828301" indent="0">
              <a:buNone/>
              <a:defRPr sz="2100" b="1"/>
            </a:lvl4pPr>
            <a:lvl5pPr marL="2437738" indent="0">
              <a:buNone/>
              <a:defRPr sz="2100" b="1"/>
            </a:lvl5pPr>
            <a:lvl6pPr marL="3047164" indent="0">
              <a:buNone/>
              <a:defRPr sz="2100" b="1"/>
            </a:lvl6pPr>
            <a:lvl7pPr marL="3656591" indent="0">
              <a:buNone/>
              <a:defRPr sz="2100" b="1"/>
            </a:lvl7pPr>
            <a:lvl8pPr marL="4266027" indent="0">
              <a:buNone/>
              <a:defRPr sz="2100" b="1"/>
            </a:lvl8pPr>
            <a:lvl9pPr marL="4875459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27" indent="0">
              <a:buNone/>
              <a:defRPr sz="2700" b="1"/>
            </a:lvl2pPr>
            <a:lvl3pPr marL="1218870" indent="0">
              <a:buNone/>
              <a:defRPr sz="2400" b="1"/>
            </a:lvl3pPr>
            <a:lvl4pPr marL="1828301" indent="0">
              <a:buNone/>
              <a:defRPr sz="2100" b="1"/>
            </a:lvl4pPr>
            <a:lvl5pPr marL="2437738" indent="0">
              <a:buNone/>
              <a:defRPr sz="2100" b="1"/>
            </a:lvl5pPr>
            <a:lvl6pPr marL="3047164" indent="0">
              <a:buNone/>
              <a:defRPr sz="2100" b="1"/>
            </a:lvl6pPr>
            <a:lvl7pPr marL="3656591" indent="0">
              <a:buNone/>
              <a:defRPr sz="2100" b="1"/>
            </a:lvl7pPr>
            <a:lvl8pPr marL="4266027" indent="0">
              <a:buNone/>
              <a:defRPr sz="2100" b="1"/>
            </a:lvl8pPr>
            <a:lvl9pPr marL="4875459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65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427" indent="0">
              <a:buNone/>
              <a:defRPr sz="1600"/>
            </a:lvl2pPr>
            <a:lvl3pPr marL="1218870" indent="0">
              <a:buNone/>
              <a:defRPr sz="1300"/>
            </a:lvl3pPr>
            <a:lvl4pPr marL="1828301" indent="0">
              <a:buNone/>
              <a:defRPr sz="1200"/>
            </a:lvl4pPr>
            <a:lvl5pPr marL="2437738" indent="0">
              <a:buNone/>
              <a:defRPr sz="1200"/>
            </a:lvl5pPr>
            <a:lvl6pPr marL="3047164" indent="0">
              <a:buNone/>
              <a:defRPr sz="1200"/>
            </a:lvl6pPr>
            <a:lvl7pPr marL="3656591" indent="0">
              <a:buNone/>
              <a:defRPr sz="1200"/>
            </a:lvl7pPr>
            <a:lvl8pPr marL="4266027" indent="0">
              <a:buNone/>
              <a:defRPr sz="1200"/>
            </a:lvl8pPr>
            <a:lvl9pPr marL="4875459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27" indent="0">
              <a:buNone/>
              <a:defRPr sz="3700"/>
            </a:lvl2pPr>
            <a:lvl3pPr marL="1218870" indent="0">
              <a:buNone/>
              <a:defRPr sz="3200"/>
            </a:lvl3pPr>
            <a:lvl4pPr marL="1828301" indent="0">
              <a:buNone/>
              <a:defRPr sz="2700"/>
            </a:lvl4pPr>
            <a:lvl5pPr marL="2437738" indent="0">
              <a:buNone/>
              <a:defRPr sz="2700"/>
            </a:lvl5pPr>
            <a:lvl6pPr marL="3047164" indent="0">
              <a:buNone/>
              <a:defRPr sz="2700"/>
            </a:lvl6pPr>
            <a:lvl7pPr marL="3656591" indent="0">
              <a:buNone/>
              <a:defRPr sz="2700"/>
            </a:lvl7pPr>
            <a:lvl8pPr marL="4266027" indent="0">
              <a:buNone/>
              <a:defRPr sz="2700"/>
            </a:lvl8pPr>
            <a:lvl9pPr marL="4875459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427" indent="0">
              <a:buNone/>
              <a:defRPr sz="1600"/>
            </a:lvl2pPr>
            <a:lvl3pPr marL="1218870" indent="0">
              <a:buNone/>
              <a:defRPr sz="1300"/>
            </a:lvl3pPr>
            <a:lvl4pPr marL="1828301" indent="0">
              <a:buNone/>
              <a:defRPr sz="1200"/>
            </a:lvl4pPr>
            <a:lvl5pPr marL="2437738" indent="0">
              <a:buNone/>
              <a:defRPr sz="1200"/>
            </a:lvl5pPr>
            <a:lvl6pPr marL="3047164" indent="0">
              <a:buNone/>
              <a:defRPr sz="1200"/>
            </a:lvl6pPr>
            <a:lvl7pPr marL="3656591" indent="0">
              <a:buNone/>
              <a:defRPr sz="1200"/>
            </a:lvl7pPr>
            <a:lvl8pPr marL="4266027" indent="0">
              <a:buNone/>
              <a:defRPr sz="1200"/>
            </a:lvl8pPr>
            <a:lvl9pPr marL="4875459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912" tIns="60956" rIns="121912" bIns="60956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lIns="121912" tIns="60956" rIns="121912" bIns="60956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960" tIns="60956" rIns="121912" bIns="60956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4" y="0"/>
            <a:ext cx="10032437" cy="1179288"/>
          </a:xfrm>
          <a:prstGeom prst="rect">
            <a:avLst/>
          </a:prstGeom>
        </p:spPr>
        <p:txBody>
          <a:bodyPr lIns="121912" tIns="60956" rIns="121912" bIns="60956"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8"/>
            <a:ext cx="9217024" cy="614197"/>
          </a:xfrm>
          <a:prstGeom prst="rect">
            <a:avLst/>
          </a:prstGeom>
        </p:spPr>
        <p:txBody>
          <a:bodyPr lIns="121912" tIns="60956" rIns="121912" bIns="60956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5"/>
            <a:ext cx="9217024" cy="3994316"/>
          </a:xfrm>
          <a:prstGeom prst="rect">
            <a:avLst/>
          </a:prstGeom>
        </p:spPr>
        <p:txBody>
          <a:bodyPr lIns="527960" tIns="60956" rIns="121912" bIns="60956" anchor="t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0028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490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2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5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5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0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6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1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6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1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23" indent="0">
              <a:buNone/>
              <a:defRPr sz="2700" b="1"/>
            </a:lvl2pPr>
            <a:lvl3pPr marL="1219050" indent="0">
              <a:buNone/>
              <a:defRPr sz="2400" b="1"/>
            </a:lvl3pPr>
            <a:lvl4pPr marL="1828573" indent="0">
              <a:buNone/>
              <a:defRPr sz="2100" b="1"/>
            </a:lvl4pPr>
            <a:lvl5pPr marL="2438098" indent="0">
              <a:buNone/>
              <a:defRPr sz="2100" b="1"/>
            </a:lvl5pPr>
            <a:lvl6pPr marL="3047620" indent="0">
              <a:buNone/>
              <a:defRPr sz="2100" b="1"/>
            </a:lvl6pPr>
            <a:lvl7pPr marL="3657143" indent="0">
              <a:buNone/>
              <a:defRPr sz="2100" b="1"/>
            </a:lvl7pPr>
            <a:lvl8pPr marL="4266667" indent="0">
              <a:buNone/>
              <a:defRPr sz="2100" b="1"/>
            </a:lvl8pPr>
            <a:lvl9pPr marL="487619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23" indent="0">
              <a:buNone/>
              <a:defRPr sz="2700" b="1"/>
            </a:lvl2pPr>
            <a:lvl3pPr marL="1219050" indent="0">
              <a:buNone/>
              <a:defRPr sz="2400" b="1"/>
            </a:lvl3pPr>
            <a:lvl4pPr marL="1828573" indent="0">
              <a:buNone/>
              <a:defRPr sz="2100" b="1"/>
            </a:lvl4pPr>
            <a:lvl5pPr marL="2438098" indent="0">
              <a:buNone/>
              <a:defRPr sz="2100" b="1"/>
            </a:lvl5pPr>
            <a:lvl6pPr marL="3047620" indent="0">
              <a:buNone/>
              <a:defRPr sz="2100" b="1"/>
            </a:lvl6pPr>
            <a:lvl7pPr marL="3657143" indent="0">
              <a:buNone/>
              <a:defRPr sz="2100" b="1"/>
            </a:lvl7pPr>
            <a:lvl8pPr marL="4266667" indent="0">
              <a:buNone/>
              <a:defRPr sz="2100" b="1"/>
            </a:lvl8pPr>
            <a:lvl9pPr marL="4876191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7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523" indent="0">
              <a:buNone/>
              <a:defRPr sz="1600"/>
            </a:lvl2pPr>
            <a:lvl3pPr marL="1219050" indent="0">
              <a:buNone/>
              <a:defRPr sz="1300"/>
            </a:lvl3pPr>
            <a:lvl4pPr marL="1828573" indent="0">
              <a:buNone/>
              <a:defRPr sz="1200"/>
            </a:lvl4pPr>
            <a:lvl5pPr marL="2438098" indent="0">
              <a:buNone/>
              <a:defRPr sz="1200"/>
            </a:lvl5pPr>
            <a:lvl6pPr marL="3047620" indent="0">
              <a:buNone/>
              <a:defRPr sz="1200"/>
            </a:lvl6pPr>
            <a:lvl7pPr marL="3657143" indent="0">
              <a:buNone/>
              <a:defRPr sz="1200"/>
            </a:lvl7pPr>
            <a:lvl8pPr marL="4266667" indent="0">
              <a:buNone/>
              <a:defRPr sz="1200"/>
            </a:lvl8pPr>
            <a:lvl9pPr marL="487619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23" indent="0">
              <a:buNone/>
              <a:defRPr sz="3700"/>
            </a:lvl2pPr>
            <a:lvl3pPr marL="1219050" indent="0">
              <a:buNone/>
              <a:defRPr sz="3200"/>
            </a:lvl3pPr>
            <a:lvl4pPr marL="1828573" indent="0">
              <a:buNone/>
              <a:defRPr sz="2700"/>
            </a:lvl4pPr>
            <a:lvl5pPr marL="2438098" indent="0">
              <a:buNone/>
              <a:defRPr sz="2700"/>
            </a:lvl5pPr>
            <a:lvl6pPr marL="3047620" indent="0">
              <a:buNone/>
              <a:defRPr sz="2700"/>
            </a:lvl6pPr>
            <a:lvl7pPr marL="3657143" indent="0">
              <a:buNone/>
              <a:defRPr sz="2700"/>
            </a:lvl7pPr>
            <a:lvl8pPr marL="4266667" indent="0">
              <a:buNone/>
              <a:defRPr sz="2700"/>
            </a:lvl8pPr>
            <a:lvl9pPr marL="4876191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523" indent="0">
              <a:buNone/>
              <a:defRPr sz="1600"/>
            </a:lvl2pPr>
            <a:lvl3pPr marL="1219050" indent="0">
              <a:buNone/>
              <a:defRPr sz="1300"/>
            </a:lvl3pPr>
            <a:lvl4pPr marL="1828573" indent="0">
              <a:buNone/>
              <a:defRPr sz="1200"/>
            </a:lvl4pPr>
            <a:lvl5pPr marL="2438098" indent="0">
              <a:buNone/>
              <a:defRPr sz="1200"/>
            </a:lvl5pPr>
            <a:lvl6pPr marL="3047620" indent="0">
              <a:buNone/>
              <a:defRPr sz="1200"/>
            </a:lvl6pPr>
            <a:lvl7pPr marL="3657143" indent="0">
              <a:buNone/>
              <a:defRPr sz="1200"/>
            </a:lvl7pPr>
            <a:lvl8pPr marL="4266667" indent="0">
              <a:buNone/>
              <a:defRPr sz="1200"/>
            </a:lvl8pPr>
            <a:lvl9pPr marL="4876191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914" tIns="60957" rIns="121914" bIns="60957"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lIns="121914" tIns="60957" rIns="121914" bIns="60957" anchor="ctr"/>
          <a:lstStyle>
            <a:lvl1pPr marL="0" indent="0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973" tIns="60957" rIns="121914" bIns="60957" anchor="t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4" y="0"/>
            <a:ext cx="10032437" cy="1179288"/>
          </a:xfrm>
          <a:prstGeom prst="rect">
            <a:avLst/>
          </a:prstGeom>
        </p:spPr>
        <p:txBody>
          <a:bodyPr lIns="121914" tIns="60957" rIns="121914" bIns="60957"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7"/>
            <a:ext cx="9217024" cy="614197"/>
          </a:xfrm>
          <a:prstGeom prst="rect">
            <a:avLst/>
          </a:prstGeom>
        </p:spPr>
        <p:txBody>
          <a:bodyPr lIns="121914" tIns="60957" rIns="121914" bIns="60957" anchor="ctr"/>
          <a:lstStyle>
            <a:lvl1pPr marL="0" indent="0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5"/>
            <a:ext cx="9217024" cy="3994316"/>
          </a:xfrm>
          <a:prstGeom prst="rect">
            <a:avLst/>
          </a:prstGeom>
        </p:spPr>
        <p:txBody>
          <a:bodyPr lIns="527973" tIns="60957" rIns="121914" bIns="60957" anchor="t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Tyrannosaurus" type="titleOnly">
  <p:cSld name="Title only - Tyrannosauru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489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3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6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1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6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2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3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700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00" b="1"/>
            </a:lvl4pPr>
            <a:lvl5pPr marL="2438158" indent="0">
              <a:buNone/>
              <a:defRPr sz="2100" b="1"/>
            </a:lvl5pPr>
            <a:lvl6pPr marL="3047696" indent="0">
              <a:buNone/>
              <a:defRPr sz="2100" b="1"/>
            </a:lvl6pPr>
            <a:lvl7pPr marL="3657235" indent="0">
              <a:buNone/>
              <a:defRPr sz="2100" b="1"/>
            </a:lvl7pPr>
            <a:lvl8pPr marL="4266773" indent="0">
              <a:buNone/>
              <a:defRPr sz="2100" b="1"/>
            </a:lvl8pPr>
            <a:lvl9pPr marL="4876313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700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00" b="1"/>
            </a:lvl4pPr>
            <a:lvl5pPr marL="2438158" indent="0">
              <a:buNone/>
              <a:defRPr sz="2100" b="1"/>
            </a:lvl5pPr>
            <a:lvl6pPr marL="3047696" indent="0">
              <a:buNone/>
              <a:defRPr sz="2100" b="1"/>
            </a:lvl6pPr>
            <a:lvl7pPr marL="3657235" indent="0">
              <a:buNone/>
              <a:defRPr sz="2100" b="1"/>
            </a:lvl7pPr>
            <a:lvl8pPr marL="4266773" indent="0">
              <a:buNone/>
              <a:defRPr sz="2100" b="1"/>
            </a:lvl8pPr>
            <a:lvl9pPr marL="4876313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6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539" indent="0">
              <a:buNone/>
              <a:defRPr sz="1600"/>
            </a:lvl2pPr>
            <a:lvl3pPr marL="1219080" indent="0">
              <a:buNone/>
              <a:defRPr sz="1300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39" indent="0">
              <a:buNone/>
              <a:defRPr sz="3700"/>
            </a:lvl2pPr>
            <a:lvl3pPr marL="1219080" indent="0">
              <a:buNone/>
              <a:defRPr sz="3200"/>
            </a:lvl3pPr>
            <a:lvl4pPr marL="1828618" indent="0">
              <a:buNone/>
              <a:defRPr sz="2700"/>
            </a:lvl4pPr>
            <a:lvl5pPr marL="2438158" indent="0">
              <a:buNone/>
              <a:defRPr sz="2700"/>
            </a:lvl5pPr>
            <a:lvl6pPr marL="3047696" indent="0">
              <a:buNone/>
              <a:defRPr sz="2700"/>
            </a:lvl6pPr>
            <a:lvl7pPr marL="3657235" indent="0">
              <a:buNone/>
              <a:defRPr sz="2700"/>
            </a:lvl7pPr>
            <a:lvl8pPr marL="4266773" indent="0">
              <a:buNone/>
              <a:defRPr sz="2700"/>
            </a:lvl8pPr>
            <a:lvl9pPr marL="4876313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539" indent="0">
              <a:buNone/>
              <a:defRPr sz="1600"/>
            </a:lvl2pPr>
            <a:lvl3pPr marL="1219080" indent="0">
              <a:buNone/>
              <a:defRPr sz="1300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Tyrannosaurus" type="titleOnly">
  <p:cSld name="Title only - Tyrannosauru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7">
            <a:extLst>
              <a:ext uri="{FF2B5EF4-FFF2-40B4-BE49-F238E27FC236}">
                <a16:creationId xmlns:a16="http://schemas.microsoft.com/office/drawing/2014/main" xmlns="" id="{E81299D6-8AE9-46FC-B5BE-5AD543758D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03669" y="2174423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/>
        </p:spPr>
        <p:txBody>
          <a:bodyPr lIns="91438" tIns="45719" rIns="91438" bIns="45719"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5" name="Picture Placeholder 27">
            <a:extLst>
              <a:ext uri="{FF2B5EF4-FFF2-40B4-BE49-F238E27FC236}">
                <a16:creationId xmlns:a16="http://schemas.microsoft.com/office/drawing/2014/main" xmlns="" id="{D1ABEA86-938E-4CE0-9392-807AB7E71F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03669" y="4360291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txBody>
          <a:bodyPr lIns="91438" tIns="45719" rIns="91438" bIns="45719"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6" name="Picture Placeholder 27">
            <a:extLst>
              <a:ext uri="{FF2B5EF4-FFF2-40B4-BE49-F238E27FC236}">
                <a16:creationId xmlns:a16="http://schemas.microsoft.com/office/drawing/2014/main" xmlns="" id="{AB8E6650-9798-496B-A341-D82EE06103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29923" y="2174423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txBody>
          <a:bodyPr lIns="91438" tIns="45719" rIns="91438" bIns="45719" rtlCol="0" anchor="ctr">
            <a:norm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noProof="0" dirty="0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xmlns="" id="{A2BF8B38-9CDE-4FA4-BEBF-2098F1B76A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9923" y="4360291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txBody>
          <a:bodyPr lIns="91438" tIns="45719" rIns="91438" bIns="45719"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8" name="Picture Placeholder 27">
            <a:extLst>
              <a:ext uri="{FF2B5EF4-FFF2-40B4-BE49-F238E27FC236}">
                <a16:creationId xmlns:a16="http://schemas.microsoft.com/office/drawing/2014/main" xmlns="" id="{ED24B512-6D0F-4C7E-B16A-1FC918238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15183" y="2862813"/>
            <a:ext cx="2160000" cy="21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5"/>
            </a:solidFill>
          </a:ln>
          <a:effectLst/>
        </p:spPr>
        <p:txBody>
          <a:bodyPr lIns="91438" tIns="45719" rIns="91438" bIns="45719"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xmlns="" id="{D4DDBED3-725B-4B1F-B148-EC667C3F262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1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A9C149B-011B-4621-A8F2-EB7B0444315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30" y="2706232"/>
            <a:ext cx="1672517" cy="2652021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  <a:gd name="connsiteX0" fmla="*/ 0 w 1672517"/>
              <a:gd name="connsiteY0" fmla="*/ 0 h 2642293"/>
              <a:gd name="connsiteX1" fmla="*/ 1523565 w 1672517"/>
              <a:gd name="connsiteY1" fmla="*/ 45733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42293"/>
              <a:gd name="connsiteX1" fmla="*/ 1523565 w 1672517"/>
              <a:gd name="connsiteY1" fmla="*/ 16550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52021"/>
              <a:gd name="connsiteX1" fmla="*/ 1523565 w 1672517"/>
              <a:gd name="connsiteY1" fmla="*/ 16550 h 2652021"/>
              <a:gd name="connsiteX2" fmla="*/ 1672517 w 1672517"/>
              <a:gd name="connsiteY2" fmla="*/ 2609194 h 2652021"/>
              <a:gd name="connsiteX3" fmla="*/ 161364 w 1672517"/>
              <a:gd name="connsiteY3" fmla="*/ 2652021 h 2652021"/>
              <a:gd name="connsiteX4" fmla="*/ 0 w 1672517"/>
              <a:gd name="connsiteY4" fmla="*/ 0 h 26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52021">
                <a:moveTo>
                  <a:pt x="0" y="0"/>
                </a:moveTo>
                <a:lnTo>
                  <a:pt x="1523565" y="16550"/>
                </a:lnTo>
                <a:lnTo>
                  <a:pt x="1672517" y="2609194"/>
                </a:lnTo>
                <a:lnTo>
                  <a:pt x="161364" y="265202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lIns="91438" tIns="45719" rIns="91438" bIns="45719"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11" indent="0">
              <a:buNone/>
              <a:defRPr sz="2800"/>
            </a:lvl2pPr>
            <a:lvl3pPr marL="914424" indent="0">
              <a:buNone/>
              <a:defRPr sz="2400"/>
            </a:lvl3pPr>
            <a:lvl4pPr marL="1371635" indent="0">
              <a:buNone/>
              <a:defRPr sz="2000"/>
            </a:lvl4pPr>
            <a:lvl5pPr marL="1828845" indent="0">
              <a:buNone/>
              <a:defRPr sz="2000"/>
            </a:lvl5pPr>
            <a:lvl6pPr marL="2286058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xmlns="" id="{ED990833-0CBB-4C78-8706-0571A6D34C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:a16="http://schemas.microsoft.com/office/drawing/2014/main" xmlns="" id="{58E349F4-7582-48A8-86E1-CA75B470B38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lIns="91438" tIns="45719" rIns="91438" bIns="45719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11" indent="0">
              <a:buNone/>
              <a:defRPr sz="2800"/>
            </a:lvl2pPr>
            <a:lvl3pPr marL="914424" indent="0">
              <a:buNone/>
              <a:defRPr sz="2400"/>
            </a:lvl3pPr>
            <a:lvl4pPr marL="1371635" indent="0">
              <a:buNone/>
              <a:defRPr sz="2000"/>
            </a:lvl4pPr>
            <a:lvl5pPr marL="1828845" indent="0">
              <a:buNone/>
              <a:defRPr sz="2000"/>
            </a:lvl5pPr>
            <a:lvl6pPr marL="2286058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30867" y="-8358"/>
            <a:ext cx="3840000" cy="68663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8" tIns="45719" rIns="91438" bIns="45719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ight Triangle 7"/>
          <p:cNvSpPr/>
          <p:nvPr userDrawn="1"/>
        </p:nvSpPr>
        <p:spPr>
          <a:xfrm rot="5400000">
            <a:off x="138000" y="-138000"/>
            <a:ext cx="828000" cy="1104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900"/>
          </a:p>
        </p:txBody>
      </p:sp>
      <p:sp>
        <p:nvSpPr>
          <p:cNvPr id="4" name="Rectangle 3"/>
          <p:cNvSpPr/>
          <p:nvPr userDrawn="1"/>
        </p:nvSpPr>
        <p:spPr>
          <a:xfrm>
            <a:off x="8445502" y="0"/>
            <a:ext cx="37465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900"/>
          </a:p>
        </p:txBody>
      </p:sp>
    </p:spTree>
    <p:extLst>
      <p:ext uri="{BB962C8B-B14F-4D97-AF65-F5344CB8AC3E}">
        <p14:creationId xmlns:p14="http://schemas.microsoft.com/office/powerpoint/2010/main" val="38391432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C56809D4-139D-46A4-95D4-28A24193D00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56827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67988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512B8526-6395-40A2-9FBE-B930B478136A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80135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67988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xmlns="" id="{382E9E28-B05C-40A5-AA83-1BD424FE702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553889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67988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xmlns="" id="{5AC1333C-DE5D-4D51-8B20-FC7CB2F763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544298" y="553701"/>
            <a:ext cx="3387405" cy="2808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8" tIns="45719" rIns="91438" bIns="45719"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8064908" y="3488723"/>
            <a:ext cx="3387405" cy="28086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lIns="91438" tIns="45719" rIns="91438" bIns="45719"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D96107BE-A57B-43A2-8162-9CC825B80B47}"/>
              </a:ext>
            </a:extLst>
          </p:cNvPr>
          <p:cNvSpPr/>
          <p:nvPr userDrawn="1"/>
        </p:nvSpPr>
        <p:spPr>
          <a:xfrm>
            <a:off x="8064908" y="553701"/>
            <a:ext cx="3387405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90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B278EEC4-D011-4897-80FB-FEE45D61C9CB}"/>
              </a:ext>
            </a:extLst>
          </p:cNvPr>
          <p:cNvSpPr/>
          <p:nvPr userDrawn="1"/>
        </p:nvSpPr>
        <p:spPr>
          <a:xfrm>
            <a:off x="4544298" y="3489035"/>
            <a:ext cx="3387405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900"/>
          </a:p>
        </p:txBody>
      </p:sp>
    </p:spTree>
    <p:extLst>
      <p:ext uri="{BB962C8B-B14F-4D97-AF65-F5344CB8AC3E}">
        <p14:creationId xmlns:p14="http://schemas.microsoft.com/office/powerpoint/2010/main" val="402017046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2483"/>
            <a:ext cx="11573197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776058546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123479"/>
            <a:ext cx="11573197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1" y="1131593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300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4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30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8" y="1276654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3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21826"/>
            <a:ext cx="2232248" cy="553996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US" altLang="ko-K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04383"/>
            <a:ext cx="2232248" cy="784828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US" altLang="ko-K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0747"/>
            <a:ext cx="2232000" cy="323163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5"/>
            <a:ext cx="2717296" cy="1384995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00807" y="1260376"/>
            <a:ext cx="5040000" cy="5040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9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2721" y="548680"/>
            <a:ext cx="5040000" cy="50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8" tIns="45719" rIns="91438" bIns="45719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6977101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348264" y="540000"/>
            <a:ext cx="3869179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8" tIns="45719" rIns="91438" bIns="45719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348264" y="3696780"/>
            <a:ext cx="3869179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8" tIns="45719" rIns="91438" bIns="45719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8453336" y="1023552"/>
            <a:ext cx="2988000" cy="38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8" tIns="45719" rIns="91438" bIns="45719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10950144" y="378000"/>
            <a:ext cx="900000" cy="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900"/>
          </a:p>
        </p:txBody>
      </p:sp>
    </p:spTree>
    <p:extLst>
      <p:ext uri="{BB962C8B-B14F-4D97-AF65-F5344CB8AC3E}">
        <p14:creationId xmlns:p14="http://schemas.microsoft.com/office/powerpoint/2010/main" val="4018824381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"/>
          <p:cNvSpPr txBox="1">
            <a:spLocks noGrp="1"/>
          </p:cNvSpPr>
          <p:nvPr>
            <p:ph type="title"/>
          </p:nvPr>
        </p:nvSpPr>
        <p:spPr>
          <a:xfrm>
            <a:off x="1105333" y="702267"/>
            <a:ext cx="9202800" cy="61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45" name="Google Shape;545;p9"/>
          <p:cNvSpPr txBox="1">
            <a:spLocks noGrp="1"/>
          </p:cNvSpPr>
          <p:nvPr>
            <p:ph type="sldNum" idx="12"/>
          </p:nvPr>
        </p:nvSpPr>
        <p:spPr>
          <a:xfrm>
            <a:off x="11553372" y="169705"/>
            <a:ext cx="435600" cy="3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lIns="121917" tIns="60958" rIns="121917" bIns="60958"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7"/>
            <a:ext cx="11329259" cy="614197"/>
          </a:xfrm>
          <a:prstGeom prst="rect">
            <a:avLst/>
          </a:prstGeom>
        </p:spPr>
        <p:txBody>
          <a:bodyPr lIns="121917" tIns="60958" rIns="121917" bIns="60958" anchor="ctr"/>
          <a:lstStyle>
            <a:lvl1pPr marL="0" indent="0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527987" tIns="60958" rIns="121917" bIns="60958" anchor="t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179288"/>
          </a:xfrm>
          <a:prstGeom prst="rect">
            <a:avLst/>
          </a:prstGeom>
        </p:spPr>
        <p:txBody>
          <a:bodyPr lIns="121917" tIns="60958" rIns="121917" bIns="60958"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6"/>
            <a:ext cx="9217024" cy="614197"/>
          </a:xfrm>
          <a:prstGeom prst="rect">
            <a:avLst/>
          </a:prstGeom>
        </p:spPr>
        <p:txBody>
          <a:bodyPr lIns="121917" tIns="60958" rIns="121917" bIns="60958" anchor="ctr"/>
          <a:lstStyle>
            <a:lvl1pPr marL="0" indent="0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4"/>
            <a:ext cx="9217024" cy="3994316"/>
          </a:xfrm>
          <a:prstGeom prst="rect">
            <a:avLst/>
          </a:prstGeom>
        </p:spPr>
        <p:txBody>
          <a:bodyPr lIns="527987" tIns="60958" rIns="121917" bIns="60958" anchor="t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Tyrannosaurus" type="titleOnly">
  <p:cSld name="Title only - Tyrannosauru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487"/>
            <a:ext cx="103632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5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66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43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700" b="1"/>
            </a:lvl2pPr>
            <a:lvl3pPr marL="1219110" indent="0">
              <a:buNone/>
              <a:defRPr sz="2400" b="1"/>
            </a:lvl3pPr>
            <a:lvl4pPr marL="1828664" indent="0">
              <a:buNone/>
              <a:defRPr sz="2100" b="1"/>
            </a:lvl4pPr>
            <a:lvl5pPr marL="2438218" indent="0">
              <a:buNone/>
              <a:defRPr sz="2100" b="1"/>
            </a:lvl5pPr>
            <a:lvl6pPr marL="3047772" indent="0">
              <a:buNone/>
              <a:defRPr sz="2100" b="1"/>
            </a:lvl6pPr>
            <a:lvl7pPr marL="3657327" indent="0">
              <a:buNone/>
              <a:defRPr sz="2100" b="1"/>
            </a:lvl7pPr>
            <a:lvl8pPr marL="4266880" indent="0">
              <a:buNone/>
              <a:defRPr sz="2100" b="1"/>
            </a:lvl8pPr>
            <a:lvl9pPr marL="4876435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700" b="1"/>
            </a:lvl2pPr>
            <a:lvl3pPr marL="1219110" indent="0">
              <a:buNone/>
              <a:defRPr sz="2400" b="1"/>
            </a:lvl3pPr>
            <a:lvl4pPr marL="1828664" indent="0">
              <a:buNone/>
              <a:defRPr sz="2100" b="1"/>
            </a:lvl4pPr>
            <a:lvl5pPr marL="2438218" indent="0">
              <a:buNone/>
              <a:defRPr sz="2100" b="1"/>
            </a:lvl5pPr>
            <a:lvl6pPr marL="3047772" indent="0">
              <a:buNone/>
              <a:defRPr sz="2100" b="1"/>
            </a:lvl6pPr>
            <a:lvl7pPr marL="3657327" indent="0">
              <a:buNone/>
              <a:defRPr sz="2100" b="1"/>
            </a:lvl7pPr>
            <a:lvl8pPr marL="4266880" indent="0">
              <a:buNone/>
              <a:defRPr sz="2100" b="1"/>
            </a:lvl8pPr>
            <a:lvl9pPr marL="4876435" indent="0">
              <a:buNone/>
              <a:defRPr sz="2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5935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4"/>
            <a:ext cx="4011084" cy="116204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258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0533"/>
          </a:xfrm>
        </p:spPr>
        <p:txBody>
          <a:bodyPr/>
          <a:lstStyle>
            <a:lvl1pPr marL="0" indent="0">
              <a:buNone/>
              <a:defRPr sz="1900"/>
            </a:lvl1pPr>
            <a:lvl2pPr marL="609555" indent="0">
              <a:buNone/>
              <a:defRPr sz="1600"/>
            </a:lvl2pPr>
            <a:lvl3pPr marL="1219110" indent="0">
              <a:buNone/>
              <a:defRPr sz="1300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7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26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55" indent="0">
              <a:buNone/>
              <a:defRPr sz="3700"/>
            </a:lvl2pPr>
            <a:lvl3pPr marL="1219110" indent="0">
              <a:buNone/>
              <a:defRPr sz="3200"/>
            </a:lvl3pPr>
            <a:lvl4pPr marL="1828664" indent="0">
              <a:buNone/>
              <a:defRPr sz="2700"/>
            </a:lvl4pPr>
            <a:lvl5pPr marL="2438218" indent="0">
              <a:buNone/>
              <a:defRPr sz="2700"/>
            </a:lvl5pPr>
            <a:lvl6pPr marL="3047772" indent="0">
              <a:buNone/>
              <a:defRPr sz="2700"/>
            </a:lvl6pPr>
            <a:lvl7pPr marL="3657327" indent="0">
              <a:buNone/>
              <a:defRPr sz="2700"/>
            </a:lvl7pPr>
            <a:lvl8pPr marL="4266880" indent="0">
              <a:buNone/>
              <a:defRPr sz="2700"/>
            </a:lvl8pPr>
            <a:lvl9pPr marL="4876435" indent="0">
              <a:buNone/>
              <a:defRPr sz="27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8"/>
            <a:ext cx="7315200" cy="804333"/>
          </a:xfrm>
        </p:spPr>
        <p:txBody>
          <a:bodyPr/>
          <a:lstStyle>
            <a:lvl1pPr marL="0" indent="0">
              <a:buNone/>
              <a:defRPr sz="1900"/>
            </a:lvl1pPr>
            <a:lvl2pPr marL="609555" indent="0">
              <a:buNone/>
              <a:defRPr sz="1600"/>
            </a:lvl2pPr>
            <a:lvl3pPr marL="1219110" indent="0">
              <a:buNone/>
              <a:defRPr sz="1300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7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9"/>
            <a:ext cx="27432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9"/>
            <a:ext cx="80264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288"/>
            <a:ext cx="121920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dirty="0" smtClean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80603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615795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851875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10401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728096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00442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es-ES_tradnl" altLang="ko-KR" smtClean="0"/>
              <a:t>Arrastre la imagen al marcador de posición o haga clic en el icono para agregar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59972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552278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3033851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  <a:prstGeom prst="rect">
            <a:avLst/>
          </a:prstGeom>
        </p:spPr>
        <p:txBody>
          <a:bodyPr lIns="91396" tIns="45718" rIns="91396" bIns="45718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96" tIns="45718" rIns="91396" bIns="45718"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78" indent="0" algn="ctr">
              <a:buNone/>
              <a:defRPr/>
            </a:lvl3pPr>
            <a:lvl4pPr marL="1370818" indent="0" algn="ctr">
              <a:buNone/>
              <a:defRPr/>
            </a:lvl4pPr>
            <a:lvl5pPr marL="1827757" indent="0" algn="ctr">
              <a:buNone/>
              <a:defRPr/>
            </a:lvl5pPr>
            <a:lvl6pPr marL="2284710" indent="0" algn="ctr">
              <a:buNone/>
              <a:defRPr/>
            </a:lvl6pPr>
            <a:lvl7pPr marL="2741634" indent="0" algn="ctr">
              <a:buNone/>
              <a:defRPr/>
            </a:lvl7pPr>
            <a:lvl8pPr marL="3198560" indent="0" algn="ctr">
              <a:buNone/>
              <a:defRPr/>
            </a:lvl8pPr>
            <a:lvl9pPr marL="3655487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 lIns="91396" tIns="45718" rIns="91396" bIns="45718"/>
          <a:lstStyle>
            <a:lvl1pPr>
              <a:defRPr/>
            </a:lvl1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860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5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Relationship Id="rId9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9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4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8.xml"/><Relationship Id="rId6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7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3.xml"/><Relationship Id="rId8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6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8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9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5.xml"/><Relationship Id="rId8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8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0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6.xml"/><Relationship Id="rId8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9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75.xml"/><Relationship Id="rId6" Type="http://schemas.openxmlformats.org/officeDocument/2006/relationships/theme" Target="../theme/theme17.xml"/><Relationship Id="rId1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72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6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2.xml"/><Relationship Id="rId8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5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91.xml"/><Relationship Id="rId6" Type="http://schemas.openxmlformats.org/officeDocument/2006/relationships/theme" Target="../theme/theme19.xml"/><Relationship Id="rId1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8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2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98.xml"/><Relationship Id="rId8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201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7.xml"/><Relationship Id="rId6" Type="http://schemas.openxmlformats.org/officeDocument/2006/relationships/theme" Target="../theme/theme21.xml"/><Relationship Id="rId1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204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8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4.xml"/><Relationship Id="rId8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17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23.xml"/><Relationship Id="rId6" Type="http://schemas.openxmlformats.org/officeDocument/2006/relationships/theme" Target="../theme/theme23.xml"/><Relationship Id="rId1" Type="http://schemas.openxmlformats.org/officeDocument/2006/relationships/slideLayout" Target="../slideLayouts/slideLayout219.xml"/><Relationship Id="rId2" Type="http://schemas.openxmlformats.org/officeDocument/2006/relationships/slideLayout" Target="../slideLayouts/slideLayout220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4.xml"/><Relationship Id="rId12" Type="http://schemas.openxmlformats.org/officeDocument/2006/relationships/theme" Target="../theme/theme24.xml"/><Relationship Id="rId1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0.xml"/><Relationship Id="rId8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3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9.xml"/><Relationship Id="rId6" Type="http://schemas.openxmlformats.org/officeDocument/2006/relationships/theme" Target="../theme/theme25.xml"/><Relationship Id="rId1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36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0.xml"/><Relationship Id="rId12" Type="http://schemas.openxmlformats.org/officeDocument/2006/relationships/theme" Target="../theme/theme26.xml"/><Relationship Id="rId1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6.xml"/><Relationship Id="rId8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49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55.xml"/><Relationship Id="rId6" Type="http://schemas.openxmlformats.org/officeDocument/2006/relationships/theme" Target="../theme/theme27.xml"/><Relationship Id="rId1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52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6.xml"/><Relationship Id="rId12" Type="http://schemas.openxmlformats.org/officeDocument/2006/relationships/theme" Target="../theme/theme28.xml"/><Relationship Id="rId1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2.xml"/><Relationship Id="rId8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65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71.xml"/><Relationship Id="rId6" Type="http://schemas.openxmlformats.org/officeDocument/2006/relationships/theme" Target="../theme/theme29.xml"/><Relationship Id="rId1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6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2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78.xml"/><Relationship Id="rId8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1.xml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86.xml"/><Relationship Id="rId5" Type="http://schemas.openxmlformats.org/officeDocument/2006/relationships/theme" Target="../theme/theme31.xml"/><Relationship Id="rId1" Type="http://schemas.openxmlformats.org/officeDocument/2006/relationships/slideLayout" Target="../slideLayouts/slideLayout283.xml"/><Relationship Id="rId2" Type="http://schemas.openxmlformats.org/officeDocument/2006/relationships/slideLayout" Target="../slideLayouts/slideLayout284.xml"/></Relationships>
</file>

<file path=ppt/slideMasters/_rels/slideMaster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5.xml"/><Relationship Id="rId20" Type="http://schemas.openxmlformats.org/officeDocument/2006/relationships/slideLayout" Target="../slideLayouts/slideLayout306.xml"/><Relationship Id="rId21" Type="http://schemas.openxmlformats.org/officeDocument/2006/relationships/slideLayout" Target="../slideLayouts/slideLayout307.xml"/><Relationship Id="rId22" Type="http://schemas.openxmlformats.org/officeDocument/2006/relationships/slideLayout" Target="../slideLayouts/slideLayout308.xml"/><Relationship Id="rId23" Type="http://schemas.openxmlformats.org/officeDocument/2006/relationships/theme" Target="../theme/theme32.xml"/><Relationship Id="rId10" Type="http://schemas.openxmlformats.org/officeDocument/2006/relationships/slideLayout" Target="../slideLayouts/slideLayout296.xml"/><Relationship Id="rId11" Type="http://schemas.openxmlformats.org/officeDocument/2006/relationships/slideLayout" Target="../slideLayouts/slideLayout297.xml"/><Relationship Id="rId12" Type="http://schemas.openxmlformats.org/officeDocument/2006/relationships/slideLayout" Target="../slideLayouts/slideLayout298.xml"/><Relationship Id="rId13" Type="http://schemas.openxmlformats.org/officeDocument/2006/relationships/slideLayout" Target="../slideLayouts/slideLayout299.xml"/><Relationship Id="rId14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01.xml"/><Relationship Id="rId16" Type="http://schemas.openxmlformats.org/officeDocument/2006/relationships/slideLayout" Target="../slideLayouts/slideLayout302.xml"/><Relationship Id="rId17" Type="http://schemas.openxmlformats.org/officeDocument/2006/relationships/slideLayout" Target="../slideLayouts/slideLayout303.xml"/><Relationship Id="rId18" Type="http://schemas.openxmlformats.org/officeDocument/2006/relationships/slideLayout" Target="../slideLayouts/slideLayout304.xml"/><Relationship Id="rId19" Type="http://schemas.openxmlformats.org/officeDocument/2006/relationships/slideLayout" Target="../slideLayouts/slideLayout305.xml"/><Relationship Id="rId1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90.xml"/><Relationship Id="rId5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3.xml"/><Relationship Id="rId8" Type="http://schemas.openxmlformats.org/officeDocument/2006/relationships/slideLayout" Target="../slideLayouts/slideLayout294.xml"/></Relationships>
</file>

<file path=ppt/slideMasters/_rels/slideMaster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1.xml"/><Relationship Id="rId4" Type="http://schemas.openxmlformats.org/officeDocument/2006/relationships/theme" Target="../theme/theme33.xml"/><Relationship Id="rId1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310.xml"/></Relationships>
</file>

<file path=ppt/slideMasters/_rels/slideMaster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16.xml"/><Relationship Id="rId6" Type="http://schemas.openxmlformats.org/officeDocument/2006/relationships/theme" Target="../theme/theme34.xml"/><Relationship Id="rId1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13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7.xml"/><Relationship Id="rId12" Type="http://schemas.openxmlformats.org/officeDocument/2006/relationships/theme" Target="../theme/theme35.xml"/><Relationship Id="rId1" Type="http://schemas.openxmlformats.org/officeDocument/2006/relationships/slideLayout" Target="../slideLayouts/slideLayout317.xml"/><Relationship Id="rId2" Type="http://schemas.openxmlformats.org/officeDocument/2006/relationships/slideLayout" Target="../slideLayouts/slideLayout318.xml"/><Relationship Id="rId3" Type="http://schemas.openxmlformats.org/officeDocument/2006/relationships/slideLayout" Target="../slideLayouts/slideLayout319.xml"/><Relationship Id="rId4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321.xml"/><Relationship Id="rId6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3.xml"/><Relationship Id="rId8" Type="http://schemas.openxmlformats.org/officeDocument/2006/relationships/slideLayout" Target="../slideLayouts/slideLayout324.xml"/><Relationship Id="rId9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26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8.xml"/><Relationship Id="rId12" Type="http://schemas.openxmlformats.org/officeDocument/2006/relationships/slideLayout" Target="../slideLayouts/slideLayout339.xml"/><Relationship Id="rId13" Type="http://schemas.openxmlformats.org/officeDocument/2006/relationships/theme" Target="../theme/theme36.xml"/><Relationship Id="rId14" Type="http://schemas.openxmlformats.org/officeDocument/2006/relationships/image" Target="../media/image19.jpg"/><Relationship Id="rId1" Type="http://schemas.openxmlformats.org/officeDocument/2006/relationships/slideLayout" Target="../slideLayouts/slideLayout328.xml"/><Relationship Id="rId2" Type="http://schemas.openxmlformats.org/officeDocument/2006/relationships/slideLayout" Target="../slideLayouts/slideLayout329.xml"/><Relationship Id="rId3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331.xml"/><Relationship Id="rId5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4.xml"/><Relationship Id="rId8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36.xml"/><Relationship Id="rId10" Type="http://schemas.openxmlformats.org/officeDocument/2006/relationships/slideLayout" Target="../slideLayouts/slideLayout3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121806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6747" indent="-456747" algn="l" defTabSz="121806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686" indent="-380645" algn="l" defTabSz="121806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557" indent="-304496" algn="l" defTabSz="121806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573" indent="-304496" algn="l" defTabSz="121806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614" indent="-304496" algn="l" defTabSz="121806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608" indent="-304496" algn="l" defTabSz="121806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650" indent="-304496" algn="l" defTabSz="121806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668" indent="-304496" algn="l" defTabSz="121806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685" indent="-304496" algn="l" defTabSz="121806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995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060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077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118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112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107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147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170" algn="l" defTabSz="12180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16" tIns="60908" rIns="121816" bIns="60908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52"/>
            <a:ext cx="10972800" cy="4525433"/>
          </a:xfrm>
          <a:prstGeom prst="rect">
            <a:avLst/>
          </a:prstGeom>
        </p:spPr>
        <p:txBody>
          <a:bodyPr vert="horz" lIns="121816" tIns="60908" rIns="121816" bIns="60908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02"/>
            <a:ext cx="2844800" cy="366183"/>
          </a:xfrm>
          <a:prstGeom prst="rect">
            <a:avLst/>
          </a:prstGeom>
        </p:spPr>
        <p:txBody>
          <a:bodyPr vert="horz" lIns="121816" tIns="60908" rIns="121816" bIns="6090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02"/>
            <a:ext cx="3860800" cy="366183"/>
          </a:xfrm>
          <a:prstGeom prst="rect">
            <a:avLst/>
          </a:prstGeom>
        </p:spPr>
        <p:txBody>
          <a:bodyPr vert="horz" lIns="121816" tIns="60908" rIns="121816" bIns="6090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402"/>
            <a:ext cx="2844800" cy="366183"/>
          </a:xfrm>
          <a:prstGeom prst="rect">
            <a:avLst/>
          </a:prstGeom>
        </p:spPr>
        <p:txBody>
          <a:bodyPr vert="horz" lIns="121816" tIns="60908" rIns="121816" bIns="6090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121803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35" indent="-456735" algn="l" defTabSz="121803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662" indent="-380636" algn="l" defTabSz="121803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519" indent="-304488" algn="l" defTabSz="121803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520" indent="-304488" algn="l" defTabSz="121803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546" indent="-304488" algn="l" defTabSz="121803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524" indent="-304488" algn="l" defTabSz="12180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552" indent="-304488" algn="l" defTabSz="12180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554" indent="-304488" algn="l" defTabSz="12180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556" indent="-304488" algn="l" defTabSz="12180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979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030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032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058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036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015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040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049" algn="l" defTabSz="12180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21" tIns="60910" rIns="121821" bIns="6091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49"/>
            <a:ext cx="10972800" cy="4525433"/>
          </a:xfrm>
          <a:prstGeom prst="rect">
            <a:avLst/>
          </a:prstGeom>
        </p:spPr>
        <p:txBody>
          <a:bodyPr vert="horz" lIns="121821" tIns="60910" rIns="121821" bIns="6091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99"/>
            <a:ext cx="2844800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99"/>
            <a:ext cx="3860800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99"/>
            <a:ext cx="2844800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121809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59" indent="-456759" algn="l" defTabSz="121809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710" indent="-380654" algn="l" defTabSz="121809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595" indent="-304504" algn="l" defTabSz="12180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627" indent="-304504" algn="l" defTabSz="121809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682" indent="-304504" algn="l" defTabSz="121809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692" indent="-304504" algn="l" defTabSz="12180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749" indent="-304504" algn="l" defTabSz="12180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782" indent="-304504" algn="l" defTabSz="12180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815" indent="-304504" algn="l" defTabSz="12180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011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090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122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178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188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199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253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292" algn="l" defTabSz="12180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24" tIns="60912" rIns="121824" bIns="60912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48"/>
            <a:ext cx="10972800" cy="4525433"/>
          </a:xfrm>
          <a:prstGeom prst="rect">
            <a:avLst/>
          </a:prstGeom>
        </p:spPr>
        <p:txBody>
          <a:bodyPr vert="horz" lIns="121824" tIns="60912" rIns="121824" bIns="60912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98"/>
            <a:ext cx="2844800" cy="366183"/>
          </a:xfrm>
          <a:prstGeom prst="rect">
            <a:avLst/>
          </a:prstGeom>
        </p:spPr>
        <p:txBody>
          <a:bodyPr vert="horz" lIns="121824" tIns="60912" rIns="121824" bIns="6091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98"/>
            <a:ext cx="3860800" cy="366183"/>
          </a:xfrm>
          <a:prstGeom prst="rect">
            <a:avLst/>
          </a:prstGeom>
        </p:spPr>
        <p:txBody>
          <a:bodyPr vert="horz" lIns="121824" tIns="60912" rIns="121824" bIns="6091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98"/>
            <a:ext cx="2844800" cy="366183"/>
          </a:xfrm>
          <a:prstGeom prst="rect">
            <a:avLst/>
          </a:prstGeom>
        </p:spPr>
        <p:txBody>
          <a:bodyPr vert="horz" lIns="121824" tIns="60912" rIns="121824" bIns="6091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121812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71" indent="-456771" algn="l" defTabSz="121812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734" indent="-380664" algn="l" defTabSz="121812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633" indent="-304512" algn="l" defTabSz="12181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680" indent="-304512" algn="l" defTabSz="121812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750" indent="-304512" algn="l" defTabSz="121812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776" indent="-304512" algn="l" defTabSz="121812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848" indent="-304512" algn="l" defTabSz="121812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896" indent="-304512" algn="l" defTabSz="121812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944" indent="-304512" algn="l" defTabSz="121812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027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120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168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238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264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291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360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413" algn="l" defTabSz="12181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26" tIns="60913" rIns="121826" bIns="60913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46"/>
            <a:ext cx="10972800" cy="4525433"/>
          </a:xfrm>
          <a:prstGeom prst="rect">
            <a:avLst/>
          </a:prstGeom>
        </p:spPr>
        <p:txBody>
          <a:bodyPr vert="horz" lIns="121826" tIns="60913" rIns="121826" bIns="60913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97"/>
            <a:ext cx="2844800" cy="366183"/>
          </a:xfrm>
          <a:prstGeom prst="rect">
            <a:avLst/>
          </a:prstGeom>
        </p:spPr>
        <p:txBody>
          <a:bodyPr vert="horz" lIns="121826" tIns="60913" rIns="121826" bIns="60913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97"/>
            <a:ext cx="3860800" cy="366183"/>
          </a:xfrm>
          <a:prstGeom prst="rect">
            <a:avLst/>
          </a:prstGeom>
        </p:spPr>
        <p:txBody>
          <a:bodyPr vert="horz" lIns="121826" tIns="60913" rIns="121826" bIns="60913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97"/>
            <a:ext cx="2844800" cy="366183"/>
          </a:xfrm>
          <a:prstGeom prst="rect">
            <a:avLst/>
          </a:prstGeom>
        </p:spPr>
        <p:txBody>
          <a:bodyPr vert="horz" lIns="121826" tIns="60913" rIns="121826" bIns="60913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121815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83" indent="-456783" algn="l" defTabSz="121815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758" indent="-380673" algn="l" defTabSz="121815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671" indent="-304520" algn="l" defTabSz="121815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733" indent="-304520" algn="l" defTabSz="121815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818" indent="-304520" algn="l" defTabSz="121815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860" indent="-304520" algn="l" defTabSz="12181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946" indent="-304520" algn="l" defTabSz="12181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010" indent="-304520" algn="l" defTabSz="12181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073" indent="-304520" algn="l" defTabSz="12181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043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150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213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298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340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383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467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534" algn="l" defTabSz="12181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29" tIns="60914" rIns="121829" bIns="60914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45"/>
            <a:ext cx="10972800" cy="4525433"/>
          </a:xfrm>
          <a:prstGeom prst="rect">
            <a:avLst/>
          </a:prstGeom>
        </p:spPr>
        <p:txBody>
          <a:bodyPr vert="horz" lIns="121829" tIns="60914" rIns="121829" bIns="60914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95"/>
            <a:ext cx="2844800" cy="366183"/>
          </a:xfrm>
          <a:prstGeom prst="rect">
            <a:avLst/>
          </a:prstGeom>
        </p:spPr>
        <p:txBody>
          <a:bodyPr vert="horz" lIns="121829" tIns="60914" rIns="121829" bIns="6091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95"/>
            <a:ext cx="3860800" cy="366183"/>
          </a:xfrm>
          <a:prstGeom prst="rect">
            <a:avLst/>
          </a:prstGeom>
        </p:spPr>
        <p:txBody>
          <a:bodyPr vert="horz" lIns="121829" tIns="60914" rIns="121829" bIns="6091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95"/>
            <a:ext cx="2844800" cy="366183"/>
          </a:xfrm>
          <a:prstGeom prst="rect">
            <a:avLst/>
          </a:prstGeom>
        </p:spPr>
        <p:txBody>
          <a:bodyPr vert="horz" lIns="121829" tIns="60914" rIns="121829" bIns="6091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121818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95" indent="-456795" algn="l" defTabSz="121818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782" indent="-380682" algn="l" defTabSz="121818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709" indent="-304528" algn="l" defTabSz="121818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787" indent="-304528" algn="l" defTabSz="121818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886" indent="-304528" algn="l" defTabSz="121818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944" indent="-304528" algn="l" defTabSz="12181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045" indent="-304528" algn="l" defTabSz="12181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124" indent="-304528" algn="l" defTabSz="12181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203" indent="-304528" algn="l" defTabSz="12181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059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180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258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358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416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475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573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656" algn="l" defTabSz="12181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32" tIns="60916" rIns="121832" bIns="60916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44"/>
            <a:ext cx="10972800" cy="4525433"/>
          </a:xfrm>
          <a:prstGeom prst="rect">
            <a:avLst/>
          </a:prstGeom>
        </p:spPr>
        <p:txBody>
          <a:bodyPr vert="horz" lIns="121832" tIns="60916" rIns="121832" bIns="60916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94"/>
            <a:ext cx="2844800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94"/>
            <a:ext cx="3860800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94"/>
            <a:ext cx="2844800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121821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07" indent="-456807" algn="l" defTabSz="121821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806" indent="-380692" algn="l" defTabSz="121821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747" indent="-304536" algn="l" defTabSz="12182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840" indent="-304536" algn="l" defTabSz="121821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954" indent="-304536" algn="l" defTabSz="121821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028" indent="-304536" algn="l" defTabSz="12182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144" indent="-304536" algn="l" defTabSz="12182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238" indent="-304536" algn="l" defTabSz="12182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332" indent="-304536" algn="l" defTabSz="12182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075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210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304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418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492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567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680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777" algn="l" defTabSz="12182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34" tIns="60917" rIns="121834" bIns="60917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42"/>
            <a:ext cx="10972800" cy="4525433"/>
          </a:xfrm>
          <a:prstGeom prst="rect">
            <a:avLst/>
          </a:prstGeom>
        </p:spPr>
        <p:txBody>
          <a:bodyPr vert="horz" lIns="121834" tIns="60917" rIns="121834" bIns="60917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93"/>
            <a:ext cx="2844800" cy="366183"/>
          </a:xfrm>
          <a:prstGeom prst="rect">
            <a:avLst/>
          </a:prstGeom>
        </p:spPr>
        <p:txBody>
          <a:bodyPr vert="horz" lIns="121834" tIns="60917" rIns="121834" bIns="60917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93"/>
            <a:ext cx="3860800" cy="366183"/>
          </a:xfrm>
          <a:prstGeom prst="rect">
            <a:avLst/>
          </a:prstGeom>
        </p:spPr>
        <p:txBody>
          <a:bodyPr vert="horz" lIns="121834" tIns="60917" rIns="121834" bIns="60917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93"/>
            <a:ext cx="2844800" cy="366183"/>
          </a:xfrm>
          <a:prstGeom prst="rect">
            <a:avLst/>
          </a:prstGeom>
        </p:spPr>
        <p:txBody>
          <a:bodyPr vert="horz" lIns="121834" tIns="60917" rIns="121834" bIns="60917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defTabSz="121824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19" indent="-456819" algn="l" defTabSz="121824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830" indent="-380701" algn="l" defTabSz="121824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785" indent="-304544" algn="l" defTabSz="12182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893" indent="-304544" algn="l" defTabSz="121824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022" indent="-304544" algn="l" defTabSz="121824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112" indent="-304544" algn="l" defTabSz="12182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242" indent="-304544" algn="l" defTabSz="12182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352" indent="-304544" algn="l" defTabSz="12182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461" indent="-304544" algn="l" defTabSz="12182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091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240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349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478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568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659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787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898" algn="l" defTabSz="12182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37" tIns="60918" rIns="121837" bIns="60918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41"/>
            <a:ext cx="10972800" cy="4525433"/>
          </a:xfrm>
          <a:prstGeom prst="rect">
            <a:avLst/>
          </a:prstGeom>
        </p:spPr>
        <p:txBody>
          <a:bodyPr vert="horz" lIns="121837" tIns="60918" rIns="121837" bIns="60918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91"/>
            <a:ext cx="2844800" cy="366183"/>
          </a:xfrm>
          <a:prstGeom prst="rect">
            <a:avLst/>
          </a:prstGeom>
        </p:spPr>
        <p:txBody>
          <a:bodyPr vert="horz" lIns="121837" tIns="60918" rIns="121837" bIns="609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91"/>
            <a:ext cx="3860800" cy="366183"/>
          </a:xfrm>
          <a:prstGeom prst="rect">
            <a:avLst/>
          </a:prstGeom>
        </p:spPr>
        <p:txBody>
          <a:bodyPr vert="horz" lIns="121837" tIns="60918" rIns="121837" bIns="609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91"/>
            <a:ext cx="2844800" cy="366183"/>
          </a:xfrm>
          <a:prstGeom prst="rect">
            <a:avLst/>
          </a:prstGeom>
        </p:spPr>
        <p:txBody>
          <a:bodyPr vert="horz" lIns="121837" tIns="60918" rIns="121837" bIns="609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12182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31" indent="-456831" algn="l" defTabSz="12182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854" indent="-380710" algn="l" defTabSz="12182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823" indent="-304552" algn="l" defTabSz="12182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947" indent="-304552" algn="l" defTabSz="12182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090" indent="-304552" algn="l" defTabSz="12182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196" indent="-304552" algn="l" defTabSz="12182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341" indent="-304552" algn="l" defTabSz="12182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466" indent="-304552" algn="l" defTabSz="12182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591" indent="-304552" algn="l" defTabSz="12182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107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270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394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538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644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751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893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020" algn="l" defTabSz="12182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40" tIns="60920" rIns="121840" bIns="609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40"/>
            <a:ext cx="10972800" cy="4525433"/>
          </a:xfrm>
          <a:prstGeom prst="rect">
            <a:avLst/>
          </a:prstGeom>
        </p:spPr>
        <p:txBody>
          <a:bodyPr vert="horz" lIns="121840" tIns="60920" rIns="121840" bIns="609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90"/>
            <a:ext cx="2844800" cy="366183"/>
          </a:xfrm>
          <a:prstGeom prst="rect">
            <a:avLst/>
          </a:prstGeom>
        </p:spPr>
        <p:txBody>
          <a:bodyPr vert="horz" lIns="121840" tIns="60920" rIns="121840" bIns="609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90"/>
            <a:ext cx="3860800" cy="366183"/>
          </a:xfrm>
          <a:prstGeom prst="rect">
            <a:avLst/>
          </a:prstGeom>
        </p:spPr>
        <p:txBody>
          <a:bodyPr vert="horz" lIns="121840" tIns="60920" rIns="121840" bIns="609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90"/>
            <a:ext cx="2844800" cy="366183"/>
          </a:xfrm>
          <a:prstGeom prst="rect">
            <a:avLst/>
          </a:prstGeom>
        </p:spPr>
        <p:txBody>
          <a:bodyPr vert="horz" lIns="121840" tIns="60920" rIns="121840" bIns="609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defTabSz="12183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43" indent="-456843" algn="l" defTabSz="121830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878" indent="-380720" algn="l" defTabSz="121830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861" indent="-304560" algn="l" defTabSz="12183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00" indent="-304560" algn="l" defTabSz="121830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158" indent="-304560" algn="l" defTabSz="121830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280" indent="-304560" algn="l" defTabSz="12183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440" indent="-304560" algn="l" defTabSz="12183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580" indent="-304560" algn="l" defTabSz="12183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720" indent="-304560" algn="l" defTabSz="12183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123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300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440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598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720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843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000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141" algn="l" defTabSz="12183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42" tIns="60921" rIns="121842" bIns="60921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38"/>
            <a:ext cx="10972800" cy="4525433"/>
          </a:xfrm>
          <a:prstGeom prst="rect">
            <a:avLst/>
          </a:prstGeom>
        </p:spPr>
        <p:txBody>
          <a:bodyPr vert="horz" lIns="121842" tIns="60921" rIns="121842" bIns="60921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9"/>
            <a:ext cx="2844800" cy="366183"/>
          </a:xfrm>
          <a:prstGeom prst="rect">
            <a:avLst/>
          </a:prstGeom>
        </p:spPr>
        <p:txBody>
          <a:bodyPr vert="horz" lIns="121842" tIns="60921" rIns="121842" bIns="6092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9"/>
            <a:ext cx="3860800" cy="366183"/>
          </a:xfrm>
          <a:prstGeom prst="rect">
            <a:avLst/>
          </a:prstGeom>
        </p:spPr>
        <p:txBody>
          <a:bodyPr vert="horz" lIns="121842" tIns="60921" rIns="121842" bIns="60921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89"/>
            <a:ext cx="2844800" cy="366183"/>
          </a:xfrm>
          <a:prstGeom prst="rect">
            <a:avLst/>
          </a:prstGeom>
        </p:spPr>
        <p:txBody>
          <a:bodyPr vert="horz" lIns="121842" tIns="60921" rIns="121842" bIns="60921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121833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55" indent="-456855" algn="l" defTabSz="121833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902" indent="-380729" algn="l" defTabSz="121833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899" indent="-304568" algn="l" defTabSz="121833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53" indent="-304568" algn="l" defTabSz="121833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226" indent="-304568" algn="l" defTabSz="121833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364" indent="-304568" algn="l" defTabSz="12183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538" indent="-304568" algn="l" defTabSz="12183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694" indent="-304568" algn="l" defTabSz="12183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849" indent="-304568" algn="l" defTabSz="12183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139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330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485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658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796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935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107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263" algn="l" defTabSz="1218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45" tIns="60922" rIns="121845" bIns="60922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37"/>
            <a:ext cx="10972800" cy="4525433"/>
          </a:xfrm>
          <a:prstGeom prst="rect">
            <a:avLst/>
          </a:prstGeom>
        </p:spPr>
        <p:txBody>
          <a:bodyPr vert="horz" lIns="121845" tIns="60922" rIns="121845" bIns="60922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7"/>
            <a:ext cx="2844800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7"/>
            <a:ext cx="3860800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87"/>
            <a:ext cx="2844800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defTabSz="121836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67" indent="-456867" algn="l" defTabSz="121836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926" indent="-380738" algn="l" defTabSz="121836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937" indent="-304576" algn="l" defTabSz="121836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107" indent="-304576" algn="l" defTabSz="121836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294" indent="-304576" algn="l" defTabSz="121836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448" indent="-304576" algn="l" defTabSz="121836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637" indent="-304576" algn="l" defTabSz="121836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808" indent="-304576" algn="l" defTabSz="121836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979" indent="-304576" algn="l" defTabSz="121836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155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360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530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718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872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027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213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385" algn="l" defTabSz="12183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48" tIns="60924" rIns="121848" bIns="60924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35"/>
            <a:ext cx="10972800" cy="4525433"/>
          </a:xfrm>
          <a:prstGeom prst="rect">
            <a:avLst/>
          </a:prstGeom>
        </p:spPr>
        <p:txBody>
          <a:bodyPr vert="horz" lIns="121848" tIns="60924" rIns="121848" bIns="60924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6"/>
            <a:ext cx="2844800" cy="366183"/>
          </a:xfrm>
          <a:prstGeom prst="rect">
            <a:avLst/>
          </a:prstGeom>
        </p:spPr>
        <p:txBody>
          <a:bodyPr vert="horz" lIns="121848" tIns="60924" rIns="121848" bIns="6092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6"/>
            <a:ext cx="3860800" cy="366183"/>
          </a:xfrm>
          <a:prstGeom prst="rect">
            <a:avLst/>
          </a:prstGeom>
        </p:spPr>
        <p:txBody>
          <a:bodyPr vert="horz" lIns="121848" tIns="60924" rIns="121848" bIns="6092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86"/>
            <a:ext cx="2844800" cy="366183"/>
          </a:xfrm>
          <a:prstGeom prst="rect">
            <a:avLst/>
          </a:prstGeom>
        </p:spPr>
        <p:txBody>
          <a:bodyPr vert="horz" lIns="121848" tIns="60924" rIns="121848" bIns="6092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ctr" defTabSz="121839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79" indent="-456879" algn="l" defTabSz="121839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950" indent="-380748" algn="l" defTabSz="121839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975" indent="-304584" algn="l" defTabSz="12183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160" indent="-304584" algn="l" defTabSz="121839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362" indent="-304584" algn="l" defTabSz="121839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532" indent="-304584" algn="l" defTabSz="12183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736" indent="-304584" algn="l" defTabSz="12183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922" indent="-304584" algn="l" defTabSz="12183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108" indent="-304584" algn="l" defTabSz="12183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171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390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576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778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948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119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320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507" algn="l" defTabSz="12183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50" tIns="60925" rIns="121850" bIns="60925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34"/>
            <a:ext cx="10972800" cy="4525433"/>
          </a:xfrm>
          <a:prstGeom prst="rect">
            <a:avLst/>
          </a:prstGeom>
        </p:spPr>
        <p:txBody>
          <a:bodyPr vert="horz" lIns="121850" tIns="60925" rIns="121850" bIns="60925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5"/>
            <a:ext cx="2844800" cy="366183"/>
          </a:xfrm>
          <a:prstGeom prst="rect">
            <a:avLst/>
          </a:prstGeom>
        </p:spPr>
        <p:txBody>
          <a:bodyPr vert="horz" lIns="121850" tIns="60925" rIns="121850" bIns="6092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5"/>
            <a:ext cx="3860800" cy="366183"/>
          </a:xfrm>
          <a:prstGeom prst="rect">
            <a:avLst/>
          </a:prstGeom>
        </p:spPr>
        <p:txBody>
          <a:bodyPr vert="horz" lIns="121850" tIns="60925" rIns="121850" bIns="6092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85"/>
            <a:ext cx="2844800" cy="366183"/>
          </a:xfrm>
          <a:prstGeom prst="rect">
            <a:avLst/>
          </a:prstGeom>
        </p:spPr>
        <p:txBody>
          <a:bodyPr vert="horz" lIns="121850" tIns="60925" rIns="121850" bIns="6092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ctr" defTabSz="121842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891" indent="-456891" algn="l" defTabSz="121842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974" indent="-380757" algn="l" defTabSz="121842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013" indent="-304592" algn="l" defTabSz="12184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213" indent="-304592" algn="l" defTabSz="121842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430" indent="-304592" algn="l" defTabSz="121842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616" indent="-304592" algn="l" defTabSz="121842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834" indent="-304592" algn="l" defTabSz="121842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036" indent="-304592" algn="l" defTabSz="121842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237" indent="-304592" algn="l" defTabSz="121842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187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420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621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838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024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211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427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629" algn="l" defTabSz="12184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53" tIns="60926" rIns="121853" bIns="60926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33"/>
            <a:ext cx="10972800" cy="4525433"/>
          </a:xfrm>
          <a:prstGeom prst="rect">
            <a:avLst/>
          </a:prstGeom>
        </p:spPr>
        <p:txBody>
          <a:bodyPr vert="horz" lIns="121853" tIns="60926" rIns="121853" bIns="60926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3"/>
            <a:ext cx="2844800" cy="366183"/>
          </a:xfrm>
          <a:prstGeom prst="rect">
            <a:avLst/>
          </a:prstGeom>
        </p:spPr>
        <p:txBody>
          <a:bodyPr vert="horz" lIns="121853" tIns="60926" rIns="121853" bIns="6092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3"/>
            <a:ext cx="3860800" cy="366183"/>
          </a:xfrm>
          <a:prstGeom prst="rect">
            <a:avLst/>
          </a:prstGeom>
        </p:spPr>
        <p:txBody>
          <a:bodyPr vert="horz" lIns="121853" tIns="60926" rIns="121853" bIns="6092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83"/>
            <a:ext cx="2844800" cy="366183"/>
          </a:xfrm>
          <a:prstGeom prst="rect">
            <a:avLst/>
          </a:prstGeom>
        </p:spPr>
        <p:txBody>
          <a:bodyPr vert="horz" lIns="121853" tIns="60926" rIns="121853" bIns="6092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ctr" defTabSz="121845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03" indent="-456903" algn="l" defTabSz="121845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998" indent="-380766" algn="l" defTabSz="121845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051" indent="-304600" algn="l" defTabSz="121845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267" indent="-304600" algn="l" defTabSz="121845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498" indent="-304600" algn="l" defTabSz="121845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700" indent="-304600" algn="l" defTabSz="12184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933" indent="-304600" algn="l" defTabSz="12184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150" indent="-304600" algn="l" defTabSz="12184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367" indent="-304600" algn="l" defTabSz="12184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03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450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666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898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100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303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533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751" algn="l" defTabSz="12184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56" tIns="60928" rIns="121856" bIns="60928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32"/>
            <a:ext cx="10972800" cy="4525433"/>
          </a:xfrm>
          <a:prstGeom prst="rect">
            <a:avLst/>
          </a:prstGeom>
        </p:spPr>
        <p:txBody>
          <a:bodyPr vert="horz" lIns="121856" tIns="60928" rIns="121856" bIns="60928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2"/>
            <a:ext cx="2844800" cy="366183"/>
          </a:xfrm>
          <a:prstGeom prst="rect">
            <a:avLst/>
          </a:prstGeom>
        </p:spPr>
        <p:txBody>
          <a:bodyPr vert="horz" lIns="121856" tIns="60928" rIns="121856" bIns="6092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2"/>
            <a:ext cx="3860800" cy="366183"/>
          </a:xfrm>
          <a:prstGeom prst="rect">
            <a:avLst/>
          </a:prstGeom>
        </p:spPr>
        <p:txBody>
          <a:bodyPr vert="horz" lIns="121856" tIns="60928" rIns="121856" bIns="6092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82"/>
            <a:ext cx="2844800" cy="366183"/>
          </a:xfrm>
          <a:prstGeom prst="rect">
            <a:avLst/>
          </a:prstGeom>
        </p:spPr>
        <p:txBody>
          <a:bodyPr vert="horz" lIns="121856" tIns="60928" rIns="121856" bIns="6092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ctr" defTabSz="121848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15" indent="-456915" algn="l" defTabSz="121848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022" indent="-380776" algn="l" defTabSz="121848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089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320" indent="-304608" algn="l" defTabSz="121848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566" indent="-304608" algn="l" defTabSz="121848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784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032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264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496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19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480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712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958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176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395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640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873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851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6927" indent="-456927" algn="l" defTabSz="121851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046" indent="-380785" algn="l" defTabSz="121851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127" indent="-304616" algn="l" defTabSz="12185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373" indent="-304616" algn="l" defTabSz="121851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34" indent="-304616" algn="l" defTabSz="121851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868" indent="-304616" algn="l" defTabSz="121851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130" indent="-304616" algn="l" defTabSz="121851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378" indent="-304616" algn="l" defTabSz="121851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625" indent="-304616" algn="l" defTabSz="121851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35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10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757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018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252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487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747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995" algn="l" defTabSz="12185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56" tIns="60928" rIns="121856" bIns="60928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32"/>
            <a:ext cx="10972800" cy="4525433"/>
          </a:xfrm>
          <a:prstGeom prst="rect">
            <a:avLst/>
          </a:prstGeom>
        </p:spPr>
        <p:txBody>
          <a:bodyPr vert="horz" lIns="121856" tIns="60928" rIns="121856" bIns="60928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2"/>
            <a:ext cx="2844800" cy="366183"/>
          </a:xfrm>
          <a:prstGeom prst="rect">
            <a:avLst/>
          </a:prstGeom>
        </p:spPr>
        <p:txBody>
          <a:bodyPr vert="horz" lIns="121856" tIns="60928" rIns="121856" bIns="6092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2"/>
            <a:ext cx="3860800" cy="366183"/>
          </a:xfrm>
          <a:prstGeom prst="rect">
            <a:avLst/>
          </a:prstGeom>
        </p:spPr>
        <p:txBody>
          <a:bodyPr vert="horz" lIns="121856" tIns="60928" rIns="121856" bIns="6092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82"/>
            <a:ext cx="2844800" cy="366183"/>
          </a:xfrm>
          <a:prstGeom prst="rect">
            <a:avLst/>
          </a:prstGeom>
        </p:spPr>
        <p:txBody>
          <a:bodyPr vert="horz" lIns="121856" tIns="60928" rIns="121856" bIns="6092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xStyles>
    <p:titleStyle>
      <a:lvl1pPr algn="ctr" defTabSz="121848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15" indent="-456915" algn="l" defTabSz="121848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022" indent="-380776" algn="l" defTabSz="121848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089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320" indent="-304608" algn="l" defTabSz="121848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566" indent="-304608" algn="l" defTabSz="121848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784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032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264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496" indent="-304608" algn="l" defTabSz="12184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19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480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712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958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176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395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640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873" algn="l" defTabSz="12184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857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6951" indent="-456951" algn="l" defTabSz="121857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094" indent="-380804" algn="l" defTabSz="121857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203" indent="-304632" algn="l" defTabSz="12185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480" indent="-304632" algn="l" defTabSz="121857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770" indent="-304632" algn="l" defTabSz="121857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036" indent="-304632" algn="l" defTabSz="12185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328" indent="-304632" algn="l" defTabSz="12185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606" indent="-304632" algn="l" defTabSz="12185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884" indent="-304632" algn="l" defTabSz="12185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67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70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848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138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404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671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960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239" algn="l" defTabSz="12185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61" tIns="60930" rIns="121861" bIns="6093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29"/>
            <a:ext cx="10972800" cy="4525433"/>
          </a:xfrm>
          <a:prstGeom prst="rect">
            <a:avLst/>
          </a:prstGeom>
        </p:spPr>
        <p:txBody>
          <a:bodyPr vert="horz" lIns="121861" tIns="60930" rIns="121861" bIns="6093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9"/>
            <a:ext cx="2844800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9"/>
            <a:ext cx="3860800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9"/>
            <a:ext cx="2844800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txStyles>
    <p:titleStyle>
      <a:lvl1pPr algn="ctr" defTabSz="121854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39" indent="-456939" algn="l" defTabSz="121854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070" indent="-380794" algn="l" defTabSz="121854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165" indent="-304624" algn="l" defTabSz="12185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427" indent="-304624" algn="l" defTabSz="121854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702" indent="-304624" algn="l" defTabSz="121854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952" indent="-304624" algn="l" defTabSz="12185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229" indent="-304624" algn="l" defTabSz="12185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492" indent="-304624" algn="l" defTabSz="12185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755" indent="-304624" algn="l" defTabSz="12185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51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40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802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078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328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579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853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117" algn="l" defTabSz="12185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866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6987" indent="-456987" algn="l" defTabSz="121866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166" indent="-380832" algn="l" defTabSz="121866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317" indent="-304656" algn="l" defTabSz="121866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640" indent="-304656" algn="l" defTabSz="121866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974" indent="-304656" algn="l" defTabSz="121866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288" indent="-304656" algn="l" defTabSz="121866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624" indent="-304656" algn="l" defTabSz="121866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948" indent="-304656" algn="l" defTabSz="121866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9272" indent="-304656" algn="l" defTabSz="121866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315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660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984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318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632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947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280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605" algn="l" defTabSz="121866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69" tIns="60934" rIns="121869" bIns="60934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25"/>
            <a:ext cx="10972800" cy="4525433"/>
          </a:xfrm>
          <a:prstGeom prst="rect">
            <a:avLst/>
          </a:prstGeom>
        </p:spPr>
        <p:txBody>
          <a:bodyPr vert="horz" lIns="121869" tIns="60934" rIns="121869" bIns="60934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5"/>
            <a:ext cx="2844800" cy="366183"/>
          </a:xfrm>
          <a:prstGeom prst="rect">
            <a:avLst/>
          </a:prstGeom>
        </p:spPr>
        <p:txBody>
          <a:bodyPr vert="horz" lIns="121869" tIns="60934" rIns="121869" bIns="6093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5"/>
            <a:ext cx="3860800" cy="366183"/>
          </a:xfrm>
          <a:prstGeom prst="rect">
            <a:avLst/>
          </a:prstGeom>
        </p:spPr>
        <p:txBody>
          <a:bodyPr vert="horz" lIns="121869" tIns="60934" rIns="121869" bIns="6093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5"/>
            <a:ext cx="2844800" cy="366183"/>
          </a:xfrm>
          <a:prstGeom prst="rect">
            <a:avLst/>
          </a:prstGeom>
        </p:spPr>
        <p:txBody>
          <a:bodyPr vert="horz" lIns="121869" tIns="60934" rIns="121869" bIns="6093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xStyles>
    <p:titleStyle>
      <a:lvl1pPr algn="ctr" defTabSz="121863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75" indent="-456975" algn="l" defTabSz="121863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142" indent="-380822" algn="l" defTabSz="121863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279" indent="-304648" algn="l" defTabSz="121863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587" indent="-304648" algn="l" defTabSz="121863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906" indent="-304648" algn="l" defTabSz="121863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204" indent="-304648" algn="l" defTabSz="12186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525" indent="-304648" algn="l" defTabSz="12186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834" indent="-304648" algn="l" defTabSz="12186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9143" indent="-304648" algn="l" defTabSz="12186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99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630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938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258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556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855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173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483" algn="l" defTabSz="1218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878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035" indent="-457035" algn="l" defTabSz="121878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262" indent="-380869" algn="l" defTabSz="121878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469" indent="-304688" algn="l" defTabSz="121878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853" indent="-304688" algn="l" defTabSz="121878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246" indent="-304688" algn="l" defTabSz="121878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624" indent="-304688" algn="l" defTabSz="121878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018" indent="-304688" algn="l" defTabSz="121878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404" indent="-304688" algn="l" defTabSz="121878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9789" indent="-304688" algn="l" defTabSz="121878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379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780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558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936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315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707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093" algn="l" defTabSz="121878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80" tIns="60940" rIns="121880" bIns="6094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20"/>
            <a:ext cx="10972800" cy="4525433"/>
          </a:xfrm>
          <a:prstGeom prst="rect">
            <a:avLst/>
          </a:prstGeom>
        </p:spPr>
        <p:txBody>
          <a:bodyPr vert="horz" lIns="121880" tIns="60940" rIns="121880" bIns="6094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0"/>
            <a:ext cx="2844800" cy="366183"/>
          </a:xfrm>
          <a:prstGeom prst="rect">
            <a:avLst/>
          </a:prstGeom>
        </p:spPr>
        <p:txBody>
          <a:bodyPr vert="horz" lIns="121880" tIns="60940" rIns="121880" bIns="6094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0"/>
            <a:ext cx="3860800" cy="366183"/>
          </a:xfrm>
          <a:prstGeom prst="rect">
            <a:avLst/>
          </a:prstGeom>
        </p:spPr>
        <p:txBody>
          <a:bodyPr vert="horz" lIns="121880" tIns="60940" rIns="121880" bIns="6094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0"/>
            <a:ext cx="2844800" cy="366183"/>
          </a:xfrm>
          <a:prstGeom prst="rect">
            <a:avLst/>
          </a:prstGeom>
        </p:spPr>
        <p:txBody>
          <a:bodyPr vert="horz" lIns="121880" tIns="60940" rIns="121880" bIns="6094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ctr" defTabSz="121875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23" indent="-457023" algn="l" defTabSz="121875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238" indent="-380860" algn="l" defTabSz="121875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431" indent="-304680" algn="l" defTabSz="121875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800" indent="-304680" algn="l" defTabSz="121875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178" indent="-304680" algn="l" defTabSz="121875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540" indent="-304680" algn="l" defTabSz="12187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920" indent="-304680" algn="l" defTabSz="12187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290" indent="-304680" algn="l" defTabSz="12187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9660" indent="-304680" algn="l" defTabSz="121875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363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750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20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498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860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223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600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971" algn="l" defTabSz="12187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893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095" indent="-457095" algn="l" defTabSz="121893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382" indent="-380916" algn="l" defTabSz="121893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659" indent="-304728" algn="l" defTabSz="121893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120" indent="-304728" algn="l" defTabSz="121893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86" indent="-304728" algn="l" defTabSz="121893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044" indent="-304728" algn="l" defTabSz="121893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512" indent="-304728" algn="l" defTabSz="121893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4" indent="-304728" algn="l" defTabSz="121893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6" indent="-304728" algn="l" defTabSz="121893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9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30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92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8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6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5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0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3" algn="l" defTabSz="121893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893" tIns="60946" rIns="121893" bIns="60946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13"/>
            <a:ext cx="10972800" cy="4525433"/>
          </a:xfrm>
          <a:prstGeom prst="rect">
            <a:avLst/>
          </a:prstGeom>
        </p:spPr>
        <p:txBody>
          <a:bodyPr vert="horz" lIns="121893" tIns="60946" rIns="121893" bIns="60946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6183"/>
          </a:xfrm>
          <a:prstGeom prst="rect">
            <a:avLst/>
          </a:prstGeom>
        </p:spPr>
        <p:txBody>
          <a:bodyPr vert="horz" lIns="121893" tIns="60946" rIns="121893" bIns="6094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6183"/>
          </a:xfrm>
          <a:prstGeom prst="rect">
            <a:avLst/>
          </a:prstGeom>
        </p:spPr>
        <p:txBody>
          <a:bodyPr vert="horz" lIns="121893" tIns="60946" rIns="121893" bIns="6094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6183"/>
          </a:xfrm>
          <a:prstGeom prst="rect">
            <a:avLst/>
          </a:prstGeom>
        </p:spPr>
        <p:txBody>
          <a:bodyPr vert="horz" lIns="121893" tIns="60946" rIns="121893" bIns="6094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xStyles>
    <p:titleStyle>
      <a:lvl1pPr algn="ctr" defTabSz="12189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3" indent="-457083" algn="l" defTabSz="121890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358" indent="-380906" algn="l" defTabSz="121890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621" indent="-304720" algn="l" defTabSz="12189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067" indent="-304720" algn="l" defTabSz="121890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18" indent="-304720" algn="l" defTabSz="121890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960" indent="-304720" algn="l" defTabSz="12189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413" indent="-304720" algn="l" defTabSz="12189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860" indent="-304720" algn="l" defTabSz="12189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06" indent="-304720" algn="l" defTabSz="12189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43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00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6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8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40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683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3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1" algn="l" defTabSz="12189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911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67" indent="-457167" algn="l" defTabSz="121911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26" indent="-380972" algn="l" defTabSz="121911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7" indent="-304776" algn="l" defTabSz="1219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defTabSz="121911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defTabSz="121911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121911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1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121911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1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1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909" tIns="60954" rIns="121909" bIns="60954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433"/>
          </a:xfrm>
          <a:prstGeom prst="rect">
            <a:avLst/>
          </a:prstGeom>
        </p:spPr>
        <p:txBody>
          <a:bodyPr vert="horz" lIns="121909" tIns="60954" rIns="121909" bIns="60954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6183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6183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6183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</p:sldLayoutIdLst>
  <p:txStyles>
    <p:titleStyle>
      <a:lvl1pPr algn="ctr" defTabSz="121908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5" indent="-457155" algn="l" defTabSz="121908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02" indent="-380962" algn="l" defTabSz="121908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9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68" algn="l" defTabSz="121908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68" algn="l" defTabSz="121908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4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2" indent="-304768" algn="l" defTabSz="121908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0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8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8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6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5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3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914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78" indent="-457178" algn="l" defTabSz="121914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912" tIns="60956" rIns="121912" bIns="60956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433"/>
          </a:xfrm>
          <a:prstGeom prst="rect">
            <a:avLst/>
          </a:prstGeom>
        </p:spPr>
        <p:txBody>
          <a:bodyPr vert="horz" lIns="121912" tIns="60956" rIns="121912" bIns="60956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6183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6183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6183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txStyles>
    <p:titleStyle>
      <a:lvl1pPr algn="ctr" defTabSz="121911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67" indent="-457167" algn="l" defTabSz="121911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26" indent="-380972" algn="l" defTabSz="121911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7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defTabSz="121911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defTabSz="121911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  <p:sldLayoutId id="2147484146" r:id="rId2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204" r:id="rId2"/>
    <p:sldLayoutId id="2147484205" r:id="rId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917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121914" tIns="60957" rIns="121914" bIns="60957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433"/>
          </a:xfrm>
          <a:prstGeom prst="rect">
            <a:avLst/>
          </a:prstGeom>
        </p:spPr>
        <p:txBody>
          <a:bodyPr vert="horz" lIns="121914" tIns="60957" rIns="121914" bIns="60957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6183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18-06-20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6183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6183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</p:sldLayoutIdLst>
  <p:txStyles>
    <p:titleStyle>
      <a:lvl1pPr algn="ctr" defTabSz="121914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6288"/>
            <a:ext cx="9264352" cy="1143000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es-ES_tradnl" altLang="ko-KR" smtClean="0"/>
              <a:t>Clic para editar título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C5CDB-1AEF-4522-8EAF-CE1F4E5D863E}" type="datetimeFigureOut">
              <a:rPr lang="ko-KR" altLang="en-US" smtClean="0"/>
              <a:t>18-06-20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0A39C-9AA3-4A83-82D7-24ADE085033F}" type="slidenum">
              <a:rPr lang="ko-KR" altLang="en-US" smtClean="0"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</p:sldLayoutIdLst>
  <p:txStyles>
    <p:titleStyle>
      <a:lvl1pPr algn="ctr" defTabSz="121917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microsoft.com/office/2007/relationships/hdphoto" Target="../media/hdphoto2.wdp"/><Relationship Id="rId5" Type="http://schemas.openxmlformats.org/officeDocument/2006/relationships/image" Target="../media/image23.gif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339.xml"/><Relationship Id="rId2" Type="http://schemas.openxmlformats.org/officeDocument/2006/relationships/image" Target="../media/image2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9.xml"/><Relationship Id="rId4" Type="http://schemas.openxmlformats.org/officeDocument/2006/relationships/image" Target="../media/image2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27.tiff"/><Relationship Id="rId5" Type="http://schemas.openxmlformats.org/officeDocument/2006/relationships/image" Target="../media/image28.tiff"/><Relationship Id="rId1" Type="http://schemas.openxmlformats.org/officeDocument/2006/relationships/slideLayout" Target="../slideLayouts/slideLayout339.xml"/><Relationship Id="rId2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9" Type="http://schemas.microsoft.com/office/2007/relationships/hdphoto" Target="../media/hdphoto7.wdp"/><Relationship Id="rId20" Type="http://schemas.openxmlformats.org/officeDocument/2006/relationships/image" Target="../media/image36.tiff"/><Relationship Id="rId10" Type="http://schemas.openxmlformats.org/officeDocument/2006/relationships/image" Target="../media/image33.png"/><Relationship Id="rId11" Type="http://schemas.microsoft.com/office/2007/relationships/hdphoto" Target="../media/hdphoto8.wdp"/><Relationship Id="rId12" Type="http://schemas.openxmlformats.org/officeDocument/2006/relationships/image" Target="../media/image23.gif"/><Relationship Id="rId13" Type="http://schemas.openxmlformats.org/officeDocument/2006/relationships/image" Target="../media/image34.png"/><Relationship Id="rId14" Type="http://schemas.microsoft.com/office/2007/relationships/hdphoto" Target="../media/hdphoto9.wdp"/><Relationship Id="rId15" Type="http://schemas.microsoft.com/office/2007/relationships/hdphoto" Target="../media/hdphoto10.wdp"/><Relationship Id="rId16" Type="http://schemas.microsoft.com/office/2007/relationships/hdphoto" Target="../media/hdphoto11.wdp"/><Relationship Id="rId17" Type="http://schemas.microsoft.com/office/2007/relationships/hdphoto" Target="../media/hdphoto12.wdp"/><Relationship Id="rId18" Type="http://schemas.openxmlformats.org/officeDocument/2006/relationships/image" Target="../media/image35.png"/><Relationship Id="rId19" Type="http://schemas.microsoft.com/office/2007/relationships/hdphoto" Target="../media/hdphoto13.wdp"/><Relationship Id="rId1" Type="http://schemas.openxmlformats.org/officeDocument/2006/relationships/slideLayout" Target="../slideLayouts/slideLayout339.xml"/><Relationship Id="rId2" Type="http://schemas.openxmlformats.org/officeDocument/2006/relationships/image" Target="../media/image29.png"/><Relationship Id="rId3" Type="http://schemas.microsoft.com/office/2007/relationships/hdphoto" Target="../media/hdphoto4.wdp"/><Relationship Id="rId4" Type="http://schemas.openxmlformats.org/officeDocument/2006/relationships/image" Target="../media/image30.png"/><Relationship Id="rId5" Type="http://schemas.microsoft.com/office/2007/relationships/hdphoto" Target="../media/hdphoto5.wdp"/><Relationship Id="rId6" Type="http://schemas.openxmlformats.org/officeDocument/2006/relationships/image" Target="../media/image31.png"/><Relationship Id="rId7" Type="http://schemas.microsoft.com/office/2007/relationships/hdphoto" Target="../media/hdphoto6.wdp"/><Relationship Id="rId8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png"/><Relationship Id="rId12" Type="http://schemas.microsoft.com/office/2007/relationships/hdphoto" Target="../media/hdphoto15.wdp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339.xml"/><Relationship Id="rId4" Type="http://schemas.openxmlformats.org/officeDocument/2006/relationships/image" Target="../media/image37.tiff"/><Relationship Id="rId5" Type="http://schemas.openxmlformats.org/officeDocument/2006/relationships/image" Target="../media/image38.tiff"/><Relationship Id="rId6" Type="http://schemas.openxmlformats.org/officeDocument/2006/relationships/image" Target="../media/image39.tiff"/><Relationship Id="rId7" Type="http://schemas.openxmlformats.org/officeDocument/2006/relationships/image" Target="../media/image23.gif"/><Relationship Id="rId8" Type="http://schemas.openxmlformats.org/officeDocument/2006/relationships/image" Target="../media/image34.png"/><Relationship Id="rId9" Type="http://schemas.microsoft.com/office/2007/relationships/hdphoto" Target="../media/hdphoto14.wdp"/><Relationship Id="rId10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Relationship Id="rId2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Relationship Id="rId2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4" Type="http://schemas.openxmlformats.org/officeDocument/2006/relationships/image" Target="../media/image45.gif"/><Relationship Id="rId1" Type="http://schemas.openxmlformats.org/officeDocument/2006/relationships/slideLayout" Target="../slideLayouts/slideLayout333.xml"/><Relationship Id="rId2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89ACC6D-DEA0-0245-BA44-33CF23F61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358" y="735966"/>
            <a:ext cx="7653867" cy="2387600"/>
          </a:xfrm>
        </p:spPr>
        <p:txBody>
          <a:bodyPr>
            <a:noAutofit/>
          </a:bodyPr>
          <a:lstStyle/>
          <a:p>
            <a:r>
              <a:rPr lang="es-CL" sz="115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/>
                <a:cs typeface="Arial Black"/>
              </a:rPr>
              <a:t>Número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AB55FA3E-2405-CD46-80B1-C813B4C7D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85" b="94810" l="9218" r="91341">
                        <a14:foregroundMark x1="79888" y1="16966" x2="68994" y2="10180"/>
                        <a14:foregroundMark x1="68994" y1="10180" x2="58380" y2="6387"/>
                        <a14:foregroundMark x1="58380" y1="6387" x2="36592" y2="7585"/>
                        <a14:foregroundMark x1="36592" y1="7585" x2="25978" y2="10978"/>
                        <a14:foregroundMark x1="25978" y1="10978" x2="14246" y2="22156"/>
                        <a14:foregroundMark x1="38827" y1="19561" x2="48883" y2="17565"/>
                        <a14:foregroundMark x1="48883" y1="17565" x2="59497" y2="17764"/>
                        <a14:foregroundMark x1="59497" y1="17764" x2="68436" y2="22156"/>
                        <a14:foregroundMark x1="68436" y1="22156" x2="71229" y2="29940"/>
                        <a14:foregroundMark x1="71229" y1="29940" x2="67598" y2="37126"/>
                        <a14:foregroundMark x1="67598" y1="37126" x2="57821" y2="40918"/>
                        <a14:foregroundMark x1="57821" y1="40918" x2="45810" y2="40519"/>
                        <a14:foregroundMark x1="45810" y1="40519" x2="34637" y2="36128"/>
                        <a14:foregroundMark x1="34637" y1="36128" x2="27933" y2="29940"/>
                        <a14:foregroundMark x1="27933" y1="29940" x2="32402" y2="20758"/>
                        <a14:foregroundMark x1="32402" y1="20758" x2="32682" y2="20559"/>
                        <a14:foregroundMark x1="12570" y1="21557" x2="13687" y2="37525"/>
                        <a14:foregroundMark x1="13687" y1="37525" x2="20112" y2="44910"/>
                        <a14:foregroundMark x1="20112" y1="44910" x2="22067" y2="45908"/>
                        <a14:foregroundMark x1="21788" y1="46108" x2="11453" y2="61078"/>
                        <a14:foregroundMark x1="11453" y1="61078" x2="9497" y2="69661"/>
                        <a14:foregroundMark x1="9497" y1="69661" x2="12011" y2="77246"/>
                        <a14:foregroundMark x1="12011" y1="77246" x2="13128" y2="78244"/>
                        <a14:foregroundMark x1="36872" y1="55289" x2="40429" y2="55162"/>
                        <a14:foregroundMark x1="62556" y1="57718" x2="63966" y2="59082"/>
                        <a14:foregroundMark x1="61874" y1="57059" x2="62177" y2="57352"/>
                        <a14:foregroundMark x1="39106" y1="50100" x2="61453" y2="49900"/>
                        <a14:foregroundMark x1="61453" y1="49900" x2="71508" y2="47505"/>
                        <a14:foregroundMark x1="71508" y1="47505" x2="48603" y2="43713"/>
                        <a14:foregroundMark x1="48603" y1="43713" x2="36872" y2="47505"/>
                        <a14:foregroundMark x1="36872" y1="47505" x2="46369" y2="42914"/>
                        <a14:foregroundMark x1="46369" y1="42914" x2="35754" y2="43313"/>
                        <a14:foregroundMark x1="35754" y1="43313" x2="48045" y2="42715"/>
                        <a14:foregroundMark x1="48045" y1="42715" x2="60056" y2="44511"/>
                        <a14:foregroundMark x1="60056" y1="44511" x2="64246" y2="42315"/>
                        <a14:foregroundMark x1="65922" y1="8184" x2="77095" y2="12375"/>
                        <a14:foregroundMark x1="77095" y1="12375" x2="84916" y2="19561"/>
                        <a14:foregroundMark x1="84916" y1="19561" x2="87709" y2="26747"/>
                        <a14:foregroundMark x1="87709" y1="26747" x2="84637" y2="36128"/>
                        <a14:foregroundMark x1="84637" y1="36128" x2="80726" y2="40120"/>
                        <a14:foregroundMark x1="80168" y1="49301" x2="90503" y2="67066"/>
                        <a14:foregroundMark x1="90503" y1="67066" x2="91341" y2="74850"/>
                        <a14:foregroundMark x1="91341" y1="74850" x2="90782" y2="76248"/>
                        <a14:foregroundMark x1="75419" y1="89222" x2="25419" y2="90419"/>
                        <a14:foregroundMark x1="25419" y1="90419" x2="23464" y2="89820"/>
                        <a14:foregroundMark x1="29609" y1="92814" x2="40223" y2="93613"/>
                        <a14:foregroundMark x1="40223" y1="93613" x2="71508" y2="91018"/>
                        <a14:foregroundMark x1="37151" y1="94810" x2="65363" y2="93014"/>
                        <a14:backgroundMark x1="62291" y1="60279" x2="53911" y2="55689"/>
                        <a14:backgroundMark x1="53911" y1="55689" x2="43017" y2="55090"/>
                        <a14:backgroundMark x1="43017" y1="55090" x2="41061" y2="55689"/>
                        <a14:backgroundMark x1="39106" y1="56088" x2="39106" y2="56088"/>
                        <a14:backgroundMark x1="51117" y1="55289" x2="61173" y2="57685"/>
                        <a14:backgroundMark x1="61173" y1="57685" x2="61453" y2="58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0075" y="401257"/>
            <a:ext cx="4250268" cy="59480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7C46959-79D1-4244-9F82-EEA704E18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583" y="1986841"/>
            <a:ext cx="4580200" cy="4560875"/>
          </a:xfrm>
          <a:prstGeom prst="rect">
            <a:avLst/>
          </a:prstGeom>
        </p:spPr>
      </p:pic>
      <p:pic>
        <p:nvPicPr>
          <p:cNvPr id="5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75482" y="232220"/>
            <a:ext cx="1317101" cy="100749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78574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8 pata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13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51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A21447B-1761-A040-A3FE-397E6EE629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89" b="95111" l="9328" r="95896">
                        <a14:foregroundMark x1="59328" y1="12000" x2="54104" y2="5333"/>
                        <a14:foregroundMark x1="54104" y1="5333" x2="46269" y2="2667"/>
                        <a14:foregroundMark x1="46269" y1="2667" x2="39179" y2="5333"/>
                        <a14:foregroundMark x1="39179" y1="5333" x2="34328" y2="10222"/>
                        <a14:foregroundMark x1="88806" y1="67556" x2="93657" y2="75556"/>
                        <a14:foregroundMark x1="93657" y1="75556" x2="95896" y2="95111"/>
                        <a14:foregroundMark x1="35821" y1="67111" x2="40672" y2="59556"/>
                        <a14:foregroundMark x1="40672" y1="59556" x2="31343" y2="60444"/>
                        <a14:foregroundMark x1="31343" y1="60444" x2="32463" y2="69333"/>
                        <a14:foregroundMark x1="32463" y1="69333" x2="39925" y2="62667"/>
                        <a14:foregroundMark x1="39925" y1="62667" x2="30597" y2="60000"/>
                        <a14:foregroundMark x1="30597" y1="60000" x2="35821" y2="66222"/>
                        <a14:foregroundMark x1="49254" y1="27111" x2="42164" y2="24000"/>
                        <a14:foregroundMark x1="42164" y1="24000" x2="45149" y2="32889"/>
                        <a14:foregroundMark x1="45149" y1="32889" x2="47761" y2="21778"/>
                        <a14:foregroundMark x1="47761" y1="21778" x2="40299" y2="20889"/>
                        <a14:foregroundMark x1="40299" y1="20889" x2="41045" y2="30222"/>
                        <a14:foregroundMark x1="41045" y1="30222" x2="49627" y2="25778"/>
                        <a14:foregroundMark x1="49627" y1="25778" x2="45896" y2="20889"/>
                      </a14:backgroundRemoval>
                    </a14:imgEffect>
                  </a14:imgLayer>
                </a14:imgProps>
              </a:ext>
            </a:extLst>
          </a:blip>
          <a:srcRect l="10499" b="3174"/>
          <a:stretch/>
        </p:blipFill>
        <p:spPr>
          <a:xfrm>
            <a:off x="1" y="0"/>
            <a:ext cx="4826000" cy="438322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D08BF4C5-A106-3B40-9284-F5D8F6CFF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949" y="1"/>
            <a:ext cx="5892851" cy="673946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D64676DA-A98A-3C4A-8D7D-36141F3ED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679" y="5113913"/>
            <a:ext cx="1356988" cy="132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46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776 -0.76921 C 0.38489 -0.77014 0.38216 -0.7706 0.37942 -0.77176 C 0.37317 -0.77408 0.36757 -0.77755 0.36132 -0.77917 C 0.35716 -0.78009 0.35299 -0.78079 0.34882 -0.78148 C 0.33307 -0.78079 0.31731 -0.78056 0.30156 -0.77917 C 0.29974 -0.77894 0.29791 -0.77755 0.29609 -0.77662 C 0.29322 -0.77523 0.28776 -0.77176 0.28776 -0.77153 C 0.27812 -0.76042 0.28255 -0.76366 0.27526 -0.75949 C 0.26562 -0.74815 0.27005 -0.75139 0.26276 -0.74699 C 0.25755 -0.73357 0.26276 -0.74491 0.25572 -0.73472 C 0.24505 -0.71875 0.25781 -0.73449 0.24739 -0.72246 C 0.247 -0.71991 0.24635 -0.71736 0.24609 -0.71505 C 0.24518 -0.70926 0.24479 -0.70093 0.24322 -0.69514 C 0.24257 -0.69259 0.2414 -0.69028 0.24049 -0.68773 C 0.23997 -0.68449 0.23958 -0.68125 0.23906 -0.67801 C 0.23828 -0.67292 0.23697 -0.66806 0.23632 -0.6632 C 0.2332 -0.64074 0.23476 -0.64977 0.23216 -0.63588 C 0.23164 -0.63102 0.23125 -0.62616 0.23072 -0.62107 C 0.23033 -0.6169 0.22968 -0.61296 0.22942 -0.6088 C 0.22617 -0.5632 0.22968 -0.59699 0.22656 -0.56921 C 0.22708 -0.55533 0.22721 -0.54121 0.22799 -0.52732 C 0.22838 -0.52084 0.23333 -0.50695 0.23489 -0.50509 C 0.23632 -0.50347 0.23776 -0.50209 0.23906 -0.50023 C 0.24062 -0.49792 0.24179 -0.49491 0.24322 -0.49283 C 0.24453 -0.49074 0.24609 -0.48959 0.24739 -0.48773 C 0.26054 -0.46852 0.2388 -0.49537 0.25989 -0.4706 L 0.26406 -0.46551 L 0.26822 -0.46065 C 0.27317 -0.44746 0.26992 -0.45533 0.27942 -0.43843 C 0.28072 -0.43588 0.2819 -0.43287 0.28359 -0.43102 C 0.28489 -0.4294 0.28645 -0.42801 0.28776 -0.42616 C 0.28919 -0.42384 0.29023 -0.4206 0.29192 -0.41875 C 0.29309 -0.41713 0.29466 -0.4169 0.29609 -0.41621 C 0.30377 -0.41273 0.3082 -0.41273 0.31692 -0.41134 C 0.31875 -0.41042 0.32057 -0.40949 0.32239 -0.4088 C 0.32747 -0.40718 0.33841 -0.40509 0.34322 -0.40394 L 0.36276 -0.39884 C 0.37539 -0.39144 0.35533 -0.40301 0.37382 -0.39398 C 0.37669 -0.39259 0.37942 -0.39074 0.38216 -0.38912 L 0.38632 -0.38658 C 0.38776 -0.38403 0.38893 -0.38125 0.39049 -0.37917 C 0.39309 -0.37546 0.39609 -0.37269 0.39882 -0.36921 C 0.40026 -0.36759 0.40182 -0.36644 0.40299 -0.36435 C 0.41224 -0.34792 0.40234 -0.36343 0.41132 -0.3544 C 0.41705 -0.34884 0.42018 -0.34375 0.42526 -0.33727 C 0.43359 -0.32662 0.42474 -0.3382 0.43489 -0.32732 C 0.43776 -0.32431 0.44049 -0.32084 0.44322 -0.31736 L 0.44739 -0.3125 C 0.44843 -0.30996 0.44908 -0.30718 0.45026 -0.30509 C 0.46119 -0.28565 0.44713 -0.31713 0.45859 -0.29283 C 0.4625 -0.28449 0.46054 -0.28704 0.46276 -0.27801 C 0.46484 -0.26921 0.46549 -0.26806 0.46822 -0.26065 L 0.47382 -0.23102 L 0.47526 -0.22361 L 0.47669 -0.21621 C 0.47617 -0.18588 0.47604 -0.15533 0.47526 -0.12477 C 0.47513 -0.12222 0.47421 -0.11991 0.47382 -0.11736 C 0.47278 -0.10926 0.472 -0.10093 0.47109 -0.09283 C 0.46914 -0.07523 0.47044 -0.08449 0.46692 -0.06551 L 0.46549 -0.0581 C 0.4651 -0.05579 0.4651 -0.05255 0.46406 -0.0507 L 0.45989 -0.04329 C 0.45729 -0.0294 0.45963 -0.03773 0.45026 -0.02107 L 0.44609 -0.01366 C 0.44466 -0.01134 0.44375 -0.00741 0.44192 -0.00625 L 0.43776 -0.00394 C 0.43632 -0.00232 0.43502 -0.00046 0.43359 0.00116 C 0.42994 0.00463 0.42591 0.00694 0.42239 0.01088 C 0.42109 0.0125 0.41979 0.01458 0.41822 0.01597 C 0.41562 0.01805 0.41276 0.01921 0.40989 0.02083 C 0.40989 0.02106 0.40156 0.02569 0.40156 0.02592 L 0.38489 0.03079 L 0.33632 0.02824 C 0.32942 0.02778 0.32239 0.02639 0.31549 0.02569 L 0.28632 0.02338 C 0.27304 0.01852 0.28593 0.02291 0.26822 0.01829 C 0.26549 0.01759 0.26276 0.01666 0.25989 0.01597 C 0.25664 0.01504 0.25338 0.01412 0.25026 0.01342 C 0.23033 0.00162 0.25104 0.01342 0.23632 0.00602 C 0.23489 0.00532 0.23359 0.00416 0.23216 0.00347 C 0.23007 0.00254 0.22461 0.00046 0.22239 -0.00139 C 0.22096 -0.00278 0.21953 -0.0044 0.21822 -0.00625 C 0.21211 -0.01574 0.21184 -0.01829 0.20716 -0.03102 C 0.20625 -0.03357 0.20559 -0.03634 0.20442 -0.03843 L 0.20026 -0.04584 C 0.19687 -0.06343 0.19908 -0.05625 0.19466 -0.06806 C 0.19414 -0.0706 0.19362 -0.07292 0.19322 -0.07546 C 0.18893 -0.10232 0.19166 -0.10671 0.19322 -0.14954 C 0.19336 -0.15371 0.19414 -0.15787 0.19466 -0.16181 C 0.19505 -0.16482 0.19648 -0.17593 0.19739 -0.17917 C 0.19817 -0.18195 0.19921 -0.18403 0.20026 -0.18658 L 0.20299 -0.20139 C 0.20338 -0.20394 0.20351 -0.20671 0.20442 -0.2088 C 0.20533 -0.21134 0.20651 -0.21343 0.20716 -0.21621 C 0.2138 -0.24259 0.20638 -0.22176 0.21276 -0.23843 C 0.21393 -0.24537 0.21393 -0.24746 0.21692 -0.25324 C 0.21953 -0.25857 0.22304 -0.26227 0.22526 -0.26806 C 0.2289 -0.27801 0.22656 -0.27384 0.23216 -0.28033 C 0.23307 -0.28287 0.23372 -0.28588 0.23489 -0.28773 C 0.2375 -0.29167 0.24049 -0.29445 0.24322 -0.29769 C 0.25273 -0.3088 0.24114 -0.29491 0.25442 -0.3125 C 0.25572 -0.31435 0.25729 -0.31551 0.25859 -0.31736 C 0.26302 -0.32454 0.26679 -0.33472 0.27239 -0.33959 C 0.27369 -0.34074 0.27526 -0.34121 0.27656 -0.34213 C 0.27799 -0.34468 0.27916 -0.34746 0.28072 -0.34954 C 0.28346 -0.35324 0.28671 -0.35533 0.28906 -0.35949 C 0.29049 -0.36181 0.29166 -0.36482 0.29322 -0.3669 C 0.29453 -0.36829 0.29609 -0.36829 0.29739 -0.36921 C 0.29934 -0.37084 0.30104 -0.37269 0.30299 -0.37431 C 0.30664 -0.37709 0.30885 -0.37709 0.31276 -0.37917 C 0.31276 -0.37894 0.32317 -0.38542 0.32526 -0.38658 L 0.32942 -0.38912 C 0.33789 -0.39908 0.3289 -0.38959 0.33906 -0.39653 C 0.34518 -0.40046 0.34375 -0.40116 0.34882 -0.40625 C 0.35065 -0.4081 0.35247 -0.40996 0.35442 -0.41134 C 0.35716 -0.4132 0.36028 -0.41343 0.36276 -0.41621 C 0.37226 -0.42755 0.36783 -0.42431 0.37526 -0.42847 C 0.38789 -0.44352 0.38059 -0.43588 0.39739 -0.4507 C 0.39934 -0.45232 0.40091 -0.45509 0.40299 -0.45579 L 0.40989 -0.4581 C 0.41315 -0.46065 0.4164 -0.46343 0.41966 -0.46551 C 0.42148 -0.46667 0.42356 -0.46644 0.42526 -0.46806 C 0.42695 -0.46968 0.42786 -0.47315 0.42942 -0.47546 C 0.43072 -0.47732 0.43229 -0.47847 0.43359 -0.48033 C 0.44778 -0.50301 0.43658 -0.48889 0.44609 -0.50023 C 0.44947 -0.51829 0.44817 -0.50996 0.45026 -0.52477 C 0.45091 -0.53681 0.4526 -0.57732 0.45442 -0.58658 L 0.45716 -0.60139 C 0.45677 -0.64005 0.45664 -0.67871 0.45572 -0.71736 C 0.45572 -0.7206 0.45221 -0.73334 0.45156 -0.73472 C 0.44961 -0.73912 0.44609 -0.74051 0.44322 -0.74213 C 0.44062 -0.74676 0.43841 -0.75162 0.43489 -0.7544 C 0.43489 -0.75417 0.42447 -0.76065 0.42239 -0.76181 C 0.42109 -0.76273 0.41966 -0.76389 0.41822 -0.76435 C 0.41367 -0.76597 0.40911 -0.76875 0.40442 -0.76921 C 0.38033 -0.77199 0.39049 -0.77176 0.37382 -0.77176 " pathEditMode="relative" rAng="0" ptsTypes="AAAAAAAAAAAAAAAAAAAAAAAAAAAAAAAAAAAAAAAAAAAAAAAAAAAAAAAAAAAAAAAAAAAAAAAAAAAAAAAAAAAAAAAAAAAAAAAAAAAAAAAAAAAAAAAAAAAAAAAAAAAAAAAAAAAAAAAA">
                                      <p:cBhvr>
                                        <p:cTn id="6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B318B0EC-FC8A-7540-A676-39222B8F2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59" b="90887" l="5142" r="96809">
                        <a14:foregroundMark x1="24823" y1="19065" x2="24823" y2="11631"/>
                        <a14:foregroundMark x1="19443" y1="14925" x2="13830" y2="19305"/>
                        <a14:foregroundMark x1="23050" y1="12110" x2="22406" y2="12612"/>
                        <a14:foregroundMark x1="14539" y1="17746" x2="5496" y2="14508"/>
                        <a14:foregroundMark x1="5496" y1="14508" x2="5496" y2="14508"/>
                        <a14:foregroundMark x1="8333" y1="7194" x2="17376" y2="3597"/>
                        <a14:foregroundMark x1="17376" y1="3597" x2="21099" y2="3957"/>
                        <a14:foregroundMark x1="33511" y1="3717" x2="43794" y2="1559"/>
                        <a14:foregroundMark x1="43794" y1="1559" x2="54078" y2="2998"/>
                        <a14:foregroundMark x1="88298" y1="6115" x2="92730" y2="12590"/>
                        <a14:foregroundMark x1="92730" y1="12590" x2="96809" y2="12590"/>
                        <a14:foregroundMark x1="60993" y1="82974" x2="60461" y2="90647"/>
                        <a14:foregroundMark x1="60461" y1="90647" x2="55851" y2="89688"/>
                        <a14:foregroundMark x1="41667" y1="89089" x2="52305" y2="90408"/>
                        <a14:foregroundMark x1="52305" y1="90408" x2="52837" y2="89928"/>
                        <a14:foregroundMark x1="55142" y1="90887" x2="63475" y2="86571"/>
                        <a14:foregroundMark x1="63475" y1="86571" x2="63475" y2="83213"/>
                        <a14:foregroundMark x1="47163" y1="84412" x2="50000" y2="76739"/>
                        <a14:foregroundMark x1="38298" y1="23261" x2="38652" y2="20743"/>
                        <a14:foregroundMark x1="54078" y1="23741" x2="56915" y2="19544"/>
                        <a14:foregroundMark x1="34220" y1="21703" x2="39716" y2="20983"/>
                        <a14:foregroundMark x1="39716" y1="23261" x2="36879" y2="19784"/>
                        <a14:foregroundMark x1="56206" y1="21223" x2="55142" y2="21703"/>
                        <a14:backgroundMark x1="77837" y1="15588" x2="79255" y2="12590"/>
                        <a14:backgroundMark x1="19326" y1="15108" x2="21809" y2="135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1339" y="1331672"/>
            <a:ext cx="2653384" cy="392362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DE0168FA-C9A5-8344-806D-D21F707A6F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84524" y1="59688" x2="88492" y2="71563"/>
                        <a14:foregroundMark x1="88492" y1="71563" x2="87698" y2="73750"/>
                        <a14:foregroundMark x1="52778" y1="17813" x2="36905" y2="24688"/>
                        <a14:foregroundMark x1="36905" y1="24688" x2="30159" y2="36563"/>
                        <a14:foregroundMark x1="30159" y1="36563" x2="33730" y2="20938"/>
                        <a14:foregroundMark x1="33730" y1="20938" x2="49206" y2="12188"/>
                        <a14:foregroundMark x1="49206" y1="12188" x2="49603" y2="12500"/>
                        <a14:foregroundMark x1="42460" y1="12188" x2="57937" y2="10313"/>
                        <a14:foregroundMark x1="57937" y1="10313" x2="61905" y2="11250"/>
                        <a14:foregroundMark x1="44048" y1="18750" x2="34127" y2="29063"/>
                        <a14:foregroundMark x1="34127" y1="29063" x2="43254" y2="19063"/>
                        <a14:foregroundMark x1="43254" y1="19063" x2="31746" y2="29688"/>
                        <a14:foregroundMark x1="31746" y1="29688" x2="29762" y2="37813"/>
                      </a14:backgroundRemoval>
                    </a14:imgEffect>
                  </a14:imgLayer>
                </a14:imgProps>
              </a:ext>
            </a:extLst>
          </a:blip>
          <a:srcRect l="12681" t="6666" r="4780" b="7970"/>
          <a:stretch/>
        </p:blipFill>
        <p:spPr>
          <a:xfrm>
            <a:off x="3103357" y="7370"/>
            <a:ext cx="2383655" cy="31303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8EA53FA-93ED-C044-B422-1E8831B0BA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119" b="96893" l="2119" r="97458">
                        <a14:foregroundMark x1="65678" y1="58757" x2="63983" y2="38418"/>
                        <a14:foregroundMark x1="63559" y1="36441" x2="55508" y2="27401"/>
                        <a14:foregroundMark x1="55508" y1="27401" x2="38559" y2="27119"/>
                        <a14:foregroundMark x1="38559" y1="27119" x2="27966" y2="35876"/>
                        <a14:foregroundMark x1="27966" y1="35876" x2="27966" y2="40395"/>
                        <a14:foregroundMark x1="71988" y1="33530" x2="75424" y2="28814"/>
                        <a14:foregroundMark x1="75424" y1="28814" x2="87712" y2="35876"/>
                        <a14:foregroundMark x1="87712" y1="35876" x2="79111" y2="43674"/>
                        <a14:foregroundMark x1="76177" y1="45731" x2="75000" y2="46045"/>
                        <a14:foregroundMark x1="74153" y1="41808" x2="78814" y2="34746"/>
                        <a14:foregroundMark x1="82165" y1="46915" x2="88136" y2="45763"/>
                        <a14:foregroundMark x1="73495" y1="48588" x2="74008" y2="48489"/>
                        <a14:foregroundMark x1="72034" y1="48870" x2="73495" y2="48588"/>
                        <a14:foregroundMark x1="88136" y1="45763" x2="91949" y2="56215"/>
                        <a14:foregroundMark x1="91949" y1="56215" x2="75000" y2="56780"/>
                        <a14:foregroundMark x1="75000" y1="56780" x2="71610" y2="56215"/>
                        <a14:foregroundMark x1="78390" y1="53955" x2="91102" y2="47740"/>
                        <a14:foregroundMark x1="82627" y1="65254" x2="88983" y2="70339"/>
                        <a14:foregroundMark x1="92147" y1="77208" x2="97881" y2="75424"/>
                        <a14:foregroundMark x1="85169" y1="79379" x2="89449" y2="78047"/>
                        <a14:foregroundMark x1="80085" y1="86158" x2="95339" y2="88983"/>
                        <a14:foregroundMark x1="95339" y1="88983" x2="97034" y2="77966"/>
                        <a14:foregroundMark x1="97034" y1="77966" x2="90254" y2="84463"/>
                        <a14:foregroundMark x1="85593" y1="73729" x2="97881" y2="66667"/>
                        <a14:foregroundMark x1="97881" y1="66667" x2="94492" y2="68079"/>
                        <a14:foregroundMark x1="94492" y1="67797" x2="95763" y2="60734"/>
                        <a14:foregroundMark x1="9746" y1="83616" x2="9322" y2="73729"/>
                        <a14:foregroundMark x1="5508" y1="38418" x2="6356" y2="48305"/>
                        <a14:foregroundMark x1="2119" y1="56215" x2="2119" y2="56215"/>
                        <a14:foregroundMark x1="22458" y1="96893" x2="22458" y2="96893"/>
                        <a14:foregroundMark x1="46186" y1="31356" x2="52119" y2="30508"/>
                        <a14:foregroundMark x1="31356" y1="34746" x2="38559" y2="32486"/>
                        <a14:backgroundMark x1="88559" y1="79096" x2="90678" y2="78814"/>
                        <a14:backgroundMark x1="74153" y1="48305" x2="82627" y2="46328"/>
                        <a14:backgroundMark x1="80932" y1="48588" x2="80932" y2="48588"/>
                        <a14:backgroundMark x1="67373" y1="38701" x2="71610" y2="34181"/>
                        <a14:backgroundMark x1="90678" y1="78249" x2="92373" y2="76836"/>
                        <a14:backgroundMark x1="80508" y1="48588" x2="80508" y2="48588"/>
                        <a14:backgroundMark x1="70763" y1="34746" x2="69915" y2="32486"/>
                        <a14:backgroundMark x1="70339" y1="33898" x2="70339" y2="33898"/>
                        <a14:backgroundMark x1="70339" y1="33898" x2="69068" y2="31638"/>
                      </a14:backgroundRemoval>
                    </a14:imgEffect>
                  </a14:imgLayer>
                </a14:imgProps>
              </a:ext>
            </a:extLst>
          </a:blip>
          <a:srcRect t="23070"/>
          <a:stretch/>
        </p:blipFill>
        <p:spPr>
          <a:xfrm>
            <a:off x="8419908" y="3756461"/>
            <a:ext cx="2600997" cy="300143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33B42B2B-828F-5449-96C0-5D862C9CC0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9" b="89905" l="5532" r="89787">
                        <a14:foregroundMark x1="12766" y1="28707" x2="5532" y2="43533"/>
                        <a14:foregroundMark x1="5532" y1="43533" x2="14468" y2="51735"/>
                        <a14:foregroundMark x1="11915" y1="54259" x2="5532" y2="69085"/>
                        <a14:foregroundMark x1="5532" y1="69085" x2="8511" y2="76656"/>
                        <a14:foregroundMark x1="21702" y1="87382" x2="42979" y2="88644"/>
                        <a14:foregroundMark x1="21702" y1="20189" x2="63404" y2="23028"/>
                        <a14:foregroundMark x1="69588" y1="24727" x2="70364" y2="24940"/>
                        <a14:foregroundMark x1="69124" y1="24600" x2="69434" y2="24685"/>
                        <a14:foregroundMark x1="63404" y1="23028" x2="68010" y2="24294"/>
                        <a14:backgroundMark x1="74043" y1="28391" x2="72766" y2="26814"/>
                        <a14:backgroundMark x1="73617" y1="26814" x2="74894" y2="26814"/>
                        <a14:backgroundMark x1="74894" y1="26498" x2="71915" y2="26498"/>
                        <a14:backgroundMark x1="69362" y1="25868" x2="70638" y2="26183"/>
                        <a14:backgroundMark x1="70213" y1="26498" x2="70213" y2="26183"/>
                        <a14:backgroundMark x1="70213" y1="25868" x2="69362" y2="25868"/>
                        <a14:backgroundMark x1="99149" y1="50789" x2="99149" y2="507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8324" y="-477418"/>
            <a:ext cx="2619997" cy="42869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8D1C1168-BE8B-9F47-B9B6-ECC3D4C21A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87" b="93350" l="9752" r="89894">
                        <a14:foregroundMark x1="68972" y1="44668" x2="68972" y2="24843"/>
                        <a14:foregroundMark x1="68972" y1="24843" x2="56206" y2="14429"/>
                        <a14:foregroundMark x1="56206" y1="14429" x2="36879" y2="16186"/>
                        <a14:foregroundMark x1="36879" y1="16186" x2="26241" y2="28105"/>
                        <a14:foregroundMark x1="26241" y1="28105" x2="34220" y2="40778"/>
                        <a14:foregroundMark x1="34220" y1="40778" x2="34397" y2="40778"/>
                        <a14:foregroundMark x1="20035" y1="50063" x2="13830" y2="64868"/>
                        <a14:foregroundMark x1="13830" y1="64868" x2="15071" y2="79172"/>
                        <a14:foregroundMark x1="15071" y1="79172" x2="30142" y2="88080"/>
                        <a14:foregroundMark x1="30142" y1="88080" x2="49291" y2="91092"/>
                        <a14:foregroundMark x1="49291" y1="91092" x2="69858" y2="90464"/>
                        <a14:foregroundMark x1="69858" y1="90464" x2="85284" y2="82058"/>
                        <a14:foregroundMark x1="85284" y1="82058" x2="86879" y2="67629"/>
                        <a14:foregroundMark x1="86879" y1="67629" x2="80319" y2="52070"/>
                        <a14:foregroundMark x1="80319" y1="52070" x2="74468" y2="47553"/>
                        <a14:foregroundMark x1="74468" y1="47051" x2="87234" y2="33124"/>
                        <a14:foregroundMark x1="87234" y1="33124" x2="80674" y2="19322"/>
                        <a14:foregroundMark x1="80674" y1="19322" x2="77305" y2="16813"/>
                        <a14:foregroundMark x1="80674" y1="69009" x2="70390" y2="81681"/>
                        <a14:foregroundMark x1="70390" y1="81681" x2="51064" y2="85696"/>
                        <a14:foregroundMark x1="51064" y1="85696" x2="49645" y2="85696"/>
                        <a14:foregroundMark x1="51773" y1="81305" x2="67199" y2="70389"/>
                        <a14:foregroundMark x1="67199" y1="70389" x2="68262" y2="55709"/>
                        <a14:foregroundMark x1="68262" y1="55709" x2="46809" y2="51066"/>
                        <a14:foregroundMark x1="46809" y1="51066" x2="28901" y2="60477"/>
                        <a14:foregroundMark x1="28901" y1="60477" x2="28901" y2="76035"/>
                        <a14:foregroundMark x1="28901" y1="76035" x2="37943" y2="80803"/>
                        <a14:foregroundMark x1="36879" y1="93350" x2="58333" y2="93350"/>
                        <a14:backgroundMark x1="55142" y1="33877" x2="48227" y2="299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6755" y="421706"/>
            <a:ext cx="1758836" cy="2485447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F41995E3-9A68-BE49-B5B7-D6AE159BBB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5778" y="3264925"/>
            <a:ext cx="3471335" cy="345668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53AA370D-AE33-EA4B-AD63-20D2BBF884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4073519" y="1007228"/>
            <a:ext cx="2236548" cy="1672419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="" xmlns:a16="http://schemas.microsoft.com/office/drawing/2014/main" id="{7093CF0B-64F2-5947-BA44-4BBB9B6C36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6744295" y="1318380"/>
            <a:ext cx="2236548" cy="167241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="" xmlns:a16="http://schemas.microsoft.com/office/drawing/2014/main" id="{EC21543B-3C26-D64C-B903-EC56DF2EBA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9421503" y="1482505"/>
            <a:ext cx="2236548" cy="1672419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="" xmlns:a16="http://schemas.microsoft.com/office/drawing/2014/main" id="{CDB1D18C-89AC-5E4E-A964-9D228003F5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9769323" y="4610165"/>
            <a:ext cx="2236548" cy="1672419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="" xmlns:a16="http://schemas.microsoft.com/office/drawing/2014/main" id="{6F870B72-7F05-B24A-B746-BDE8F21ABA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3101899" y="4303181"/>
            <a:ext cx="2236548" cy="167241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E021DF9-3D11-F946-9D5E-54E4E2DCB336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906" b="90000" l="4000" r="89412">
                        <a14:foregroundMark x1="11294" y1="67656" x2="6118" y2="35156"/>
                        <a14:foregroundMark x1="6118" y1="35156" x2="8706" y2="25156"/>
                        <a14:foregroundMark x1="8706" y1="25156" x2="11294" y2="21719"/>
                        <a14:foregroundMark x1="4235" y1="26250" x2="4000" y2="47344"/>
                        <a14:foregroundMark x1="13647" y1="10625" x2="22824" y2="6250"/>
                        <a14:foregroundMark x1="22824" y1="6250" x2="44000" y2="3906"/>
                        <a14:foregroundMark x1="44000" y1="3906" x2="56000" y2="5625"/>
                        <a14:foregroundMark x1="83059" y1="83750" x2="83059" y2="83750"/>
                      </a14:backgroundRemoval>
                    </a14:imgEffect>
                  </a14:imgLayer>
                </a14:imgProps>
              </a:ext>
            </a:extLst>
          </a:blip>
          <a:srcRect t="933" r="11506" b="19013"/>
          <a:stretch/>
        </p:blipFill>
        <p:spPr>
          <a:xfrm>
            <a:off x="5997969" y="3703534"/>
            <a:ext cx="1975641" cy="269135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4E267F05-071F-F447-8EBC-2C461B2F8CD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14109" y="4245009"/>
            <a:ext cx="1788763" cy="17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84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CA6A6C3F-8584-BE4C-967B-C167B7BF4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85" y="238553"/>
            <a:ext cx="1852083" cy="6380899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F292EB9E-AD2B-564D-A750-8126EFF17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773" y="5096936"/>
            <a:ext cx="719367" cy="644949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="" xmlns:a16="http://schemas.microsoft.com/office/drawing/2014/main" id="{9F948B3E-E274-7349-A73D-07B24DBDA9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396" y="5858192"/>
            <a:ext cx="719367" cy="64494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="" xmlns:a16="http://schemas.microsoft.com/office/drawing/2014/main" id="{FA24DE5F-F10C-484A-BAE6-302CE9539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773" y="4335676"/>
            <a:ext cx="719367" cy="644949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="" xmlns:a16="http://schemas.microsoft.com/office/drawing/2014/main" id="{A5ABDD25-C446-F948-819E-FF0C73961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773" y="3497848"/>
            <a:ext cx="719367" cy="644949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="" xmlns:a16="http://schemas.microsoft.com/office/drawing/2014/main" id="{FC4AA79D-CE19-2140-9104-AD118B625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773" y="2736588"/>
            <a:ext cx="719367" cy="64494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="" xmlns:a16="http://schemas.microsoft.com/office/drawing/2014/main" id="{8B53E982-38A8-3E4E-900B-4726B8DD75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773" y="1964640"/>
            <a:ext cx="719367" cy="644949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="" xmlns:a16="http://schemas.microsoft.com/office/drawing/2014/main" id="{016CB588-D523-3248-97B4-59F4C449B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688" y="1175788"/>
            <a:ext cx="719367" cy="644949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="" xmlns:a16="http://schemas.microsoft.com/office/drawing/2014/main" id="{ED16134C-3E6B-9746-B1D6-3B62627A2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9682" y="375500"/>
            <a:ext cx="719367" cy="64494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9D1C9E73-F29C-F846-B228-4E59DB1CB22E}"/>
              </a:ext>
            </a:extLst>
          </p:cNvPr>
          <p:cNvSpPr/>
          <p:nvPr/>
        </p:nvSpPr>
        <p:spPr>
          <a:xfrm>
            <a:off x="3095256" y="375500"/>
            <a:ext cx="4859865" cy="2799128"/>
          </a:xfrm>
          <a:prstGeom prst="rect">
            <a:avLst/>
          </a:prstGeom>
          <a:solidFill>
            <a:srgbClr val="45FF7B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66" tIns="45718" rIns="91366" bIns="45718" rtlCol="0" anchor="ctr"/>
          <a:lstStyle/>
          <a:p>
            <a:pPr algn="ctr"/>
            <a:endParaRPr lang="es-CL"/>
          </a:p>
        </p:txBody>
      </p:sp>
      <p:pic>
        <p:nvPicPr>
          <p:cNvPr id="41" name="Imagen 40">
            <a:extLst>
              <a:ext uri="{FF2B5EF4-FFF2-40B4-BE49-F238E27FC236}">
                <a16:creationId xmlns="" xmlns:a16="http://schemas.microsoft.com/office/drawing/2014/main" id="{03198980-1A4C-C54D-8D9C-D502614111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788" y="444025"/>
            <a:ext cx="752257" cy="1263481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="" xmlns:a16="http://schemas.microsoft.com/office/drawing/2014/main" id="{879C2706-58C2-474B-9981-2A81F54B35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1844" y="1840142"/>
            <a:ext cx="752257" cy="1263481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="" xmlns:a16="http://schemas.microsoft.com/office/drawing/2014/main" id="{D52FC0E3-6136-BC46-8B03-D3440CC71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5867" y="1885013"/>
            <a:ext cx="752257" cy="1263481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="" xmlns:a16="http://schemas.microsoft.com/office/drawing/2014/main" id="{FE9FE277-23E3-F944-9FED-F36F77B7C6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969" y="466937"/>
            <a:ext cx="752257" cy="1263481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="" xmlns:a16="http://schemas.microsoft.com/office/drawing/2014/main" id="{422D6963-A93B-1B4B-8133-663C7F07A0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0080" y="466937"/>
            <a:ext cx="752257" cy="1263481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="" xmlns:a16="http://schemas.microsoft.com/office/drawing/2014/main" id="{52BC499D-5BB3-1345-AFCA-323A27E070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9747" y="485273"/>
            <a:ext cx="752257" cy="1263481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="" xmlns:a16="http://schemas.microsoft.com/office/drawing/2014/main" id="{FE0C70E6-D9D5-2D40-A286-78EB1FF15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6651" y="1820785"/>
            <a:ext cx="752257" cy="1263481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="" xmlns:a16="http://schemas.microsoft.com/office/drawing/2014/main" id="{FF28986F-C203-FE48-942E-02C057CA0E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4272" y="1820785"/>
            <a:ext cx="752257" cy="1263481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="" xmlns:a16="http://schemas.microsoft.com/office/drawing/2014/main" id="{86F8FBCE-9431-F24E-B987-24CCEE8541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0099" y="276174"/>
            <a:ext cx="2470888" cy="2460463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="" xmlns:a16="http://schemas.microsoft.com/office/drawing/2014/main" id="{916C0CAD-7448-0A4B-8912-571D9FD10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9222433" y="1454435"/>
            <a:ext cx="1364607" cy="1020409"/>
          </a:xfrm>
          <a:prstGeom prst="rect">
            <a:avLst/>
          </a:prstGeom>
        </p:spPr>
      </p:pic>
      <p:pic>
        <p:nvPicPr>
          <p:cNvPr id="51" name="y2mate.com - Efecto de sonido, bien, win, ganador, acierto_eMDpcbVAaGU.mp3">
            <a:hlinkClick r:id="" action="ppaction://ole?verb=0"/>
            <a:extLst>
              <a:ext uri="{FF2B5EF4-FFF2-40B4-BE49-F238E27FC236}">
                <a16:creationId xmlns="" xmlns:a16="http://schemas.microsoft.com/office/drawing/2014/main" id="{D1710252-4F4A-F842-BB91-A705C56B5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52291" y="614049"/>
            <a:ext cx="812800" cy="812800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8A7035AA-9C04-5F49-B2EF-48968577D4B7}"/>
              </a:ext>
            </a:extLst>
          </p:cNvPr>
          <p:cNvSpPr/>
          <p:nvPr/>
        </p:nvSpPr>
        <p:spPr>
          <a:xfrm>
            <a:off x="3083187" y="3742315"/>
            <a:ext cx="4858548" cy="2877183"/>
          </a:xfrm>
          <a:prstGeom prst="rect">
            <a:avLst/>
          </a:prstGeom>
          <a:solidFill>
            <a:srgbClr val="ECFF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endParaRPr lang="es-CL">
              <a:solidFill>
                <a:srgbClr val="ECFFA4"/>
              </a:solidFill>
            </a:endParaRPr>
          </a:p>
        </p:txBody>
      </p:sp>
      <p:pic>
        <p:nvPicPr>
          <p:cNvPr id="52" name="Imagen 51">
            <a:extLst>
              <a:ext uri="{FF2B5EF4-FFF2-40B4-BE49-F238E27FC236}">
                <a16:creationId xmlns="" xmlns:a16="http://schemas.microsoft.com/office/drawing/2014/main" id="{6219FDF9-787D-5A4D-B6E2-69D6B57FC4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59" b="96646" l="2979" r="89362">
                        <a14:foregroundMark x1="30213" y1="9146" x2="30213" y2="5793"/>
                        <a14:foregroundMark x1="68085" y1="4268" x2="68085" y2="4268"/>
                        <a14:foregroundMark x1="88085" y1="11280" x2="88085" y2="11280"/>
                        <a14:foregroundMark x1="25532" y1="3963" x2="25532" y2="3963"/>
                        <a14:foregroundMark x1="89362" y1="11890" x2="89362" y2="11890"/>
                        <a14:foregroundMark x1="6809" y1="12500" x2="6809" y2="12500"/>
                        <a14:foregroundMark x1="84681" y1="96951" x2="84681" y2="96951"/>
                        <a14:foregroundMark x1="2979" y1="95427" x2="2979" y2="954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1389" y="3908347"/>
            <a:ext cx="958531" cy="118858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1A828891-9B75-FB41-B3D7-345ED20F09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59" b="96646" l="2979" r="89362">
                        <a14:foregroundMark x1="30213" y1="9146" x2="30213" y2="5793"/>
                        <a14:foregroundMark x1="68085" y1="4268" x2="68085" y2="4268"/>
                        <a14:foregroundMark x1="88085" y1="11280" x2="88085" y2="11280"/>
                        <a14:foregroundMark x1="25532" y1="3963" x2="25532" y2="3963"/>
                        <a14:foregroundMark x1="89362" y1="11890" x2="89362" y2="11890"/>
                        <a14:foregroundMark x1="6809" y1="12500" x2="6809" y2="12500"/>
                        <a14:foregroundMark x1="84681" y1="96951" x2="84681" y2="96951"/>
                        <a14:foregroundMark x1="2979" y1="95427" x2="2979" y2="954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7793" y="5377127"/>
            <a:ext cx="958531" cy="118858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3730AF5A-C37B-8449-831C-C7DBBD1CFB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59" b="96646" l="2979" r="89362">
                        <a14:foregroundMark x1="30213" y1="9146" x2="30213" y2="5793"/>
                        <a14:foregroundMark x1="68085" y1="4268" x2="68085" y2="4268"/>
                        <a14:foregroundMark x1="88085" y1="11280" x2="88085" y2="11280"/>
                        <a14:foregroundMark x1="25532" y1="3963" x2="25532" y2="3963"/>
                        <a14:foregroundMark x1="89362" y1="11890" x2="89362" y2="11890"/>
                        <a14:foregroundMark x1="6809" y1="12500" x2="6809" y2="12500"/>
                        <a14:foregroundMark x1="84681" y1="96951" x2="84681" y2="96951"/>
                        <a14:foregroundMark x1="2979" y1="95427" x2="2979" y2="954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6661" y="5381075"/>
            <a:ext cx="958531" cy="118858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1B4F09D7-E269-9940-B9FE-3104B0C0C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59" b="96646" l="2979" r="89362">
                        <a14:foregroundMark x1="30213" y1="9146" x2="30213" y2="5793"/>
                        <a14:foregroundMark x1="68085" y1="4268" x2="68085" y2="4268"/>
                        <a14:foregroundMark x1="88085" y1="11280" x2="88085" y2="11280"/>
                        <a14:foregroundMark x1="25532" y1="3963" x2="25532" y2="3963"/>
                        <a14:foregroundMark x1="89362" y1="11890" x2="89362" y2="11890"/>
                        <a14:foregroundMark x1="6809" y1="12500" x2="6809" y2="12500"/>
                        <a14:foregroundMark x1="84681" y1="96951" x2="84681" y2="96951"/>
                        <a14:foregroundMark x1="2979" y1="95427" x2="2979" y2="954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7501" y="3823195"/>
            <a:ext cx="958531" cy="118858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="" xmlns:a16="http://schemas.microsoft.com/office/drawing/2014/main" id="{0F3DC4AF-28EB-AF45-A140-499E1F9D33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59" b="96646" l="2979" r="89362">
                        <a14:foregroundMark x1="30213" y1="9146" x2="30213" y2="5793"/>
                        <a14:foregroundMark x1="68085" y1="4268" x2="68085" y2="4268"/>
                        <a14:foregroundMark x1="88085" y1="11280" x2="88085" y2="11280"/>
                        <a14:foregroundMark x1="25532" y1="3963" x2="25532" y2="3963"/>
                        <a14:foregroundMark x1="89362" y1="11890" x2="89362" y2="11890"/>
                        <a14:foregroundMark x1="6809" y1="12500" x2="6809" y2="12500"/>
                        <a14:foregroundMark x1="84681" y1="96951" x2="84681" y2="96951"/>
                        <a14:foregroundMark x1="2979" y1="95427" x2="2979" y2="954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4565" y="5389483"/>
            <a:ext cx="958531" cy="118858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="" xmlns:a16="http://schemas.microsoft.com/office/drawing/2014/main" id="{9270637E-5F2A-EC45-A385-A96A3D9409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59" b="96646" l="2979" r="89362">
                        <a14:foregroundMark x1="30213" y1="9146" x2="30213" y2="5793"/>
                        <a14:foregroundMark x1="68085" y1="4268" x2="68085" y2="4268"/>
                        <a14:foregroundMark x1="88085" y1="11280" x2="88085" y2="11280"/>
                        <a14:foregroundMark x1="25532" y1="3963" x2="25532" y2="3963"/>
                        <a14:foregroundMark x1="89362" y1="11890" x2="89362" y2="11890"/>
                        <a14:foregroundMark x1="6809" y1="12500" x2="6809" y2="12500"/>
                        <a14:foregroundMark x1="84681" y1="96951" x2="84681" y2="96951"/>
                        <a14:foregroundMark x1="2979" y1="95427" x2="2979" y2="954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92509" y="3908347"/>
            <a:ext cx="958531" cy="118858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="" xmlns:a16="http://schemas.microsoft.com/office/drawing/2014/main" id="{F2944E69-A820-8A47-82C4-551375EF8F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59" b="96646" l="2979" r="89362">
                        <a14:foregroundMark x1="30213" y1="9146" x2="30213" y2="5793"/>
                        <a14:foregroundMark x1="68085" y1="4268" x2="68085" y2="4268"/>
                        <a14:foregroundMark x1="88085" y1="11280" x2="88085" y2="11280"/>
                        <a14:foregroundMark x1="25532" y1="3963" x2="25532" y2="3963"/>
                        <a14:foregroundMark x1="89362" y1="11890" x2="89362" y2="11890"/>
                        <a14:foregroundMark x1="6809" y1="12500" x2="6809" y2="12500"/>
                        <a14:foregroundMark x1="84681" y1="96951" x2="84681" y2="96951"/>
                        <a14:foregroundMark x1="2979" y1="95427" x2="2979" y2="954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9973" y="5331063"/>
            <a:ext cx="958531" cy="1188588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="" xmlns:a16="http://schemas.microsoft.com/office/drawing/2014/main" id="{1EE40072-84A3-6043-9962-8280D51600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59" b="96646" l="2979" r="89362">
                        <a14:foregroundMark x1="30213" y1="9146" x2="30213" y2="5793"/>
                        <a14:foregroundMark x1="68085" y1="4268" x2="68085" y2="4268"/>
                        <a14:foregroundMark x1="88085" y1="11280" x2="88085" y2="11280"/>
                        <a14:foregroundMark x1="25532" y1="3963" x2="25532" y2="3963"/>
                        <a14:foregroundMark x1="89362" y1="11890" x2="89362" y2="11890"/>
                        <a14:foregroundMark x1="6809" y1="12500" x2="6809" y2="12500"/>
                        <a14:foregroundMark x1="84681" y1="96951" x2="84681" y2="96951"/>
                        <a14:foregroundMark x1="2979" y1="95427" x2="2979" y2="954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9905" y="3927379"/>
            <a:ext cx="958531" cy="118858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="" xmlns:a16="http://schemas.microsoft.com/office/drawing/2014/main" id="{91BE0796-5498-F244-AB23-5C63AD0622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8435" y="4092930"/>
            <a:ext cx="2470888" cy="2460463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="" xmlns:a16="http://schemas.microsoft.com/office/drawing/2014/main" id="{77EE1104-E529-D942-8284-6CAE8AB7EF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9405503" y="5056365"/>
            <a:ext cx="1364607" cy="1020409"/>
          </a:xfrm>
          <a:prstGeom prst="rect">
            <a:avLst/>
          </a:prstGeom>
        </p:spPr>
      </p:pic>
      <p:pic>
        <p:nvPicPr>
          <p:cNvPr id="54" name="y2mate.com - Efecto de sonido, bien, win, ganador, acierto_eMDpcbVAaGU.mp3">
            <a:hlinkClick r:id="" action="ppaction://ole?verb=0"/>
            <a:extLst>
              <a:ext uri="{FF2B5EF4-FFF2-40B4-BE49-F238E27FC236}">
                <a16:creationId xmlns="" xmlns:a16="http://schemas.microsoft.com/office/drawing/2014/main" id="{FDFA1A69-52E5-2A43-9693-B2B45CC8A3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03676" y="42517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2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710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7105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9394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showWhenStopped="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20-06-18 a las 15.38.2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0" t="30305" r="32894" b="5811"/>
          <a:stretch/>
        </p:blipFill>
        <p:spPr>
          <a:xfrm>
            <a:off x="0" y="1"/>
            <a:ext cx="12192000" cy="670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32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20-06-18 a las 15.42.1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3" t="33111" r="32990" b="17222"/>
          <a:stretch/>
        </p:blipFill>
        <p:spPr>
          <a:xfrm>
            <a:off x="0" y="34300"/>
            <a:ext cx="12192000" cy="682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76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>
            <a:extLst>
              <a:ext uri="{FF2B5EF4-FFF2-40B4-BE49-F238E27FC236}">
                <a16:creationId xmlns="" xmlns:a16="http://schemas.microsoft.com/office/drawing/2014/main" id="{91BE0796-5498-F244-AB23-5C63AD062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35" y="599922"/>
            <a:ext cx="5605120" cy="5581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8010E712-6128-224D-BAEC-DE00D9AFF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776" y="1314629"/>
            <a:ext cx="3556000" cy="2667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1E3AC39-3307-A444-8665-D9591E221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048" y="4312497"/>
            <a:ext cx="3556000" cy="2461847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63AAD2F8-47E9-CE49-81AC-24E8DA8B6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L" sz="8000" dirty="0">
                <a:solidFill>
                  <a:srgbClr val="9DF565"/>
                </a:solidFill>
              </a:rPr>
              <a:t>Muy bien !!!</a:t>
            </a:r>
          </a:p>
        </p:txBody>
      </p:sp>
    </p:spTree>
    <p:extLst>
      <p:ext uri="{BB962C8B-B14F-4D97-AF65-F5344CB8AC3E}">
        <p14:creationId xmlns:p14="http://schemas.microsoft.com/office/powerpoint/2010/main" val="1085347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bstract-light-background-with-colorfull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Abstract-light-background-with-colorfull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_Abstract-light-background-with-colorfull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3_Abstract-light-background-with-colorfull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_Abstract-light-background-with-colorfull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5_Abstract-light-background-with-colorfull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6_Abstract-light-background-with-colorfull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Boys-And-Girls-Draws-A-Picture-PP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Chalk Drawn Books PowerPoint Templates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Section Break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1_Boys-And-Girls-Draws-A-Picture-PP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2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Cute-Girl-Reading-Book-Education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Abstract-light-background-with-colorfull-PowerPoint-Templates-Widescreen.thmx</Template>
  <TotalTime>303</TotalTime>
  <Words>6</Words>
  <Application>Microsoft Macintosh PowerPoint</Application>
  <PresentationFormat>Personalizado</PresentationFormat>
  <Paragraphs>2</Paragraphs>
  <Slides>8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36</vt:i4>
      </vt:variant>
      <vt:variant>
        <vt:lpstr>Títulos de diapositiva</vt:lpstr>
      </vt:variant>
      <vt:variant>
        <vt:i4>8</vt:i4>
      </vt:variant>
    </vt:vector>
  </HeadingPairs>
  <TitlesOfParts>
    <vt:vector size="44" baseType="lpstr">
      <vt:lpstr>Abstract-light-background-with-colorfull-PowerPoint-Templates-Widescreen</vt:lpstr>
      <vt:lpstr>Custom Design</vt:lpstr>
      <vt:lpstr>1_Custom Design</vt:lpstr>
      <vt:lpstr>2_Custom Design</vt:lpstr>
      <vt:lpstr>3_Custom Design</vt:lpstr>
      <vt:lpstr>4_Custom Design</vt:lpstr>
      <vt:lpstr>5_Custom Design</vt:lpstr>
      <vt:lpstr>6_Custom Design</vt:lpstr>
      <vt:lpstr>7_Custom Design</vt:lpstr>
      <vt:lpstr>8_Custom Design</vt:lpstr>
      <vt:lpstr>9_Custom Design</vt:lpstr>
      <vt:lpstr>10_Custom Design</vt:lpstr>
      <vt:lpstr>11_Custom Design</vt:lpstr>
      <vt:lpstr>12_Custom Design</vt:lpstr>
      <vt:lpstr>13_Custom Design</vt:lpstr>
      <vt:lpstr>14_Custom Design</vt:lpstr>
      <vt:lpstr>1_Abstract-light-background-with-colorfull-PowerPoint-Templates-Widescreen</vt:lpstr>
      <vt:lpstr>15_Custom Design</vt:lpstr>
      <vt:lpstr>2_Abstract-light-background-with-colorfull-PowerPoint-Templates-Widescreen</vt:lpstr>
      <vt:lpstr>16_Custom Design</vt:lpstr>
      <vt:lpstr>3_Abstract-light-background-with-colorfull-PowerPoint-Templates-Widescreen</vt:lpstr>
      <vt:lpstr>17_Custom Design</vt:lpstr>
      <vt:lpstr>4_Abstract-light-background-with-colorfull-PowerPoint-Templates-Widescreen</vt:lpstr>
      <vt:lpstr>18_Custom Design</vt:lpstr>
      <vt:lpstr>5_Abstract-light-background-with-colorfull-PowerPoint-Templates-Widescreen</vt:lpstr>
      <vt:lpstr>19_Custom Design</vt:lpstr>
      <vt:lpstr>6_Abstract-light-background-with-colorfull-PowerPoint-Templates-Widescreen</vt:lpstr>
      <vt:lpstr>20_Custom Design</vt:lpstr>
      <vt:lpstr>Boys-And-Girls-Draws-A-Picture-PPT-Templates-Widescreen</vt:lpstr>
      <vt:lpstr>21_Custom Design</vt:lpstr>
      <vt:lpstr>Chalk Drawn Books PowerPoint Templates</vt:lpstr>
      <vt:lpstr>Contents Slide Master</vt:lpstr>
      <vt:lpstr>Section Break Slide Master</vt:lpstr>
      <vt:lpstr>1_Boys-And-Girls-Draws-A-Picture-PPT-Templates-Widescreen</vt:lpstr>
      <vt:lpstr>22_Custom Design</vt:lpstr>
      <vt:lpstr>Cute-Girl-Reading-Book-Education-PowerPoint-Templates-Widescreen</vt:lpstr>
      <vt:lpstr>Número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Muy bien !!!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23</cp:revision>
  <dcterms:created xsi:type="dcterms:W3CDTF">2020-06-12T19:51:49Z</dcterms:created>
  <dcterms:modified xsi:type="dcterms:W3CDTF">2020-06-18T21:45:00Z</dcterms:modified>
</cp:coreProperties>
</file>