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mp4" ContentType="vide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3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7" d="100"/>
          <a:sy n="47" d="100"/>
        </p:scale>
        <p:origin x="-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9F9E0-A8D8-D044-9417-BF18D5C0743D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4B75-769E-E24D-96EB-DF83169CD99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7243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9F9E0-A8D8-D044-9417-BF18D5C0743D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4B75-769E-E24D-96EB-DF83169CD99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390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9F9E0-A8D8-D044-9417-BF18D5C0743D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4B75-769E-E24D-96EB-DF83169CD99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9863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9F9E0-A8D8-D044-9417-BF18D5C0743D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4B75-769E-E24D-96EB-DF83169CD99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0111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9F9E0-A8D8-D044-9417-BF18D5C0743D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4B75-769E-E24D-96EB-DF83169CD99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1786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9F9E0-A8D8-D044-9417-BF18D5C0743D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4B75-769E-E24D-96EB-DF83169CD99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0225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9F9E0-A8D8-D044-9417-BF18D5C0743D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4B75-769E-E24D-96EB-DF83169CD99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7263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9F9E0-A8D8-D044-9417-BF18D5C0743D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4B75-769E-E24D-96EB-DF83169CD99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0356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9F9E0-A8D8-D044-9417-BF18D5C0743D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4B75-769E-E24D-96EB-DF83169CD99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010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9F9E0-A8D8-D044-9417-BF18D5C0743D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4B75-769E-E24D-96EB-DF83169CD99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8253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9F9E0-A8D8-D044-9417-BF18D5C0743D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4B75-769E-E24D-96EB-DF83169CD99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190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9F9E0-A8D8-D044-9417-BF18D5C0743D}" type="datetimeFigureOut">
              <a:rPr lang="es-ES" smtClean="0"/>
              <a:t>04-06-20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C4B75-769E-E24D-96EB-DF83169CD99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188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5.png"/><Relationship Id="rId5" Type="http://schemas.microsoft.com/office/2007/relationships/hdphoto" Target="../media/hdphoto3.wdp"/><Relationship Id="rId6" Type="http://schemas.openxmlformats.org/officeDocument/2006/relationships/image" Target="../media/image6.png"/><Relationship Id="rId7" Type="http://schemas.microsoft.com/office/2007/relationships/hdphoto" Target="../media/hdphoto4.wdp"/><Relationship Id="rId8" Type="http://schemas.openxmlformats.org/officeDocument/2006/relationships/image" Target="../media/image7.png"/><Relationship Id="rId9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3.wdp"/><Relationship Id="rId5" Type="http://schemas.openxmlformats.org/officeDocument/2006/relationships/image" Target="../media/image6.png"/><Relationship Id="rId6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462" r="99462">
                        <a14:foregroundMark x1="7154" y1="28615" x2="8846" y2="33692"/>
                        <a14:foregroundMark x1="56000" y1="24154" x2="46462" y2="24692"/>
                      </a14:backgroundRemoval>
                    </a14:imgEffect>
                  </a14:imgLayer>
                </a14:imgProps>
              </a:ext>
            </a:extLst>
          </a:blip>
          <a:srcRect t="16275" b="18345"/>
          <a:stretch/>
        </p:blipFill>
        <p:spPr>
          <a:xfrm>
            <a:off x="1162241" y="1193113"/>
            <a:ext cx="6858000" cy="44838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74707" y="942944"/>
            <a:ext cx="6291611" cy="125084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s-E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/>
                <a:cs typeface="Comic Sans MS"/>
              </a:rPr>
              <a:t>LOS NÚMEROS</a:t>
            </a:r>
            <a:endParaRPr lang="es-ES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/>
              <a:cs typeface="Comic Sans M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A4F1C9EB-57C5-5A4B-A440-E08E31EDBF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CFB"/>
              </a:clrFrom>
              <a:clrTo>
                <a:srgbClr val="FEFCFB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64749" y="32735"/>
            <a:ext cx="1561160" cy="121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655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ate.com - Sésamo_ Beto y Enrique y el baile del número 6_QS84SRPzqTA_1080p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9144000" cy="613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44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57" l="9893" r="89954">
                        <a14:foregroundMark x1="66971" y1="2869" x2="22374" y2="42324"/>
                        <a14:foregroundMark x1="55403" y1="5308" x2="29528" y2="23529"/>
                        <a14:foregroundMark x1="27397" y1="43185" x2="31507" y2="61693"/>
                        <a14:foregroundMark x1="38965" y1="41176" x2="50533" y2="31994"/>
                        <a14:foregroundMark x1="35769" y1="43759" x2="35769" y2="54376"/>
                        <a14:foregroundMark x1="35464" y1="64419" x2="54795" y2="73171"/>
                        <a14:foregroundMark x1="61339" y1="70875" x2="77626" y2="58250"/>
                        <a14:foregroundMark x1="78234" y1="47346" x2="75038" y2="35868"/>
                        <a14:foregroundMark x1="68798" y1="34146" x2="54490" y2="31420"/>
                        <a14:foregroundMark x1="65145" y1="40603" x2="50533" y2="40603"/>
                        <a14:foregroundMark x1="44292" y1="44333" x2="44292" y2="56385"/>
                        <a14:foregroundMark x1="44901" y1="61980" x2="57078" y2="64132"/>
                        <a14:foregroundMark x1="63014" y1="61693" x2="71689" y2="53515"/>
                        <a14:foregroundMark x1="62253" y1="12052" x2="74734" y2="11765"/>
                      </a14:backgroundRemoval>
                    </a14:imgEffect>
                  </a14:imgLayer>
                </a14:imgProps>
              </a:ext>
            </a:extLst>
          </a:blip>
          <a:srcRect l="18973" r="13049" b="22410"/>
          <a:stretch/>
        </p:blipFill>
        <p:spPr>
          <a:xfrm>
            <a:off x="141105" y="1606080"/>
            <a:ext cx="4091996" cy="4954990"/>
          </a:xfrm>
          <a:prstGeom prst="rect">
            <a:avLst/>
          </a:prstGeom>
        </p:spPr>
      </p:pic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592792"/>
              </p:ext>
            </p:extLst>
          </p:nvPr>
        </p:nvGraphicFramePr>
        <p:xfrm>
          <a:off x="3310049" y="449810"/>
          <a:ext cx="5680248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6708"/>
                <a:gridCol w="946708"/>
                <a:gridCol w="946708"/>
                <a:gridCol w="946708"/>
                <a:gridCol w="946708"/>
                <a:gridCol w="946708"/>
              </a:tblGrid>
              <a:tr h="604804"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1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2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3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4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5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54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s-ES" sz="5400" b="1" dirty="0">
                        <a:solidFill>
                          <a:schemeClr val="bg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2643" l="532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33101" y="2459004"/>
            <a:ext cx="2850498" cy="336601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2644" l="3369" r="95745"/>
                    </a14:imgEffect>
                  </a14:imgLayer>
                </a14:imgProps>
              </a:ext>
            </a:extLst>
          </a:blip>
          <a:srcRect b="7401"/>
          <a:stretch/>
        </p:blipFill>
        <p:spPr>
          <a:xfrm flipH="1">
            <a:off x="6999733" y="2781497"/>
            <a:ext cx="2144267" cy="28822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16" b="92208" l="10000" r="8387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93251" y="74330"/>
            <a:ext cx="2332875" cy="2317824"/>
          </a:xfrm>
          <a:prstGeom prst="rect">
            <a:avLst/>
          </a:prstGeom>
        </p:spPr>
      </p:pic>
      <p:sp>
        <p:nvSpPr>
          <p:cNvPr id="12" name="Forma libre 11"/>
          <p:cNvSpPr/>
          <p:nvPr/>
        </p:nvSpPr>
        <p:spPr>
          <a:xfrm>
            <a:off x="873242" y="2075261"/>
            <a:ext cx="2676064" cy="3969078"/>
          </a:xfrm>
          <a:custGeom>
            <a:avLst/>
            <a:gdLst>
              <a:gd name="connsiteX0" fmla="*/ 2211139 w 2676064"/>
              <a:gd name="connsiteY0" fmla="*/ 22680 h 3969078"/>
              <a:gd name="connsiteX1" fmla="*/ 1961667 w 2676064"/>
              <a:gd name="connsiteY1" fmla="*/ 11340 h 3969078"/>
              <a:gd name="connsiteX2" fmla="*/ 1916309 w 2676064"/>
              <a:gd name="connsiteY2" fmla="*/ 0 h 3969078"/>
              <a:gd name="connsiteX3" fmla="*/ 1768893 w 2676064"/>
              <a:gd name="connsiteY3" fmla="*/ 11340 h 3969078"/>
              <a:gd name="connsiteX4" fmla="*/ 1700856 w 2676064"/>
              <a:gd name="connsiteY4" fmla="*/ 34021 h 3969078"/>
              <a:gd name="connsiteX5" fmla="*/ 1666837 w 2676064"/>
              <a:gd name="connsiteY5" fmla="*/ 56701 h 3969078"/>
              <a:gd name="connsiteX6" fmla="*/ 1621478 w 2676064"/>
              <a:gd name="connsiteY6" fmla="*/ 68041 h 3969078"/>
              <a:gd name="connsiteX7" fmla="*/ 1553440 w 2676064"/>
              <a:gd name="connsiteY7" fmla="*/ 90722 h 3969078"/>
              <a:gd name="connsiteX8" fmla="*/ 1462723 w 2676064"/>
              <a:gd name="connsiteY8" fmla="*/ 124742 h 3969078"/>
              <a:gd name="connsiteX9" fmla="*/ 1394685 w 2676064"/>
              <a:gd name="connsiteY9" fmla="*/ 147423 h 3969078"/>
              <a:gd name="connsiteX10" fmla="*/ 1326648 w 2676064"/>
              <a:gd name="connsiteY10" fmla="*/ 170103 h 3969078"/>
              <a:gd name="connsiteX11" fmla="*/ 1167893 w 2676064"/>
              <a:gd name="connsiteY11" fmla="*/ 192784 h 3969078"/>
              <a:gd name="connsiteX12" fmla="*/ 1054496 w 2676064"/>
              <a:gd name="connsiteY12" fmla="*/ 226804 h 3969078"/>
              <a:gd name="connsiteX13" fmla="*/ 997798 w 2676064"/>
              <a:gd name="connsiteY13" fmla="*/ 260825 h 3969078"/>
              <a:gd name="connsiteX14" fmla="*/ 941100 w 2676064"/>
              <a:gd name="connsiteY14" fmla="*/ 306186 h 3969078"/>
              <a:gd name="connsiteX15" fmla="*/ 873062 w 2676064"/>
              <a:gd name="connsiteY15" fmla="*/ 340207 h 3969078"/>
              <a:gd name="connsiteX16" fmla="*/ 805024 w 2676064"/>
              <a:gd name="connsiteY16" fmla="*/ 385567 h 3969078"/>
              <a:gd name="connsiteX17" fmla="*/ 748326 w 2676064"/>
              <a:gd name="connsiteY17" fmla="*/ 442269 h 3969078"/>
              <a:gd name="connsiteX18" fmla="*/ 736986 w 2676064"/>
              <a:gd name="connsiteY18" fmla="*/ 487629 h 3969078"/>
              <a:gd name="connsiteX19" fmla="*/ 702968 w 2676064"/>
              <a:gd name="connsiteY19" fmla="*/ 510310 h 3969078"/>
              <a:gd name="connsiteX20" fmla="*/ 634930 w 2676064"/>
              <a:gd name="connsiteY20" fmla="*/ 578351 h 3969078"/>
              <a:gd name="connsiteX21" fmla="*/ 600911 w 2676064"/>
              <a:gd name="connsiteY21" fmla="*/ 601032 h 3969078"/>
              <a:gd name="connsiteX22" fmla="*/ 544213 w 2676064"/>
              <a:gd name="connsiteY22" fmla="*/ 657733 h 3969078"/>
              <a:gd name="connsiteX23" fmla="*/ 476175 w 2676064"/>
              <a:gd name="connsiteY23" fmla="*/ 691753 h 3969078"/>
              <a:gd name="connsiteX24" fmla="*/ 408137 w 2676064"/>
              <a:gd name="connsiteY24" fmla="*/ 782475 h 3969078"/>
              <a:gd name="connsiteX25" fmla="*/ 362778 w 2676064"/>
              <a:gd name="connsiteY25" fmla="*/ 873197 h 3969078"/>
              <a:gd name="connsiteX26" fmla="*/ 351439 w 2676064"/>
              <a:gd name="connsiteY26" fmla="*/ 929898 h 3969078"/>
              <a:gd name="connsiteX27" fmla="*/ 294741 w 2676064"/>
              <a:gd name="connsiteY27" fmla="*/ 1054641 h 3969078"/>
              <a:gd name="connsiteX28" fmla="*/ 260722 w 2676064"/>
              <a:gd name="connsiteY28" fmla="*/ 1168043 h 3969078"/>
              <a:gd name="connsiteX29" fmla="*/ 249382 w 2676064"/>
              <a:gd name="connsiteY29" fmla="*/ 1202064 h 3969078"/>
              <a:gd name="connsiteX30" fmla="*/ 238042 w 2676064"/>
              <a:gd name="connsiteY30" fmla="*/ 1236084 h 3969078"/>
              <a:gd name="connsiteX31" fmla="*/ 215363 w 2676064"/>
              <a:gd name="connsiteY31" fmla="*/ 1326806 h 3969078"/>
              <a:gd name="connsiteX32" fmla="*/ 192684 w 2676064"/>
              <a:gd name="connsiteY32" fmla="*/ 1360827 h 3969078"/>
              <a:gd name="connsiteX33" fmla="*/ 181344 w 2676064"/>
              <a:gd name="connsiteY33" fmla="*/ 1406188 h 3969078"/>
              <a:gd name="connsiteX34" fmla="*/ 170005 w 2676064"/>
              <a:gd name="connsiteY34" fmla="*/ 1496909 h 3969078"/>
              <a:gd name="connsiteX35" fmla="*/ 147325 w 2676064"/>
              <a:gd name="connsiteY35" fmla="*/ 1564951 h 3969078"/>
              <a:gd name="connsiteX36" fmla="*/ 113306 w 2676064"/>
              <a:gd name="connsiteY36" fmla="*/ 1632992 h 3969078"/>
              <a:gd name="connsiteX37" fmla="*/ 101967 w 2676064"/>
              <a:gd name="connsiteY37" fmla="*/ 1678353 h 3969078"/>
              <a:gd name="connsiteX38" fmla="*/ 56608 w 2676064"/>
              <a:gd name="connsiteY38" fmla="*/ 1735054 h 3969078"/>
              <a:gd name="connsiteX39" fmla="*/ 45269 w 2676064"/>
              <a:gd name="connsiteY39" fmla="*/ 1769075 h 3969078"/>
              <a:gd name="connsiteX40" fmla="*/ 22589 w 2676064"/>
              <a:gd name="connsiteY40" fmla="*/ 1859796 h 3969078"/>
              <a:gd name="connsiteX41" fmla="*/ 11250 w 2676064"/>
              <a:gd name="connsiteY41" fmla="*/ 2143302 h 3969078"/>
              <a:gd name="connsiteX42" fmla="*/ 33929 w 2676064"/>
              <a:gd name="connsiteY42" fmla="*/ 2642272 h 3969078"/>
              <a:gd name="connsiteX43" fmla="*/ 67948 w 2676064"/>
              <a:gd name="connsiteY43" fmla="*/ 2982479 h 3969078"/>
              <a:gd name="connsiteX44" fmla="*/ 101967 w 2676064"/>
              <a:gd name="connsiteY44" fmla="*/ 3005159 h 3969078"/>
              <a:gd name="connsiteX45" fmla="*/ 113306 w 2676064"/>
              <a:gd name="connsiteY45" fmla="*/ 3039180 h 3969078"/>
              <a:gd name="connsiteX46" fmla="*/ 158665 w 2676064"/>
              <a:gd name="connsiteY46" fmla="*/ 3107221 h 3969078"/>
              <a:gd name="connsiteX47" fmla="*/ 181344 w 2676064"/>
              <a:gd name="connsiteY47" fmla="*/ 3186603 h 3969078"/>
              <a:gd name="connsiteX48" fmla="*/ 204024 w 2676064"/>
              <a:gd name="connsiteY48" fmla="*/ 3209283 h 3969078"/>
              <a:gd name="connsiteX49" fmla="*/ 249382 w 2676064"/>
              <a:gd name="connsiteY49" fmla="*/ 3300005 h 3969078"/>
              <a:gd name="connsiteX50" fmla="*/ 328760 w 2676064"/>
              <a:gd name="connsiteY50" fmla="*/ 3390727 h 3969078"/>
              <a:gd name="connsiteX51" fmla="*/ 351439 w 2676064"/>
              <a:gd name="connsiteY51" fmla="*/ 3424747 h 3969078"/>
              <a:gd name="connsiteX52" fmla="*/ 385458 w 2676064"/>
              <a:gd name="connsiteY52" fmla="*/ 3458768 h 3969078"/>
              <a:gd name="connsiteX53" fmla="*/ 408137 w 2676064"/>
              <a:gd name="connsiteY53" fmla="*/ 3504129 h 3969078"/>
              <a:gd name="connsiteX54" fmla="*/ 442156 w 2676064"/>
              <a:gd name="connsiteY54" fmla="*/ 3594851 h 3969078"/>
              <a:gd name="connsiteX55" fmla="*/ 476175 w 2676064"/>
              <a:gd name="connsiteY55" fmla="*/ 3606191 h 3969078"/>
              <a:gd name="connsiteX56" fmla="*/ 532873 w 2676064"/>
              <a:gd name="connsiteY56" fmla="*/ 3662892 h 3969078"/>
              <a:gd name="connsiteX57" fmla="*/ 555552 w 2676064"/>
              <a:gd name="connsiteY57" fmla="*/ 3696913 h 3969078"/>
              <a:gd name="connsiteX58" fmla="*/ 589571 w 2676064"/>
              <a:gd name="connsiteY58" fmla="*/ 3708253 h 3969078"/>
              <a:gd name="connsiteX59" fmla="*/ 623590 w 2676064"/>
              <a:gd name="connsiteY59" fmla="*/ 3730933 h 3969078"/>
              <a:gd name="connsiteX60" fmla="*/ 646269 w 2676064"/>
              <a:gd name="connsiteY60" fmla="*/ 3753614 h 3969078"/>
              <a:gd name="connsiteX61" fmla="*/ 714307 w 2676064"/>
              <a:gd name="connsiteY61" fmla="*/ 3787634 h 3969078"/>
              <a:gd name="connsiteX62" fmla="*/ 736986 w 2676064"/>
              <a:gd name="connsiteY62" fmla="*/ 3810315 h 3969078"/>
              <a:gd name="connsiteX63" fmla="*/ 839043 w 2676064"/>
              <a:gd name="connsiteY63" fmla="*/ 3832995 h 3969078"/>
              <a:gd name="connsiteX64" fmla="*/ 884402 w 2676064"/>
              <a:gd name="connsiteY64" fmla="*/ 3844336 h 3969078"/>
              <a:gd name="connsiteX65" fmla="*/ 952440 w 2676064"/>
              <a:gd name="connsiteY65" fmla="*/ 3855676 h 3969078"/>
              <a:gd name="connsiteX66" fmla="*/ 986459 w 2676064"/>
              <a:gd name="connsiteY66" fmla="*/ 3867016 h 3969078"/>
              <a:gd name="connsiteX67" fmla="*/ 1031817 w 2676064"/>
              <a:gd name="connsiteY67" fmla="*/ 3878356 h 3969078"/>
              <a:gd name="connsiteX68" fmla="*/ 1054496 w 2676064"/>
              <a:gd name="connsiteY68" fmla="*/ 3901037 h 3969078"/>
              <a:gd name="connsiteX69" fmla="*/ 1156553 w 2676064"/>
              <a:gd name="connsiteY69" fmla="*/ 3912377 h 3969078"/>
              <a:gd name="connsiteX70" fmla="*/ 1201912 w 2676064"/>
              <a:gd name="connsiteY70" fmla="*/ 3923717 h 3969078"/>
              <a:gd name="connsiteX71" fmla="*/ 1235931 w 2676064"/>
              <a:gd name="connsiteY71" fmla="*/ 3946398 h 3969078"/>
              <a:gd name="connsiteX72" fmla="*/ 1281289 w 2676064"/>
              <a:gd name="connsiteY72" fmla="*/ 3957738 h 3969078"/>
              <a:gd name="connsiteX73" fmla="*/ 1315308 w 2676064"/>
              <a:gd name="connsiteY73" fmla="*/ 3969078 h 3969078"/>
              <a:gd name="connsiteX74" fmla="*/ 1644157 w 2676064"/>
              <a:gd name="connsiteY74" fmla="*/ 3957738 h 3969078"/>
              <a:gd name="connsiteX75" fmla="*/ 1678176 w 2676064"/>
              <a:gd name="connsiteY75" fmla="*/ 3946398 h 3969078"/>
              <a:gd name="connsiteX76" fmla="*/ 1723535 w 2676064"/>
              <a:gd name="connsiteY76" fmla="*/ 3935057 h 3969078"/>
              <a:gd name="connsiteX77" fmla="*/ 1757554 w 2676064"/>
              <a:gd name="connsiteY77" fmla="*/ 3923717 h 3969078"/>
              <a:gd name="connsiteX78" fmla="*/ 1836931 w 2676064"/>
              <a:gd name="connsiteY78" fmla="*/ 3901037 h 3969078"/>
              <a:gd name="connsiteX79" fmla="*/ 1904969 w 2676064"/>
              <a:gd name="connsiteY79" fmla="*/ 3855676 h 3969078"/>
              <a:gd name="connsiteX80" fmla="*/ 1961667 w 2676064"/>
              <a:gd name="connsiteY80" fmla="*/ 3810315 h 3969078"/>
              <a:gd name="connsiteX81" fmla="*/ 1984347 w 2676064"/>
              <a:gd name="connsiteY81" fmla="*/ 3787634 h 3969078"/>
              <a:gd name="connsiteX82" fmla="*/ 2018366 w 2676064"/>
              <a:gd name="connsiteY82" fmla="*/ 3776294 h 3969078"/>
              <a:gd name="connsiteX83" fmla="*/ 2086403 w 2676064"/>
              <a:gd name="connsiteY83" fmla="*/ 3730933 h 3969078"/>
              <a:gd name="connsiteX84" fmla="*/ 2120422 w 2676064"/>
              <a:gd name="connsiteY84" fmla="*/ 3708253 h 3969078"/>
              <a:gd name="connsiteX85" fmla="*/ 2165781 w 2676064"/>
              <a:gd name="connsiteY85" fmla="*/ 3685572 h 3969078"/>
              <a:gd name="connsiteX86" fmla="*/ 2199800 w 2676064"/>
              <a:gd name="connsiteY86" fmla="*/ 3651552 h 3969078"/>
              <a:gd name="connsiteX87" fmla="*/ 2245158 w 2676064"/>
              <a:gd name="connsiteY87" fmla="*/ 3628871 h 3969078"/>
              <a:gd name="connsiteX88" fmla="*/ 2347215 w 2676064"/>
              <a:gd name="connsiteY88" fmla="*/ 3572170 h 3969078"/>
              <a:gd name="connsiteX89" fmla="*/ 2369894 w 2676064"/>
              <a:gd name="connsiteY89" fmla="*/ 3538150 h 3969078"/>
              <a:gd name="connsiteX90" fmla="*/ 2426592 w 2676064"/>
              <a:gd name="connsiteY90" fmla="*/ 3492789 h 3969078"/>
              <a:gd name="connsiteX91" fmla="*/ 2471951 w 2676064"/>
              <a:gd name="connsiteY91" fmla="*/ 3390727 h 3969078"/>
              <a:gd name="connsiteX92" fmla="*/ 2494630 w 2676064"/>
              <a:gd name="connsiteY92" fmla="*/ 3311345 h 3969078"/>
              <a:gd name="connsiteX93" fmla="*/ 2517310 w 2676064"/>
              <a:gd name="connsiteY93" fmla="*/ 3277324 h 3969078"/>
              <a:gd name="connsiteX94" fmla="*/ 2539989 w 2676064"/>
              <a:gd name="connsiteY94" fmla="*/ 3209283 h 3969078"/>
              <a:gd name="connsiteX95" fmla="*/ 2585347 w 2676064"/>
              <a:gd name="connsiteY95" fmla="*/ 3141242 h 3969078"/>
              <a:gd name="connsiteX96" fmla="*/ 2608027 w 2676064"/>
              <a:gd name="connsiteY96" fmla="*/ 3073200 h 3969078"/>
              <a:gd name="connsiteX97" fmla="*/ 2619366 w 2676064"/>
              <a:gd name="connsiteY97" fmla="*/ 3039180 h 3969078"/>
              <a:gd name="connsiteX98" fmla="*/ 2642046 w 2676064"/>
              <a:gd name="connsiteY98" fmla="*/ 3016499 h 3969078"/>
              <a:gd name="connsiteX99" fmla="*/ 2676064 w 2676064"/>
              <a:gd name="connsiteY99" fmla="*/ 2778355 h 3969078"/>
              <a:gd name="connsiteX100" fmla="*/ 2664725 w 2676064"/>
              <a:gd name="connsiteY100" fmla="*/ 2426808 h 3969078"/>
              <a:gd name="connsiteX101" fmla="*/ 2653385 w 2676064"/>
              <a:gd name="connsiteY101" fmla="*/ 2392787 h 3969078"/>
              <a:gd name="connsiteX102" fmla="*/ 2608027 w 2676064"/>
              <a:gd name="connsiteY102" fmla="*/ 2324746 h 3969078"/>
              <a:gd name="connsiteX103" fmla="*/ 2596687 w 2676064"/>
              <a:gd name="connsiteY103" fmla="*/ 2279385 h 3969078"/>
              <a:gd name="connsiteX104" fmla="*/ 2574008 w 2676064"/>
              <a:gd name="connsiteY104" fmla="*/ 2256704 h 3969078"/>
              <a:gd name="connsiteX105" fmla="*/ 2528649 w 2676064"/>
              <a:gd name="connsiteY105" fmla="*/ 2165982 h 3969078"/>
              <a:gd name="connsiteX106" fmla="*/ 2517310 w 2676064"/>
              <a:gd name="connsiteY106" fmla="*/ 2120622 h 3969078"/>
              <a:gd name="connsiteX107" fmla="*/ 2494630 w 2676064"/>
              <a:gd name="connsiteY107" fmla="*/ 2097941 h 3969078"/>
              <a:gd name="connsiteX108" fmla="*/ 2471951 w 2676064"/>
              <a:gd name="connsiteY108" fmla="*/ 2063920 h 3969078"/>
              <a:gd name="connsiteX109" fmla="*/ 2403913 w 2676064"/>
              <a:gd name="connsiteY109" fmla="*/ 2018560 h 3969078"/>
              <a:gd name="connsiteX110" fmla="*/ 2335875 w 2676064"/>
              <a:gd name="connsiteY110" fmla="*/ 1984539 h 3969078"/>
              <a:gd name="connsiteX111" fmla="*/ 2222479 w 2676064"/>
              <a:gd name="connsiteY111" fmla="*/ 1950518 h 3969078"/>
              <a:gd name="connsiteX112" fmla="*/ 2188460 w 2676064"/>
              <a:gd name="connsiteY112" fmla="*/ 1927838 h 3969078"/>
              <a:gd name="connsiteX113" fmla="*/ 2120422 w 2676064"/>
              <a:gd name="connsiteY113" fmla="*/ 1905157 h 3969078"/>
              <a:gd name="connsiteX114" fmla="*/ 2086403 w 2676064"/>
              <a:gd name="connsiteY114" fmla="*/ 1893817 h 3969078"/>
              <a:gd name="connsiteX115" fmla="*/ 2052384 w 2676064"/>
              <a:gd name="connsiteY115" fmla="*/ 1882477 h 3969078"/>
              <a:gd name="connsiteX116" fmla="*/ 2007026 w 2676064"/>
              <a:gd name="connsiteY116" fmla="*/ 1871137 h 3969078"/>
              <a:gd name="connsiteX117" fmla="*/ 1973007 w 2676064"/>
              <a:gd name="connsiteY117" fmla="*/ 1848456 h 3969078"/>
              <a:gd name="connsiteX118" fmla="*/ 1938988 w 2676064"/>
              <a:gd name="connsiteY118" fmla="*/ 1837116 h 3969078"/>
              <a:gd name="connsiteX119" fmla="*/ 1916309 w 2676064"/>
              <a:gd name="connsiteY119" fmla="*/ 1803095 h 3969078"/>
              <a:gd name="connsiteX120" fmla="*/ 1882290 w 2676064"/>
              <a:gd name="connsiteY120" fmla="*/ 1791755 h 3969078"/>
              <a:gd name="connsiteX121" fmla="*/ 1848271 w 2676064"/>
              <a:gd name="connsiteY121" fmla="*/ 1769075 h 3969078"/>
              <a:gd name="connsiteX122" fmla="*/ 1666837 w 2676064"/>
              <a:gd name="connsiteY122" fmla="*/ 1746394 h 3969078"/>
              <a:gd name="connsiteX123" fmla="*/ 1519421 w 2676064"/>
              <a:gd name="connsiteY123" fmla="*/ 1757734 h 3969078"/>
              <a:gd name="connsiteX124" fmla="*/ 1349327 w 2676064"/>
              <a:gd name="connsiteY124" fmla="*/ 1769075 h 3969078"/>
              <a:gd name="connsiteX125" fmla="*/ 1281289 w 2676064"/>
              <a:gd name="connsiteY125" fmla="*/ 1791755 h 3969078"/>
              <a:gd name="connsiteX126" fmla="*/ 1213251 w 2676064"/>
              <a:gd name="connsiteY126" fmla="*/ 1825776 h 3969078"/>
              <a:gd name="connsiteX127" fmla="*/ 1145213 w 2676064"/>
              <a:gd name="connsiteY127" fmla="*/ 1871137 h 3969078"/>
              <a:gd name="connsiteX128" fmla="*/ 1077176 w 2676064"/>
              <a:gd name="connsiteY128" fmla="*/ 1905157 h 3969078"/>
              <a:gd name="connsiteX129" fmla="*/ 1009138 w 2676064"/>
              <a:gd name="connsiteY129" fmla="*/ 1927838 h 3969078"/>
              <a:gd name="connsiteX130" fmla="*/ 929760 w 2676064"/>
              <a:gd name="connsiteY130" fmla="*/ 1961858 h 3969078"/>
              <a:gd name="connsiteX131" fmla="*/ 907081 w 2676064"/>
              <a:gd name="connsiteY131" fmla="*/ 1984539 h 3969078"/>
              <a:gd name="connsiteX132" fmla="*/ 839043 w 2676064"/>
              <a:gd name="connsiteY132" fmla="*/ 2007219 h 3969078"/>
              <a:gd name="connsiteX133" fmla="*/ 816364 w 2676064"/>
              <a:gd name="connsiteY133" fmla="*/ 2029900 h 3969078"/>
              <a:gd name="connsiteX134" fmla="*/ 736986 w 2676064"/>
              <a:gd name="connsiteY134" fmla="*/ 2063920 h 3969078"/>
              <a:gd name="connsiteX135" fmla="*/ 691628 w 2676064"/>
              <a:gd name="connsiteY135" fmla="*/ 2120622 h 3969078"/>
              <a:gd name="connsiteX136" fmla="*/ 657609 w 2676064"/>
              <a:gd name="connsiteY136" fmla="*/ 2143302 h 3969078"/>
              <a:gd name="connsiteX137" fmla="*/ 634930 w 2676064"/>
              <a:gd name="connsiteY137" fmla="*/ 2177323 h 3969078"/>
              <a:gd name="connsiteX138" fmla="*/ 623590 w 2676064"/>
              <a:gd name="connsiteY138" fmla="*/ 2211343 h 3969078"/>
              <a:gd name="connsiteX139" fmla="*/ 589571 w 2676064"/>
              <a:gd name="connsiteY139" fmla="*/ 2222684 h 3969078"/>
              <a:gd name="connsiteX140" fmla="*/ 578232 w 2676064"/>
              <a:gd name="connsiteY140" fmla="*/ 2256704 h 3969078"/>
              <a:gd name="connsiteX141" fmla="*/ 555552 w 2676064"/>
              <a:gd name="connsiteY141" fmla="*/ 2279385 h 3969078"/>
              <a:gd name="connsiteX142" fmla="*/ 510194 w 2676064"/>
              <a:gd name="connsiteY142" fmla="*/ 2336086 h 3969078"/>
              <a:gd name="connsiteX143" fmla="*/ 498854 w 2676064"/>
              <a:gd name="connsiteY143" fmla="*/ 2370107 h 3969078"/>
              <a:gd name="connsiteX144" fmla="*/ 419477 w 2676064"/>
              <a:gd name="connsiteY144" fmla="*/ 2472169 h 3969078"/>
              <a:gd name="connsiteX145" fmla="*/ 396797 w 2676064"/>
              <a:gd name="connsiteY145" fmla="*/ 2540210 h 3969078"/>
              <a:gd name="connsiteX146" fmla="*/ 385458 w 2676064"/>
              <a:gd name="connsiteY146" fmla="*/ 2687633 h 3969078"/>
              <a:gd name="connsiteX147" fmla="*/ 374118 w 2676064"/>
              <a:gd name="connsiteY147" fmla="*/ 2767014 h 3969078"/>
              <a:gd name="connsiteX148" fmla="*/ 385458 w 2676064"/>
              <a:gd name="connsiteY148" fmla="*/ 3288665 h 3969078"/>
              <a:gd name="connsiteX149" fmla="*/ 408137 w 2676064"/>
              <a:gd name="connsiteY149" fmla="*/ 3356706 h 3969078"/>
              <a:gd name="connsiteX150" fmla="*/ 419477 w 2676064"/>
              <a:gd name="connsiteY150" fmla="*/ 3390727 h 3969078"/>
              <a:gd name="connsiteX151" fmla="*/ 430816 w 2676064"/>
              <a:gd name="connsiteY151" fmla="*/ 3424747 h 3969078"/>
              <a:gd name="connsiteX152" fmla="*/ 476175 w 2676064"/>
              <a:gd name="connsiteY152" fmla="*/ 3436087 h 3969078"/>
              <a:gd name="connsiteX153" fmla="*/ 487514 w 2676064"/>
              <a:gd name="connsiteY153" fmla="*/ 3470108 h 3969078"/>
              <a:gd name="connsiteX154" fmla="*/ 510194 w 2676064"/>
              <a:gd name="connsiteY154" fmla="*/ 3492789 h 3969078"/>
              <a:gd name="connsiteX155" fmla="*/ 532873 w 2676064"/>
              <a:gd name="connsiteY155" fmla="*/ 3560830 h 3969078"/>
              <a:gd name="connsiteX156" fmla="*/ 578232 w 2676064"/>
              <a:gd name="connsiteY156" fmla="*/ 3617531 h 3969078"/>
              <a:gd name="connsiteX157" fmla="*/ 589571 w 2676064"/>
              <a:gd name="connsiteY157" fmla="*/ 3651552 h 3969078"/>
              <a:gd name="connsiteX158" fmla="*/ 657609 w 2676064"/>
              <a:gd name="connsiteY158" fmla="*/ 3685572 h 3969078"/>
              <a:gd name="connsiteX159" fmla="*/ 680288 w 2676064"/>
              <a:gd name="connsiteY159" fmla="*/ 3696913 h 396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</a:cxnLst>
            <a:rect l="l" t="t" r="r" b="b"/>
            <a:pathLst>
              <a:path w="2676064" h="3969078">
                <a:moveTo>
                  <a:pt x="2211139" y="22680"/>
                </a:moveTo>
                <a:cubicBezTo>
                  <a:pt x="2127982" y="18900"/>
                  <a:pt x="2044665" y="17725"/>
                  <a:pt x="1961667" y="11340"/>
                </a:cubicBezTo>
                <a:cubicBezTo>
                  <a:pt x="1946128" y="10145"/>
                  <a:pt x="1931894" y="0"/>
                  <a:pt x="1916309" y="0"/>
                </a:cubicBezTo>
                <a:cubicBezTo>
                  <a:pt x="1867025" y="0"/>
                  <a:pt x="1818032" y="7560"/>
                  <a:pt x="1768893" y="11340"/>
                </a:cubicBezTo>
                <a:cubicBezTo>
                  <a:pt x="1746214" y="18900"/>
                  <a:pt x="1720747" y="20760"/>
                  <a:pt x="1700856" y="34021"/>
                </a:cubicBezTo>
                <a:cubicBezTo>
                  <a:pt x="1689516" y="41581"/>
                  <a:pt x="1679364" y="51332"/>
                  <a:pt x="1666837" y="56701"/>
                </a:cubicBezTo>
                <a:cubicBezTo>
                  <a:pt x="1652512" y="62840"/>
                  <a:pt x="1636406" y="63562"/>
                  <a:pt x="1621478" y="68041"/>
                </a:cubicBezTo>
                <a:cubicBezTo>
                  <a:pt x="1598580" y="74911"/>
                  <a:pt x="1576119" y="83162"/>
                  <a:pt x="1553440" y="90722"/>
                </a:cubicBezTo>
                <a:cubicBezTo>
                  <a:pt x="1452327" y="124428"/>
                  <a:pt x="1611891" y="70496"/>
                  <a:pt x="1462723" y="124742"/>
                </a:cubicBezTo>
                <a:cubicBezTo>
                  <a:pt x="1440256" y="132912"/>
                  <a:pt x="1417364" y="139863"/>
                  <a:pt x="1394685" y="147423"/>
                </a:cubicBezTo>
                <a:cubicBezTo>
                  <a:pt x="1372006" y="154983"/>
                  <a:pt x="1350314" y="166722"/>
                  <a:pt x="1326648" y="170103"/>
                </a:cubicBezTo>
                <a:lnTo>
                  <a:pt x="1167893" y="192784"/>
                </a:lnTo>
                <a:cubicBezTo>
                  <a:pt x="1085070" y="220393"/>
                  <a:pt x="1123047" y="209666"/>
                  <a:pt x="1054496" y="226804"/>
                </a:cubicBezTo>
                <a:cubicBezTo>
                  <a:pt x="1010200" y="271104"/>
                  <a:pt x="1056679" y="231384"/>
                  <a:pt x="997798" y="260825"/>
                </a:cubicBezTo>
                <a:cubicBezTo>
                  <a:pt x="951258" y="284096"/>
                  <a:pt x="976260" y="278057"/>
                  <a:pt x="941100" y="306186"/>
                </a:cubicBezTo>
                <a:cubicBezTo>
                  <a:pt x="872463" y="361099"/>
                  <a:pt x="941649" y="302101"/>
                  <a:pt x="873062" y="340207"/>
                </a:cubicBezTo>
                <a:cubicBezTo>
                  <a:pt x="849235" y="353445"/>
                  <a:pt x="824297" y="366292"/>
                  <a:pt x="805024" y="385567"/>
                </a:cubicBezTo>
                <a:lnTo>
                  <a:pt x="748326" y="442269"/>
                </a:lnTo>
                <a:cubicBezTo>
                  <a:pt x="744546" y="457389"/>
                  <a:pt x="745631" y="474661"/>
                  <a:pt x="736986" y="487629"/>
                </a:cubicBezTo>
                <a:cubicBezTo>
                  <a:pt x="729427" y="498969"/>
                  <a:pt x="713154" y="501255"/>
                  <a:pt x="702968" y="510310"/>
                </a:cubicBezTo>
                <a:cubicBezTo>
                  <a:pt x="678996" y="531620"/>
                  <a:pt x="661617" y="560559"/>
                  <a:pt x="634930" y="578351"/>
                </a:cubicBezTo>
                <a:cubicBezTo>
                  <a:pt x="623590" y="585911"/>
                  <a:pt x="611168" y="592057"/>
                  <a:pt x="600911" y="601032"/>
                </a:cubicBezTo>
                <a:cubicBezTo>
                  <a:pt x="580796" y="618633"/>
                  <a:pt x="569570" y="649281"/>
                  <a:pt x="544213" y="657733"/>
                </a:cubicBezTo>
                <a:cubicBezTo>
                  <a:pt x="508283" y="669710"/>
                  <a:pt x="507577" y="666630"/>
                  <a:pt x="476175" y="691753"/>
                </a:cubicBezTo>
                <a:cubicBezTo>
                  <a:pt x="449598" y="713016"/>
                  <a:pt x="420226" y="758297"/>
                  <a:pt x="408137" y="782475"/>
                </a:cubicBezTo>
                <a:lnTo>
                  <a:pt x="362778" y="873197"/>
                </a:lnTo>
                <a:cubicBezTo>
                  <a:pt x="358998" y="892097"/>
                  <a:pt x="358358" y="911908"/>
                  <a:pt x="351439" y="929898"/>
                </a:cubicBezTo>
                <a:cubicBezTo>
                  <a:pt x="301536" y="1059653"/>
                  <a:pt x="316487" y="978525"/>
                  <a:pt x="294741" y="1054641"/>
                </a:cubicBezTo>
                <a:cubicBezTo>
                  <a:pt x="260474" y="1174583"/>
                  <a:pt x="314603" y="1006392"/>
                  <a:pt x="260722" y="1168043"/>
                </a:cubicBezTo>
                <a:lnTo>
                  <a:pt x="249382" y="1202064"/>
                </a:lnTo>
                <a:cubicBezTo>
                  <a:pt x="245602" y="1213404"/>
                  <a:pt x="240386" y="1224363"/>
                  <a:pt x="238042" y="1236084"/>
                </a:cubicBezTo>
                <a:cubicBezTo>
                  <a:pt x="233728" y="1257655"/>
                  <a:pt x="226987" y="1303556"/>
                  <a:pt x="215363" y="1326806"/>
                </a:cubicBezTo>
                <a:cubicBezTo>
                  <a:pt x="209268" y="1338996"/>
                  <a:pt x="200244" y="1349487"/>
                  <a:pt x="192684" y="1360827"/>
                </a:cubicBezTo>
                <a:cubicBezTo>
                  <a:pt x="188904" y="1375947"/>
                  <a:pt x="183906" y="1390814"/>
                  <a:pt x="181344" y="1406188"/>
                </a:cubicBezTo>
                <a:cubicBezTo>
                  <a:pt x="176334" y="1436249"/>
                  <a:pt x="176390" y="1467110"/>
                  <a:pt x="170005" y="1496909"/>
                </a:cubicBezTo>
                <a:cubicBezTo>
                  <a:pt x="164996" y="1520286"/>
                  <a:pt x="153123" y="1541757"/>
                  <a:pt x="147325" y="1564951"/>
                </a:cubicBezTo>
                <a:cubicBezTo>
                  <a:pt x="133393" y="1620684"/>
                  <a:pt x="147007" y="1599291"/>
                  <a:pt x="113306" y="1632992"/>
                </a:cubicBezTo>
                <a:cubicBezTo>
                  <a:pt x="109526" y="1648112"/>
                  <a:pt x="108106" y="1664027"/>
                  <a:pt x="101967" y="1678353"/>
                </a:cubicBezTo>
                <a:cubicBezTo>
                  <a:pt x="91238" y="1703390"/>
                  <a:pt x="74899" y="1716763"/>
                  <a:pt x="56608" y="1735054"/>
                </a:cubicBezTo>
                <a:cubicBezTo>
                  <a:pt x="52828" y="1746394"/>
                  <a:pt x="48414" y="1757543"/>
                  <a:pt x="45269" y="1769075"/>
                </a:cubicBezTo>
                <a:cubicBezTo>
                  <a:pt x="37068" y="1799148"/>
                  <a:pt x="22589" y="1859796"/>
                  <a:pt x="22589" y="1859796"/>
                </a:cubicBezTo>
                <a:cubicBezTo>
                  <a:pt x="18809" y="1954298"/>
                  <a:pt x="11250" y="2048724"/>
                  <a:pt x="11250" y="2143302"/>
                </a:cubicBezTo>
                <a:cubicBezTo>
                  <a:pt x="11250" y="2585309"/>
                  <a:pt x="-25537" y="2463867"/>
                  <a:pt x="33929" y="2642272"/>
                </a:cubicBezTo>
                <a:cubicBezTo>
                  <a:pt x="38543" y="2771459"/>
                  <a:pt x="-28899" y="2904997"/>
                  <a:pt x="67948" y="2982479"/>
                </a:cubicBezTo>
                <a:cubicBezTo>
                  <a:pt x="78590" y="2990993"/>
                  <a:pt x="90627" y="2997599"/>
                  <a:pt x="101967" y="3005159"/>
                </a:cubicBezTo>
                <a:cubicBezTo>
                  <a:pt x="105747" y="3016499"/>
                  <a:pt x="107501" y="3028731"/>
                  <a:pt x="113306" y="3039180"/>
                </a:cubicBezTo>
                <a:cubicBezTo>
                  <a:pt x="126543" y="3063008"/>
                  <a:pt x="158665" y="3107221"/>
                  <a:pt x="158665" y="3107221"/>
                </a:cubicBezTo>
                <a:cubicBezTo>
                  <a:pt x="160782" y="3115688"/>
                  <a:pt x="174374" y="3174986"/>
                  <a:pt x="181344" y="3186603"/>
                </a:cubicBezTo>
                <a:cubicBezTo>
                  <a:pt x="186845" y="3195771"/>
                  <a:pt x="196464" y="3201723"/>
                  <a:pt x="204024" y="3209283"/>
                </a:cubicBezTo>
                <a:cubicBezTo>
                  <a:pt x="247784" y="3340570"/>
                  <a:pt x="201883" y="3236670"/>
                  <a:pt x="249382" y="3300005"/>
                </a:cubicBezTo>
                <a:cubicBezTo>
                  <a:pt x="315529" y="3388206"/>
                  <a:pt x="265447" y="3348515"/>
                  <a:pt x="328760" y="3390727"/>
                </a:cubicBezTo>
                <a:cubicBezTo>
                  <a:pt x="336320" y="3402067"/>
                  <a:pt x="342714" y="3414277"/>
                  <a:pt x="351439" y="3424747"/>
                </a:cubicBezTo>
                <a:cubicBezTo>
                  <a:pt x="361705" y="3437067"/>
                  <a:pt x="376137" y="3445718"/>
                  <a:pt x="385458" y="3458768"/>
                </a:cubicBezTo>
                <a:cubicBezTo>
                  <a:pt x="395283" y="3472524"/>
                  <a:pt x="400577" y="3489009"/>
                  <a:pt x="408137" y="3504129"/>
                </a:cubicBezTo>
                <a:cubicBezTo>
                  <a:pt x="414284" y="3534863"/>
                  <a:pt x="414348" y="3572603"/>
                  <a:pt x="442156" y="3594851"/>
                </a:cubicBezTo>
                <a:cubicBezTo>
                  <a:pt x="451490" y="3602318"/>
                  <a:pt x="464835" y="3602411"/>
                  <a:pt x="476175" y="3606191"/>
                </a:cubicBezTo>
                <a:cubicBezTo>
                  <a:pt x="536653" y="3696915"/>
                  <a:pt x="457275" y="3587290"/>
                  <a:pt x="532873" y="3662892"/>
                </a:cubicBezTo>
                <a:cubicBezTo>
                  <a:pt x="542510" y="3672529"/>
                  <a:pt x="544910" y="3688399"/>
                  <a:pt x="555552" y="3696913"/>
                </a:cubicBezTo>
                <a:cubicBezTo>
                  <a:pt x="564886" y="3704380"/>
                  <a:pt x="578880" y="3702907"/>
                  <a:pt x="589571" y="3708253"/>
                </a:cubicBezTo>
                <a:cubicBezTo>
                  <a:pt x="601761" y="3714348"/>
                  <a:pt x="612948" y="3722419"/>
                  <a:pt x="623590" y="3730933"/>
                </a:cubicBezTo>
                <a:cubicBezTo>
                  <a:pt x="631938" y="3737612"/>
                  <a:pt x="637921" y="3746935"/>
                  <a:pt x="646269" y="3753614"/>
                </a:cubicBezTo>
                <a:cubicBezTo>
                  <a:pt x="677671" y="3778737"/>
                  <a:pt x="678377" y="3775657"/>
                  <a:pt x="714307" y="3787634"/>
                </a:cubicBezTo>
                <a:cubicBezTo>
                  <a:pt x="721867" y="3795194"/>
                  <a:pt x="727818" y="3804814"/>
                  <a:pt x="736986" y="3810315"/>
                </a:cubicBezTo>
                <a:cubicBezTo>
                  <a:pt x="759054" y="3823557"/>
                  <a:pt x="824160" y="3830018"/>
                  <a:pt x="839043" y="3832995"/>
                </a:cubicBezTo>
                <a:cubicBezTo>
                  <a:pt x="854325" y="3836052"/>
                  <a:pt x="869120" y="3841279"/>
                  <a:pt x="884402" y="3844336"/>
                </a:cubicBezTo>
                <a:cubicBezTo>
                  <a:pt x="906948" y="3848845"/>
                  <a:pt x="929995" y="3850688"/>
                  <a:pt x="952440" y="3855676"/>
                </a:cubicBezTo>
                <a:cubicBezTo>
                  <a:pt x="964108" y="3858269"/>
                  <a:pt x="974966" y="3863732"/>
                  <a:pt x="986459" y="3867016"/>
                </a:cubicBezTo>
                <a:cubicBezTo>
                  <a:pt x="1001444" y="3871298"/>
                  <a:pt x="1016698" y="3874576"/>
                  <a:pt x="1031817" y="3878356"/>
                </a:cubicBezTo>
                <a:cubicBezTo>
                  <a:pt x="1039377" y="3885916"/>
                  <a:pt x="1044181" y="3898224"/>
                  <a:pt x="1054496" y="3901037"/>
                </a:cubicBezTo>
                <a:cubicBezTo>
                  <a:pt x="1087518" y="3910044"/>
                  <a:pt x="1122723" y="3907172"/>
                  <a:pt x="1156553" y="3912377"/>
                </a:cubicBezTo>
                <a:cubicBezTo>
                  <a:pt x="1171957" y="3914747"/>
                  <a:pt x="1186792" y="3919937"/>
                  <a:pt x="1201912" y="3923717"/>
                </a:cubicBezTo>
                <a:cubicBezTo>
                  <a:pt x="1213252" y="3931277"/>
                  <a:pt x="1223404" y="3941029"/>
                  <a:pt x="1235931" y="3946398"/>
                </a:cubicBezTo>
                <a:cubicBezTo>
                  <a:pt x="1250255" y="3952537"/>
                  <a:pt x="1266304" y="3953456"/>
                  <a:pt x="1281289" y="3957738"/>
                </a:cubicBezTo>
                <a:cubicBezTo>
                  <a:pt x="1292782" y="3961022"/>
                  <a:pt x="1303968" y="3965298"/>
                  <a:pt x="1315308" y="3969078"/>
                </a:cubicBezTo>
                <a:cubicBezTo>
                  <a:pt x="1424924" y="3965298"/>
                  <a:pt x="1534689" y="3964580"/>
                  <a:pt x="1644157" y="3957738"/>
                </a:cubicBezTo>
                <a:cubicBezTo>
                  <a:pt x="1656087" y="3956992"/>
                  <a:pt x="1666683" y="3949682"/>
                  <a:pt x="1678176" y="3946398"/>
                </a:cubicBezTo>
                <a:cubicBezTo>
                  <a:pt x="1693161" y="3942116"/>
                  <a:pt x="1708550" y="3939339"/>
                  <a:pt x="1723535" y="3935057"/>
                </a:cubicBezTo>
                <a:cubicBezTo>
                  <a:pt x="1735028" y="3931773"/>
                  <a:pt x="1746061" y="3927001"/>
                  <a:pt x="1757554" y="3923717"/>
                </a:cubicBezTo>
                <a:cubicBezTo>
                  <a:pt x="1857224" y="3895239"/>
                  <a:pt x="1755365" y="3928227"/>
                  <a:pt x="1836931" y="3901037"/>
                </a:cubicBezTo>
                <a:cubicBezTo>
                  <a:pt x="1859610" y="3885917"/>
                  <a:pt x="1885696" y="3874951"/>
                  <a:pt x="1904969" y="3855676"/>
                </a:cubicBezTo>
                <a:cubicBezTo>
                  <a:pt x="1959724" y="3800916"/>
                  <a:pt x="1890148" y="3867533"/>
                  <a:pt x="1961667" y="3810315"/>
                </a:cubicBezTo>
                <a:cubicBezTo>
                  <a:pt x="1970016" y="3803636"/>
                  <a:pt x="1975179" y="3793135"/>
                  <a:pt x="1984347" y="3787634"/>
                </a:cubicBezTo>
                <a:cubicBezTo>
                  <a:pt x="1994597" y="3781484"/>
                  <a:pt x="2007026" y="3780074"/>
                  <a:pt x="2018366" y="3776294"/>
                </a:cubicBezTo>
                <a:lnTo>
                  <a:pt x="2086403" y="3730933"/>
                </a:lnTo>
                <a:cubicBezTo>
                  <a:pt x="2097743" y="3723373"/>
                  <a:pt x="2108232" y="3714348"/>
                  <a:pt x="2120422" y="3708253"/>
                </a:cubicBezTo>
                <a:cubicBezTo>
                  <a:pt x="2135542" y="3700693"/>
                  <a:pt x="2152025" y="3695398"/>
                  <a:pt x="2165781" y="3685572"/>
                </a:cubicBezTo>
                <a:cubicBezTo>
                  <a:pt x="2178831" y="3676250"/>
                  <a:pt x="2186750" y="3660874"/>
                  <a:pt x="2199800" y="3651552"/>
                </a:cubicBezTo>
                <a:cubicBezTo>
                  <a:pt x="2213555" y="3641726"/>
                  <a:pt x="2230663" y="3637569"/>
                  <a:pt x="2245158" y="3628871"/>
                </a:cubicBezTo>
                <a:cubicBezTo>
                  <a:pt x="2342634" y="3570382"/>
                  <a:pt x="2278789" y="3594979"/>
                  <a:pt x="2347215" y="3572170"/>
                </a:cubicBezTo>
                <a:cubicBezTo>
                  <a:pt x="2354775" y="3560830"/>
                  <a:pt x="2361380" y="3548792"/>
                  <a:pt x="2369894" y="3538150"/>
                </a:cubicBezTo>
                <a:cubicBezTo>
                  <a:pt x="2388361" y="3515066"/>
                  <a:pt x="2401332" y="3509630"/>
                  <a:pt x="2426592" y="3492789"/>
                </a:cubicBezTo>
                <a:cubicBezTo>
                  <a:pt x="2453582" y="3411818"/>
                  <a:pt x="2436011" y="3444639"/>
                  <a:pt x="2471951" y="3390727"/>
                </a:cubicBezTo>
                <a:cubicBezTo>
                  <a:pt x="2475583" y="3376200"/>
                  <a:pt x="2486498" y="3327609"/>
                  <a:pt x="2494630" y="3311345"/>
                </a:cubicBezTo>
                <a:cubicBezTo>
                  <a:pt x="2500725" y="3299154"/>
                  <a:pt x="2509750" y="3288664"/>
                  <a:pt x="2517310" y="3277324"/>
                </a:cubicBezTo>
                <a:cubicBezTo>
                  <a:pt x="2524870" y="3254644"/>
                  <a:pt x="2526728" y="3229175"/>
                  <a:pt x="2539989" y="3209283"/>
                </a:cubicBezTo>
                <a:cubicBezTo>
                  <a:pt x="2555108" y="3186603"/>
                  <a:pt x="2576728" y="3167101"/>
                  <a:pt x="2585347" y="3141242"/>
                </a:cubicBezTo>
                <a:lnTo>
                  <a:pt x="2608027" y="3073200"/>
                </a:lnTo>
                <a:cubicBezTo>
                  <a:pt x="2611807" y="3061860"/>
                  <a:pt x="2610914" y="3047632"/>
                  <a:pt x="2619366" y="3039180"/>
                </a:cubicBezTo>
                <a:lnTo>
                  <a:pt x="2642046" y="3016499"/>
                </a:lnTo>
                <a:cubicBezTo>
                  <a:pt x="2670352" y="2846653"/>
                  <a:pt x="2659647" y="2926122"/>
                  <a:pt x="2676064" y="2778355"/>
                </a:cubicBezTo>
                <a:cubicBezTo>
                  <a:pt x="2672284" y="2661173"/>
                  <a:pt x="2671609" y="2543849"/>
                  <a:pt x="2664725" y="2426808"/>
                </a:cubicBezTo>
                <a:cubicBezTo>
                  <a:pt x="2664023" y="2414875"/>
                  <a:pt x="2659190" y="2403237"/>
                  <a:pt x="2653385" y="2392787"/>
                </a:cubicBezTo>
                <a:cubicBezTo>
                  <a:pt x="2640148" y="2368959"/>
                  <a:pt x="2608027" y="2324746"/>
                  <a:pt x="2608027" y="2324746"/>
                </a:cubicBezTo>
                <a:cubicBezTo>
                  <a:pt x="2604247" y="2309626"/>
                  <a:pt x="2603657" y="2293325"/>
                  <a:pt x="2596687" y="2279385"/>
                </a:cubicBezTo>
                <a:cubicBezTo>
                  <a:pt x="2591906" y="2269822"/>
                  <a:pt x="2578789" y="2266267"/>
                  <a:pt x="2574008" y="2256704"/>
                </a:cubicBezTo>
                <a:cubicBezTo>
                  <a:pt x="2521887" y="2152458"/>
                  <a:pt x="2579886" y="2217224"/>
                  <a:pt x="2528649" y="2165982"/>
                </a:cubicBezTo>
                <a:cubicBezTo>
                  <a:pt x="2524869" y="2150862"/>
                  <a:pt x="2524280" y="2134562"/>
                  <a:pt x="2517310" y="2120622"/>
                </a:cubicBezTo>
                <a:cubicBezTo>
                  <a:pt x="2512529" y="2111059"/>
                  <a:pt x="2501309" y="2106290"/>
                  <a:pt x="2494630" y="2097941"/>
                </a:cubicBezTo>
                <a:cubicBezTo>
                  <a:pt x="2486116" y="2087298"/>
                  <a:pt x="2482208" y="2072895"/>
                  <a:pt x="2471951" y="2063920"/>
                </a:cubicBezTo>
                <a:cubicBezTo>
                  <a:pt x="2451438" y="2045970"/>
                  <a:pt x="2426592" y="2033680"/>
                  <a:pt x="2403913" y="2018560"/>
                </a:cubicBezTo>
                <a:cubicBezTo>
                  <a:pt x="2366637" y="1993708"/>
                  <a:pt x="2376957" y="1996277"/>
                  <a:pt x="2335875" y="1984539"/>
                </a:cubicBezTo>
                <a:cubicBezTo>
                  <a:pt x="2308140" y="1976614"/>
                  <a:pt x="2242692" y="1963994"/>
                  <a:pt x="2222479" y="1950518"/>
                </a:cubicBezTo>
                <a:cubicBezTo>
                  <a:pt x="2211139" y="1942958"/>
                  <a:pt x="2200914" y="1933373"/>
                  <a:pt x="2188460" y="1927838"/>
                </a:cubicBezTo>
                <a:cubicBezTo>
                  <a:pt x="2166614" y="1918128"/>
                  <a:pt x="2143101" y="1912717"/>
                  <a:pt x="2120422" y="1905157"/>
                </a:cubicBezTo>
                <a:lnTo>
                  <a:pt x="2086403" y="1893817"/>
                </a:lnTo>
                <a:cubicBezTo>
                  <a:pt x="2075063" y="1890037"/>
                  <a:pt x="2063980" y="1885376"/>
                  <a:pt x="2052384" y="1882477"/>
                </a:cubicBezTo>
                <a:lnTo>
                  <a:pt x="2007026" y="1871137"/>
                </a:lnTo>
                <a:cubicBezTo>
                  <a:pt x="1995686" y="1863577"/>
                  <a:pt x="1985197" y="1854551"/>
                  <a:pt x="1973007" y="1848456"/>
                </a:cubicBezTo>
                <a:cubicBezTo>
                  <a:pt x="1962316" y="1843110"/>
                  <a:pt x="1948322" y="1844583"/>
                  <a:pt x="1938988" y="1837116"/>
                </a:cubicBezTo>
                <a:cubicBezTo>
                  <a:pt x="1928346" y="1828602"/>
                  <a:pt x="1926951" y="1811609"/>
                  <a:pt x="1916309" y="1803095"/>
                </a:cubicBezTo>
                <a:cubicBezTo>
                  <a:pt x="1906975" y="1795628"/>
                  <a:pt x="1892981" y="1797101"/>
                  <a:pt x="1882290" y="1791755"/>
                </a:cubicBezTo>
                <a:cubicBezTo>
                  <a:pt x="1870100" y="1785660"/>
                  <a:pt x="1860798" y="1774444"/>
                  <a:pt x="1848271" y="1769075"/>
                </a:cubicBezTo>
                <a:cubicBezTo>
                  <a:pt x="1805053" y="1750552"/>
                  <a:pt x="1683234" y="1747760"/>
                  <a:pt x="1666837" y="1746394"/>
                </a:cubicBezTo>
                <a:lnTo>
                  <a:pt x="1519421" y="1757734"/>
                </a:lnTo>
                <a:cubicBezTo>
                  <a:pt x="1462742" y="1761783"/>
                  <a:pt x="1405580" y="1761038"/>
                  <a:pt x="1349327" y="1769075"/>
                </a:cubicBezTo>
                <a:cubicBezTo>
                  <a:pt x="1325661" y="1772456"/>
                  <a:pt x="1281289" y="1791755"/>
                  <a:pt x="1281289" y="1791755"/>
                </a:cubicBezTo>
                <a:cubicBezTo>
                  <a:pt x="1228475" y="1844573"/>
                  <a:pt x="1296846" y="1783977"/>
                  <a:pt x="1213251" y="1825776"/>
                </a:cubicBezTo>
                <a:cubicBezTo>
                  <a:pt x="1188871" y="1837966"/>
                  <a:pt x="1171072" y="1862517"/>
                  <a:pt x="1145213" y="1871137"/>
                </a:cubicBezTo>
                <a:cubicBezTo>
                  <a:pt x="1021153" y="1912493"/>
                  <a:pt x="1209065" y="1846537"/>
                  <a:pt x="1077176" y="1905157"/>
                </a:cubicBezTo>
                <a:cubicBezTo>
                  <a:pt x="1055330" y="1914867"/>
                  <a:pt x="1030520" y="1917147"/>
                  <a:pt x="1009138" y="1927838"/>
                </a:cubicBezTo>
                <a:cubicBezTo>
                  <a:pt x="953088" y="1955864"/>
                  <a:pt x="979816" y="1945172"/>
                  <a:pt x="929760" y="1961858"/>
                </a:cubicBezTo>
                <a:cubicBezTo>
                  <a:pt x="922200" y="1969418"/>
                  <a:pt x="916644" y="1979757"/>
                  <a:pt x="907081" y="1984539"/>
                </a:cubicBezTo>
                <a:cubicBezTo>
                  <a:pt x="885699" y="1995231"/>
                  <a:pt x="839043" y="2007219"/>
                  <a:pt x="839043" y="2007219"/>
                </a:cubicBezTo>
                <a:cubicBezTo>
                  <a:pt x="831483" y="2014779"/>
                  <a:pt x="825927" y="2025118"/>
                  <a:pt x="816364" y="2029900"/>
                </a:cubicBezTo>
                <a:cubicBezTo>
                  <a:pt x="732848" y="2071661"/>
                  <a:pt x="805778" y="2008883"/>
                  <a:pt x="736986" y="2063920"/>
                </a:cubicBezTo>
                <a:cubicBezTo>
                  <a:pt x="680880" y="2108807"/>
                  <a:pt x="750564" y="2061683"/>
                  <a:pt x="691628" y="2120622"/>
                </a:cubicBezTo>
                <a:cubicBezTo>
                  <a:pt x="681991" y="2130259"/>
                  <a:pt x="668949" y="2135742"/>
                  <a:pt x="657609" y="2143302"/>
                </a:cubicBezTo>
                <a:cubicBezTo>
                  <a:pt x="650049" y="2154642"/>
                  <a:pt x="641025" y="2165133"/>
                  <a:pt x="634930" y="2177323"/>
                </a:cubicBezTo>
                <a:cubicBezTo>
                  <a:pt x="629584" y="2188015"/>
                  <a:pt x="632042" y="2202890"/>
                  <a:pt x="623590" y="2211343"/>
                </a:cubicBezTo>
                <a:cubicBezTo>
                  <a:pt x="615138" y="2219795"/>
                  <a:pt x="600911" y="2218904"/>
                  <a:pt x="589571" y="2222684"/>
                </a:cubicBezTo>
                <a:cubicBezTo>
                  <a:pt x="585791" y="2234024"/>
                  <a:pt x="584382" y="2246454"/>
                  <a:pt x="578232" y="2256704"/>
                </a:cubicBezTo>
                <a:cubicBezTo>
                  <a:pt x="572731" y="2265872"/>
                  <a:pt x="562231" y="2271036"/>
                  <a:pt x="555552" y="2279385"/>
                </a:cubicBezTo>
                <a:cubicBezTo>
                  <a:pt x="498327" y="2350919"/>
                  <a:pt x="564958" y="2281317"/>
                  <a:pt x="510194" y="2336086"/>
                </a:cubicBezTo>
                <a:cubicBezTo>
                  <a:pt x="506414" y="2347426"/>
                  <a:pt x="505485" y="2360161"/>
                  <a:pt x="498854" y="2370107"/>
                </a:cubicBezTo>
                <a:cubicBezTo>
                  <a:pt x="459713" y="2428820"/>
                  <a:pt x="449675" y="2381573"/>
                  <a:pt x="419477" y="2472169"/>
                </a:cubicBezTo>
                <a:lnTo>
                  <a:pt x="396797" y="2540210"/>
                </a:lnTo>
                <a:cubicBezTo>
                  <a:pt x="393017" y="2589351"/>
                  <a:pt x="390362" y="2638591"/>
                  <a:pt x="385458" y="2687633"/>
                </a:cubicBezTo>
                <a:cubicBezTo>
                  <a:pt x="382799" y="2714229"/>
                  <a:pt x="374118" y="2740285"/>
                  <a:pt x="374118" y="2767014"/>
                </a:cubicBezTo>
                <a:cubicBezTo>
                  <a:pt x="374118" y="2940939"/>
                  <a:pt x="375441" y="3115029"/>
                  <a:pt x="385458" y="3288665"/>
                </a:cubicBezTo>
                <a:cubicBezTo>
                  <a:pt x="386835" y="3312532"/>
                  <a:pt x="400577" y="3334026"/>
                  <a:pt x="408137" y="3356706"/>
                </a:cubicBezTo>
                <a:lnTo>
                  <a:pt x="419477" y="3390727"/>
                </a:lnTo>
                <a:cubicBezTo>
                  <a:pt x="423257" y="3402067"/>
                  <a:pt x="419220" y="3421848"/>
                  <a:pt x="430816" y="3424747"/>
                </a:cubicBezTo>
                <a:lnTo>
                  <a:pt x="476175" y="3436087"/>
                </a:lnTo>
                <a:cubicBezTo>
                  <a:pt x="479955" y="3447427"/>
                  <a:pt x="481364" y="3459858"/>
                  <a:pt x="487514" y="3470108"/>
                </a:cubicBezTo>
                <a:cubicBezTo>
                  <a:pt x="493015" y="3479276"/>
                  <a:pt x="505413" y="3483226"/>
                  <a:pt x="510194" y="3492789"/>
                </a:cubicBezTo>
                <a:cubicBezTo>
                  <a:pt x="520885" y="3514172"/>
                  <a:pt x="519612" y="3540938"/>
                  <a:pt x="532873" y="3560830"/>
                </a:cubicBezTo>
                <a:cubicBezTo>
                  <a:pt x="561482" y="3603747"/>
                  <a:pt x="545915" y="3585214"/>
                  <a:pt x="578232" y="3617531"/>
                </a:cubicBezTo>
                <a:cubicBezTo>
                  <a:pt x="582012" y="3628871"/>
                  <a:pt x="582104" y="3642218"/>
                  <a:pt x="589571" y="3651552"/>
                </a:cubicBezTo>
                <a:cubicBezTo>
                  <a:pt x="607562" y="3674042"/>
                  <a:pt x="633441" y="3675904"/>
                  <a:pt x="657609" y="3685572"/>
                </a:cubicBezTo>
                <a:cubicBezTo>
                  <a:pt x="665457" y="3688711"/>
                  <a:pt x="672728" y="3693133"/>
                  <a:pt x="680288" y="3696913"/>
                </a:cubicBezTo>
              </a:path>
            </a:pathLst>
          </a:custGeom>
          <a:ln w="76200" cmpd="sng">
            <a:solidFill>
              <a:srgbClr val="FF00FF"/>
            </a:solidFill>
          </a:ln>
          <a:effectLst>
            <a:glow rad="736600">
              <a:srgbClr val="FF00FF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3900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897E-6 -3.14339E-6 C -0.02324 -0.00255 -0.04631 -0.00487 -0.06609 -3.14339E-6 C -0.08586 0.00486 -0.10217 0.01923 -0.11899 0.02942 C -0.13582 0.03961 -0.15299 0.04517 -0.16739 0.06185 C -0.18179 0.07853 -0.19202 0.09659 -0.20486 0.12949 C -0.21769 0.16238 -0.23851 0.21311 -0.24441 0.25874 C -0.2503 0.30438 -0.2477 0.36136 -0.24007 0.40306 C -0.23244 0.44475 -0.21925 0.48043 -0.19827 0.50892 C -0.17728 0.53741 -0.14345 0.56868 -0.11448 0.57331 C -0.08552 0.57818 -0.04996 0.5622 -0.02428 0.53834 C 0.00139 0.51425 0.03088 0.46722 0.03972 0.42946 C 0.04857 0.39171 0.04007 0.34167 0.02862 0.31179 C 0.01717 0.28191 -0.00885 0.2606 -0.02862 0.24994 C -0.0484 0.23929 -0.07008 0.24369 -0.0902 0.24716 C -0.11032 0.25064 -0.13096 0.25249 -0.1497 0.27056 C -0.16843 0.28863 -0.19271 0.32499 -0.2026 0.3558 C -0.21249 0.38661 -0.21249 0.42692 -0.20919 0.45587 C -0.2059 0.48483 -0.18716 0.51702 -0.18283 0.52953 " pathEditMode="relative" ptsTypes="aaaaaaaaaaaaaaaaaA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29" y="414337"/>
            <a:ext cx="6543040" cy="6029325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3458250" y="4566513"/>
            <a:ext cx="795009" cy="765919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3"/>
          <p:cNvSpPr/>
          <p:nvPr/>
        </p:nvSpPr>
        <p:spPr>
          <a:xfrm>
            <a:off x="5099877" y="4557667"/>
            <a:ext cx="725675" cy="765919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>
            <a:off x="6551228" y="4557667"/>
            <a:ext cx="786146" cy="765919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/>
          <p:cNvSpPr/>
          <p:nvPr/>
        </p:nvSpPr>
        <p:spPr>
          <a:xfrm>
            <a:off x="5825552" y="4557667"/>
            <a:ext cx="725675" cy="765919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/>
          <p:cNvSpPr/>
          <p:nvPr/>
        </p:nvSpPr>
        <p:spPr>
          <a:xfrm>
            <a:off x="5099877" y="5413055"/>
            <a:ext cx="725675" cy="765919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8"/>
          <p:cNvSpPr/>
          <p:nvPr/>
        </p:nvSpPr>
        <p:spPr>
          <a:xfrm>
            <a:off x="2510841" y="4566513"/>
            <a:ext cx="795009" cy="765919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Elipse 9"/>
          <p:cNvSpPr/>
          <p:nvPr/>
        </p:nvSpPr>
        <p:spPr>
          <a:xfrm>
            <a:off x="6591545" y="5413055"/>
            <a:ext cx="786146" cy="765919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orma libre 12"/>
          <p:cNvSpPr/>
          <p:nvPr/>
        </p:nvSpPr>
        <p:spPr>
          <a:xfrm>
            <a:off x="3681034" y="771135"/>
            <a:ext cx="2192898" cy="2903097"/>
          </a:xfrm>
          <a:custGeom>
            <a:avLst/>
            <a:gdLst>
              <a:gd name="connsiteX0" fmla="*/ 2102181 w 2192898"/>
              <a:gd name="connsiteY0" fmla="*/ 532991 h 2903097"/>
              <a:gd name="connsiteX1" fmla="*/ 2090841 w 2192898"/>
              <a:gd name="connsiteY1" fmla="*/ 476290 h 2903097"/>
              <a:gd name="connsiteX2" fmla="*/ 2068162 w 2192898"/>
              <a:gd name="connsiteY2" fmla="*/ 453609 h 2903097"/>
              <a:gd name="connsiteX3" fmla="*/ 2056822 w 2192898"/>
              <a:gd name="connsiteY3" fmla="*/ 419588 h 2903097"/>
              <a:gd name="connsiteX4" fmla="*/ 2034143 w 2192898"/>
              <a:gd name="connsiteY4" fmla="*/ 340207 h 2903097"/>
              <a:gd name="connsiteX5" fmla="*/ 2000124 w 2192898"/>
              <a:gd name="connsiteY5" fmla="*/ 328867 h 2903097"/>
              <a:gd name="connsiteX6" fmla="*/ 1988785 w 2192898"/>
              <a:gd name="connsiteY6" fmla="*/ 294846 h 2903097"/>
              <a:gd name="connsiteX7" fmla="*/ 1932086 w 2192898"/>
              <a:gd name="connsiteY7" fmla="*/ 260825 h 2903097"/>
              <a:gd name="connsiteX8" fmla="*/ 1841369 w 2192898"/>
              <a:gd name="connsiteY8" fmla="*/ 181444 h 2903097"/>
              <a:gd name="connsiteX9" fmla="*/ 1784671 w 2192898"/>
              <a:gd name="connsiteY9" fmla="*/ 136083 h 2903097"/>
              <a:gd name="connsiteX10" fmla="*/ 1693954 w 2192898"/>
              <a:gd name="connsiteY10" fmla="*/ 68042 h 2903097"/>
              <a:gd name="connsiteX11" fmla="*/ 1591897 w 2192898"/>
              <a:gd name="connsiteY11" fmla="*/ 34021 h 2903097"/>
              <a:gd name="connsiteX12" fmla="*/ 1557878 w 2192898"/>
              <a:gd name="connsiteY12" fmla="*/ 22681 h 2903097"/>
              <a:gd name="connsiteX13" fmla="*/ 1433142 w 2192898"/>
              <a:gd name="connsiteY13" fmla="*/ 0 h 2903097"/>
              <a:gd name="connsiteX14" fmla="*/ 945538 w 2192898"/>
              <a:gd name="connsiteY14" fmla="*/ 11340 h 2903097"/>
              <a:gd name="connsiteX15" fmla="*/ 968217 w 2192898"/>
              <a:gd name="connsiteY15" fmla="*/ 34021 h 2903097"/>
              <a:gd name="connsiteX16" fmla="*/ 866161 w 2192898"/>
              <a:gd name="connsiteY16" fmla="*/ 45361 h 2903097"/>
              <a:gd name="connsiteX17" fmla="*/ 809462 w 2192898"/>
              <a:gd name="connsiteY17" fmla="*/ 79382 h 2903097"/>
              <a:gd name="connsiteX18" fmla="*/ 775443 w 2192898"/>
              <a:gd name="connsiteY18" fmla="*/ 113402 h 2903097"/>
              <a:gd name="connsiteX19" fmla="*/ 707406 w 2192898"/>
              <a:gd name="connsiteY19" fmla="*/ 136083 h 2903097"/>
              <a:gd name="connsiteX20" fmla="*/ 559990 w 2192898"/>
              <a:gd name="connsiteY20" fmla="*/ 204124 h 2903097"/>
              <a:gd name="connsiteX21" fmla="*/ 491953 w 2192898"/>
              <a:gd name="connsiteY21" fmla="*/ 249485 h 2903097"/>
              <a:gd name="connsiteX22" fmla="*/ 469273 w 2192898"/>
              <a:gd name="connsiteY22" fmla="*/ 272166 h 2903097"/>
              <a:gd name="connsiteX23" fmla="*/ 423915 w 2192898"/>
              <a:gd name="connsiteY23" fmla="*/ 306186 h 2903097"/>
              <a:gd name="connsiteX24" fmla="*/ 378556 w 2192898"/>
              <a:gd name="connsiteY24" fmla="*/ 362887 h 2903097"/>
              <a:gd name="connsiteX25" fmla="*/ 355877 w 2192898"/>
              <a:gd name="connsiteY25" fmla="*/ 396908 h 2903097"/>
              <a:gd name="connsiteX26" fmla="*/ 321858 w 2192898"/>
              <a:gd name="connsiteY26" fmla="*/ 442269 h 2903097"/>
              <a:gd name="connsiteX27" fmla="*/ 276499 w 2192898"/>
              <a:gd name="connsiteY27" fmla="*/ 510310 h 2903097"/>
              <a:gd name="connsiteX28" fmla="*/ 265160 w 2192898"/>
              <a:gd name="connsiteY28" fmla="*/ 544331 h 2903097"/>
              <a:gd name="connsiteX29" fmla="*/ 219801 w 2192898"/>
              <a:gd name="connsiteY29" fmla="*/ 612372 h 2903097"/>
              <a:gd name="connsiteX30" fmla="*/ 163103 w 2192898"/>
              <a:gd name="connsiteY30" fmla="*/ 714434 h 2903097"/>
              <a:gd name="connsiteX31" fmla="*/ 140424 w 2192898"/>
              <a:gd name="connsiteY31" fmla="*/ 748455 h 2903097"/>
              <a:gd name="connsiteX32" fmla="*/ 117744 w 2192898"/>
              <a:gd name="connsiteY32" fmla="*/ 782476 h 2903097"/>
              <a:gd name="connsiteX33" fmla="*/ 72386 w 2192898"/>
              <a:gd name="connsiteY33" fmla="*/ 941239 h 2903097"/>
              <a:gd name="connsiteX34" fmla="*/ 61046 w 2192898"/>
              <a:gd name="connsiteY34" fmla="*/ 986600 h 2903097"/>
              <a:gd name="connsiteX35" fmla="*/ 49707 w 2192898"/>
              <a:gd name="connsiteY35" fmla="*/ 1043301 h 2903097"/>
              <a:gd name="connsiteX36" fmla="*/ 38367 w 2192898"/>
              <a:gd name="connsiteY36" fmla="*/ 1077321 h 2903097"/>
              <a:gd name="connsiteX37" fmla="*/ 15688 w 2192898"/>
              <a:gd name="connsiteY37" fmla="*/ 1190724 h 2903097"/>
              <a:gd name="connsiteX38" fmla="*/ 15688 w 2192898"/>
              <a:gd name="connsiteY38" fmla="*/ 1916498 h 2903097"/>
              <a:gd name="connsiteX39" fmla="*/ 27027 w 2192898"/>
              <a:gd name="connsiteY39" fmla="*/ 1995879 h 2903097"/>
              <a:gd name="connsiteX40" fmla="*/ 72386 w 2192898"/>
              <a:gd name="connsiteY40" fmla="*/ 2109282 h 2903097"/>
              <a:gd name="connsiteX41" fmla="*/ 95065 w 2192898"/>
              <a:gd name="connsiteY41" fmla="*/ 2177323 h 2903097"/>
              <a:gd name="connsiteX42" fmla="*/ 106405 w 2192898"/>
              <a:gd name="connsiteY42" fmla="*/ 2211344 h 2903097"/>
              <a:gd name="connsiteX43" fmla="*/ 140424 w 2192898"/>
              <a:gd name="connsiteY43" fmla="*/ 2234024 h 2903097"/>
              <a:gd name="connsiteX44" fmla="*/ 163103 w 2192898"/>
              <a:gd name="connsiteY44" fmla="*/ 2313406 h 2903097"/>
              <a:gd name="connsiteX45" fmla="*/ 208462 w 2192898"/>
              <a:gd name="connsiteY45" fmla="*/ 2381447 h 2903097"/>
              <a:gd name="connsiteX46" fmla="*/ 287839 w 2192898"/>
              <a:gd name="connsiteY46" fmla="*/ 2585571 h 2903097"/>
              <a:gd name="connsiteX47" fmla="*/ 310518 w 2192898"/>
              <a:gd name="connsiteY47" fmla="*/ 2642272 h 2903097"/>
              <a:gd name="connsiteX48" fmla="*/ 333198 w 2192898"/>
              <a:gd name="connsiteY48" fmla="*/ 2698973 h 2903097"/>
              <a:gd name="connsiteX49" fmla="*/ 344537 w 2192898"/>
              <a:gd name="connsiteY49" fmla="*/ 2755674 h 2903097"/>
              <a:gd name="connsiteX50" fmla="*/ 355877 w 2192898"/>
              <a:gd name="connsiteY50" fmla="*/ 2789695 h 2903097"/>
              <a:gd name="connsiteX51" fmla="*/ 412575 w 2192898"/>
              <a:gd name="connsiteY51" fmla="*/ 2801035 h 2903097"/>
              <a:gd name="connsiteX52" fmla="*/ 480613 w 2192898"/>
              <a:gd name="connsiteY52" fmla="*/ 2823716 h 2903097"/>
              <a:gd name="connsiteX53" fmla="*/ 582670 w 2192898"/>
              <a:gd name="connsiteY53" fmla="*/ 2846396 h 2903097"/>
              <a:gd name="connsiteX54" fmla="*/ 662047 w 2192898"/>
              <a:gd name="connsiteY54" fmla="*/ 2869077 h 2903097"/>
              <a:gd name="connsiteX55" fmla="*/ 718745 w 2192898"/>
              <a:gd name="connsiteY55" fmla="*/ 2880417 h 2903097"/>
              <a:gd name="connsiteX56" fmla="*/ 809462 w 2192898"/>
              <a:gd name="connsiteY56" fmla="*/ 2903097 h 2903097"/>
              <a:gd name="connsiteX57" fmla="*/ 1342425 w 2192898"/>
              <a:gd name="connsiteY57" fmla="*/ 2891757 h 2903097"/>
              <a:gd name="connsiteX58" fmla="*/ 1512520 w 2192898"/>
              <a:gd name="connsiteY58" fmla="*/ 2857736 h 2903097"/>
              <a:gd name="connsiteX59" fmla="*/ 1614577 w 2192898"/>
              <a:gd name="connsiteY59" fmla="*/ 2835056 h 2903097"/>
              <a:gd name="connsiteX60" fmla="*/ 1648596 w 2192898"/>
              <a:gd name="connsiteY60" fmla="*/ 2812376 h 2903097"/>
              <a:gd name="connsiteX61" fmla="*/ 1727973 w 2192898"/>
              <a:gd name="connsiteY61" fmla="*/ 2789695 h 2903097"/>
              <a:gd name="connsiteX62" fmla="*/ 1761992 w 2192898"/>
              <a:gd name="connsiteY62" fmla="*/ 2778355 h 2903097"/>
              <a:gd name="connsiteX63" fmla="*/ 1784671 w 2192898"/>
              <a:gd name="connsiteY63" fmla="*/ 2755674 h 2903097"/>
              <a:gd name="connsiteX64" fmla="*/ 1864049 w 2192898"/>
              <a:gd name="connsiteY64" fmla="*/ 2721654 h 2903097"/>
              <a:gd name="connsiteX65" fmla="*/ 1886728 w 2192898"/>
              <a:gd name="connsiteY65" fmla="*/ 2698973 h 2903097"/>
              <a:gd name="connsiteX66" fmla="*/ 1920747 w 2192898"/>
              <a:gd name="connsiteY66" fmla="*/ 2676293 h 2903097"/>
              <a:gd name="connsiteX67" fmla="*/ 1988785 w 2192898"/>
              <a:gd name="connsiteY67" fmla="*/ 2619592 h 2903097"/>
              <a:gd name="connsiteX68" fmla="*/ 2068162 w 2192898"/>
              <a:gd name="connsiteY68" fmla="*/ 2506190 h 2903097"/>
              <a:gd name="connsiteX69" fmla="*/ 2090841 w 2192898"/>
              <a:gd name="connsiteY69" fmla="*/ 2460829 h 2903097"/>
              <a:gd name="connsiteX70" fmla="*/ 2147540 w 2192898"/>
              <a:gd name="connsiteY70" fmla="*/ 2358767 h 2903097"/>
              <a:gd name="connsiteX71" fmla="*/ 2158879 w 2192898"/>
              <a:gd name="connsiteY71" fmla="*/ 2313406 h 2903097"/>
              <a:gd name="connsiteX72" fmla="*/ 2181558 w 2192898"/>
              <a:gd name="connsiteY72" fmla="*/ 2268045 h 2903097"/>
              <a:gd name="connsiteX73" fmla="*/ 2192898 w 2192898"/>
              <a:gd name="connsiteY73" fmla="*/ 2234024 h 2903097"/>
              <a:gd name="connsiteX74" fmla="*/ 2181558 w 2192898"/>
              <a:gd name="connsiteY74" fmla="*/ 1950519 h 2903097"/>
              <a:gd name="connsiteX75" fmla="*/ 2158879 w 2192898"/>
              <a:gd name="connsiteY75" fmla="*/ 1916498 h 2903097"/>
              <a:gd name="connsiteX76" fmla="*/ 2147540 w 2192898"/>
              <a:gd name="connsiteY76" fmla="*/ 1882477 h 2903097"/>
              <a:gd name="connsiteX77" fmla="*/ 2124860 w 2192898"/>
              <a:gd name="connsiteY77" fmla="*/ 1848457 h 2903097"/>
              <a:gd name="connsiteX78" fmla="*/ 2102181 w 2192898"/>
              <a:gd name="connsiteY78" fmla="*/ 1803096 h 2903097"/>
              <a:gd name="connsiteX79" fmla="*/ 2056822 w 2192898"/>
              <a:gd name="connsiteY79" fmla="*/ 1735054 h 2903097"/>
              <a:gd name="connsiteX80" fmla="*/ 2034143 w 2192898"/>
              <a:gd name="connsiteY80" fmla="*/ 1689693 h 2903097"/>
              <a:gd name="connsiteX81" fmla="*/ 1943426 w 2192898"/>
              <a:gd name="connsiteY81" fmla="*/ 1610312 h 2903097"/>
              <a:gd name="connsiteX82" fmla="*/ 1886728 w 2192898"/>
              <a:gd name="connsiteY82" fmla="*/ 1542271 h 2903097"/>
              <a:gd name="connsiteX83" fmla="*/ 1864049 w 2192898"/>
              <a:gd name="connsiteY83" fmla="*/ 1508250 h 2903097"/>
              <a:gd name="connsiteX84" fmla="*/ 1807350 w 2192898"/>
              <a:gd name="connsiteY84" fmla="*/ 1462889 h 2903097"/>
              <a:gd name="connsiteX85" fmla="*/ 1750652 w 2192898"/>
              <a:gd name="connsiteY85" fmla="*/ 1394848 h 2903097"/>
              <a:gd name="connsiteX86" fmla="*/ 1716633 w 2192898"/>
              <a:gd name="connsiteY86" fmla="*/ 1383507 h 2903097"/>
              <a:gd name="connsiteX87" fmla="*/ 1648596 w 2192898"/>
              <a:gd name="connsiteY87" fmla="*/ 1326806 h 2903097"/>
              <a:gd name="connsiteX88" fmla="*/ 1603237 w 2192898"/>
              <a:gd name="connsiteY88" fmla="*/ 1315466 h 2903097"/>
              <a:gd name="connsiteX89" fmla="*/ 1478501 w 2192898"/>
              <a:gd name="connsiteY89" fmla="*/ 1281445 h 2903097"/>
              <a:gd name="connsiteX90" fmla="*/ 1058934 w 2192898"/>
              <a:gd name="connsiteY90" fmla="*/ 1292786 h 2903097"/>
              <a:gd name="connsiteX91" fmla="*/ 1070274 w 2192898"/>
              <a:gd name="connsiteY91" fmla="*/ 1326806 h 2903097"/>
              <a:gd name="connsiteX92" fmla="*/ 1036255 w 2192898"/>
              <a:gd name="connsiteY92" fmla="*/ 1338147 h 2903097"/>
              <a:gd name="connsiteX93" fmla="*/ 945538 w 2192898"/>
              <a:gd name="connsiteY93" fmla="*/ 1349487 h 2903097"/>
              <a:gd name="connsiteX94" fmla="*/ 877500 w 2192898"/>
              <a:gd name="connsiteY94" fmla="*/ 1372167 h 2903097"/>
              <a:gd name="connsiteX95" fmla="*/ 752764 w 2192898"/>
              <a:gd name="connsiteY95" fmla="*/ 1406188 h 2903097"/>
              <a:gd name="connsiteX96" fmla="*/ 718745 w 2192898"/>
              <a:gd name="connsiteY96" fmla="*/ 1417528 h 2903097"/>
              <a:gd name="connsiteX97" fmla="*/ 628028 w 2192898"/>
              <a:gd name="connsiteY97" fmla="*/ 1462889 h 2903097"/>
              <a:gd name="connsiteX98" fmla="*/ 559990 w 2192898"/>
              <a:gd name="connsiteY98" fmla="*/ 1496910 h 2903097"/>
              <a:gd name="connsiteX99" fmla="*/ 514632 w 2192898"/>
              <a:gd name="connsiteY99" fmla="*/ 1530930 h 2903097"/>
              <a:gd name="connsiteX100" fmla="*/ 480613 w 2192898"/>
              <a:gd name="connsiteY100" fmla="*/ 1542271 h 2903097"/>
              <a:gd name="connsiteX101" fmla="*/ 367217 w 2192898"/>
              <a:gd name="connsiteY101" fmla="*/ 1621652 h 2903097"/>
              <a:gd name="connsiteX102" fmla="*/ 299179 w 2192898"/>
              <a:gd name="connsiteY102" fmla="*/ 1678353 h 2903097"/>
              <a:gd name="connsiteX103" fmla="*/ 287839 w 2192898"/>
              <a:gd name="connsiteY103" fmla="*/ 1712374 h 2903097"/>
              <a:gd name="connsiteX104" fmla="*/ 208462 w 2192898"/>
              <a:gd name="connsiteY104" fmla="*/ 1769075 h 2903097"/>
              <a:gd name="connsiteX105" fmla="*/ 151763 w 2192898"/>
              <a:gd name="connsiteY105" fmla="*/ 1814436 h 2903097"/>
              <a:gd name="connsiteX106" fmla="*/ 117744 w 2192898"/>
              <a:gd name="connsiteY106" fmla="*/ 1916498 h 2903097"/>
              <a:gd name="connsiteX107" fmla="*/ 106405 w 2192898"/>
              <a:gd name="connsiteY107" fmla="*/ 1950519 h 2903097"/>
              <a:gd name="connsiteX108" fmla="*/ 72386 w 2192898"/>
              <a:gd name="connsiteY108" fmla="*/ 1973199 h 2903097"/>
              <a:gd name="connsiteX109" fmla="*/ 61046 w 2192898"/>
              <a:gd name="connsiteY109" fmla="*/ 2007220 h 2903097"/>
              <a:gd name="connsiteX110" fmla="*/ 49707 w 2192898"/>
              <a:gd name="connsiteY110" fmla="*/ 2052581 h 2903097"/>
              <a:gd name="connsiteX111" fmla="*/ 38367 w 2192898"/>
              <a:gd name="connsiteY111" fmla="*/ 2052581 h 290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192898" h="2903097">
                <a:moveTo>
                  <a:pt x="2102181" y="532991"/>
                </a:moveTo>
                <a:cubicBezTo>
                  <a:pt x="2098401" y="514091"/>
                  <a:pt x="2098433" y="494006"/>
                  <a:pt x="2090841" y="476290"/>
                </a:cubicBezTo>
                <a:cubicBezTo>
                  <a:pt x="2086630" y="466463"/>
                  <a:pt x="2073662" y="462777"/>
                  <a:pt x="2068162" y="453609"/>
                </a:cubicBezTo>
                <a:cubicBezTo>
                  <a:pt x="2062012" y="443359"/>
                  <a:pt x="2060106" y="431082"/>
                  <a:pt x="2056822" y="419588"/>
                </a:cubicBezTo>
                <a:cubicBezTo>
                  <a:pt x="2056704" y="419174"/>
                  <a:pt x="2039582" y="345646"/>
                  <a:pt x="2034143" y="340207"/>
                </a:cubicBezTo>
                <a:cubicBezTo>
                  <a:pt x="2025691" y="331755"/>
                  <a:pt x="2011464" y="332647"/>
                  <a:pt x="2000124" y="328867"/>
                </a:cubicBezTo>
                <a:cubicBezTo>
                  <a:pt x="1996344" y="317527"/>
                  <a:pt x="1994935" y="305096"/>
                  <a:pt x="1988785" y="294846"/>
                </a:cubicBezTo>
                <a:cubicBezTo>
                  <a:pt x="1973220" y="268904"/>
                  <a:pt x="1958843" y="269745"/>
                  <a:pt x="1932086" y="260825"/>
                </a:cubicBezTo>
                <a:cubicBezTo>
                  <a:pt x="1867823" y="164426"/>
                  <a:pt x="1973676" y="313763"/>
                  <a:pt x="1841369" y="181444"/>
                </a:cubicBezTo>
                <a:cubicBezTo>
                  <a:pt x="1786610" y="126680"/>
                  <a:pt x="1856195" y="193306"/>
                  <a:pt x="1784671" y="136083"/>
                </a:cubicBezTo>
                <a:cubicBezTo>
                  <a:pt x="1746290" y="105376"/>
                  <a:pt x="1761784" y="90654"/>
                  <a:pt x="1693954" y="68042"/>
                </a:cubicBezTo>
                <a:lnTo>
                  <a:pt x="1591897" y="34021"/>
                </a:lnTo>
                <a:cubicBezTo>
                  <a:pt x="1580557" y="30241"/>
                  <a:pt x="1569599" y="25025"/>
                  <a:pt x="1557878" y="22681"/>
                </a:cubicBezTo>
                <a:cubicBezTo>
                  <a:pt x="1478634" y="6830"/>
                  <a:pt x="1520191" y="14509"/>
                  <a:pt x="1433142" y="0"/>
                </a:cubicBezTo>
                <a:cubicBezTo>
                  <a:pt x="1270607" y="3780"/>
                  <a:pt x="1107683" y="-525"/>
                  <a:pt x="945538" y="11340"/>
                </a:cubicBezTo>
                <a:cubicBezTo>
                  <a:pt x="934875" y="12120"/>
                  <a:pt x="978044" y="29809"/>
                  <a:pt x="968217" y="34021"/>
                </a:cubicBezTo>
                <a:cubicBezTo>
                  <a:pt x="936757" y="47505"/>
                  <a:pt x="900180" y="41581"/>
                  <a:pt x="866161" y="45361"/>
                </a:cubicBezTo>
                <a:cubicBezTo>
                  <a:pt x="795529" y="115996"/>
                  <a:pt x="897784" y="20499"/>
                  <a:pt x="809462" y="79382"/>
                </a:cubicBezTo>
                <a:cubicBezTo>
                  <a:pt x="796119" y="88278"/>
                  <a:pt x="789462" y="105613"/>
                  <a:pt x="775443" y="113402"/>
                </a:cubicBezTo>
                <a:cubicBezTo>
                  <a:pt x="754546" y="125012"/>
                  <a:pt x="729602" y="127204"/>
                  <a:pt x="707406" y="136083"/>
                </a:cubicBezTo>
                <a:cubicBezTo>
                  <a:pt x="581355" y="186506"/>
                  <a:pt x="627882" y="158861"/>
                  <a:pt x="559990" y="204124"/>
                </a:cubicBezTo>
                <a:cubicBezTo>
                  <a:pt x="515859" y="270325"/>
                  <a:pt x="565178" y="212870"/>
                  <a:pt x="491953" y="249485"/>
                </a:cubicBezTo>
                <a:cubicBezTo>
                  <a:pt x="482390" y="254267"/>
                  <a:pt x="477486" y="265321"/>
                  <a:pt x="469273" y="272166"/>
                </a:cubicBezTo>
                <a:cubicBezTo>
                  <a:pt x="454754" y="284265"/>
                  <a:pt x="439034" y="294846"/>
                  <a:pt x="423915" y="306186"/>
                </a:cubicBezTo>
                <a:cubicBezTo>
                  <a:pt x="401838" y="372419"/>
                  <a:pt x="429849" y="311591"/>
                  <a:pt x="378556" y="362887"/>
                </a:cubicBezTo>
                <a:cubicBezTo>
                  <a:pt x="368919" y="372524"/>
                  <a:pt x="363798" y="385817"/>
                  <a:pt x="355877" y="396908"/>
                </a:cubicBezTo>
                <a:cubicBezTo>
                  <a:pt x="344892" y="412288"/>
                  <a:pt x="331875" y="426242"/>
                  <a:pt x="321858" y="442269"/>
                </a:cubicBezTo>
                <a:cubicBezTo>
                  <a:pt x="276092" y="515499"/>
                  <a:pt x="322710" y="464099"/>
                  <a:pt x="276499" y="510310"/>
                </a:cubicBezTo>
                <a:cubicBezTo>
                  <a:pt x="272719" y="521650"/>
                  <a:pt x="270965" y="533882"/>
                  <a:pt x="265160" y="544331"/>
                </a:cubicBezTo>
                <a:cubicBezTo>
                  <a:pt x="251923" y="568159"/>
                  <a:pt x="219801" y="612372"/>
                  <a:pt x="219801" y="612372"/>
                </a:cubicBezTo>
                <a:cubicBezTo>
                  <a:pt x="199843" y="672253"/>
                  <a:pt x="215093" y="636445"/>
                  <a:pt x="163103" y="714434"/>
                </a:cubicBezTo>
                <a:lnTo>
                  <a:pt x="140424" y="748455"/>
                </a:lnTo>
                <a:lnTo>
                  <a:pt x="117744" y="782476"/>
                </a:lnTo>
                <a:cubicBezTo>
                  <a:pt x="85207" y="880093"/>
                  <a:pt x="100865" y="827319"/>
                  <a:pt x="72386" y="941239"/>
                </a:cubicBezTo>
                <a:cubicBezTo>
                  <a:pt x="68606" y="956359"/>
                  <a:pt x="64102" y="971317"/>
                  <a:pt x="61046" y="986600"/>
                </a:cubicBezTo>
                <a:cubicBezTo>
                  <a:pt x="57266" y="1005500"/>
                  <a:pt x="54382" y="1024602"/>
                  <a:pt x="49707" y="1043301"/>
                </a:cubicBezTo>
                <a:cubicBezTo>
                  <a:pt x="46808" y="1054898"/>
                  <a:pt x="41055" y="1065674"/>
                  <a:pt x="38367" y="1077321"/>
                </a:cubicBezTo>
                <a:cubicBezTo>
                  <a:pt x="29699" y="1114883"/>
                  <a:pt x="15688" y="1190724"/>
                  <a:pt x="15688" y="1190724"/>
                </a:cubicBezTo>
                <a:cubicBezTo>
                  <a:pt x="-7360" y="1513400"/>
                  <a:pt x="-2986" y="1384263"/>
                  <a:pt x="15688" y="1916498"/>
                </a:cubicBezTo>
                <a:cubicBezTo>
                  <a:pt x="16625" y="1943210"/>
                  <a:pt x="21785" y="1969669"/>
                  <a:pt x="27027" y="1995879"/>
                </a:cubicBezTo>
                <a:cubicBezTo>
                  <a:pt x="45981" y="2090654"/>
                  <a:pt x="29834" y="2066726"/>
                  <a:pt x="72386" y="2109282"/>
                </a:cubicBezTo>
                <a:lnTo>
                  <a:pt x="95065" y="2177323"/>
                </a:lnTo>
                <a:cubicBezTo>
                  <a:pt x="98845" y="2188663"/>
                  <a:pt x="96459" y="2204713"/>
                  <a:pt x="106405" y="2211344"/>
                </a:cubicBezTo>
                <a:lnTo>
                  <a:pt x="140424" y="2234024"/>
                </a:lnTo>
                <a:cubicBezTo>
                  <a:pt x="143094" y="2244705"/>
                  <a:pt x="155707" y="2300093"/>
                  <a:pt x="163103" y="2313406"/>
                </a:cubicBezTo>
                <a:cubicBezTo>
                  <a:pt x="176340" y="2337234"/>
                  <a:pt x="208462" y="2381447"/>
                  <a:pt x="208462" y="2381447"/>
                </a:cubicBezTo>
                <a:cubicBezTo>
                  <a:pt x="248283" y="2500917"/>
                  <a:pt x="218651" y="2417534"/>
                  <a:pt x="287839" y="2585571"/>
                </a:cubicBezTo>
                <a:cubicBezTo>
                  <a:pt x="295589" y="2604394"/>
                  <a:pt x="302958" y="2623372"/>
                  <a:pt x="310518" y="2642272"/>
                </a:cubicBezTo>
                <a:lnTo>
                  <a:pt x="333198" y="2698973"/>
                </a:lnTo>
                <a:cubicBezTo>
                  <a:pt x="336978" y="2717873"/>
                  <a:pt x="339863" y="2736975"/>
                  <a:pt x="344537" y="2755674"/>
                </a:cubicBezTo>
                <a:cubicBezTo>
                  <a:pt x="347436" y="2767271"/>
                  <a:pt x="345931" y="2783064"/>
                  <a:pt x="355877" y="2789695"/>
                </a:cubicBezTo>
                <a:cubicBezTo>
                  <a:pt x="371913" y="2800386"/>
                  <a:pt x="393981" y="2795963"/>
                  <a:pt x="412575" y="2801035"/>
                </a:cubicBezTo>
                <a:cubicBezTo>
                  <a:pt x="435639" y="2807326"/>
                  <a:pt x="457171" y="2819027"/>
                  <a:pt x="480613" y="2823716"/>
                </a:cubicBezTo>
                <a:cubicBezTo>
                  <a:pt x="519584" y="2831511"/>
                  <a:pt x="545305" y="2835720"/>
                  <a:pt x="582670" y="2846396"/>
                </a:cubicBezTo>
                <a:cubicBezTo>
                  <a:pt x="648961" y="2865337"/>
                  <a:pt x="582293" y="2851352"/>
                  <a:pt x="662047" y="2869077"/>
                </a:cubicBezTo>
                <a:cubicBezTo>
                  <a:pt x="680862" y="2873258"/>
                  <a:pt x="699965" y="2876083"/>
                  <a:pt x="718745" y="2880417"/>
                </a:cubicBezTo>
                <a:cubicBezTo>
                  <a:pt x="749116" y="2887426"/>
                  <a:pt x="809462" y="2903097"/>
                  <a:pt x="809462" y="2903097"/>
                </a:cubicBezTo>
                <a:lnTo>
                  <a:pt x="1342425" y="2891757"/>
                </a:lnTo>
                <a:cubicBezTo>
                  <a:pt x="1411775" y="2889188"/>
                  <a:pt x="1443552" y="2871530"/>
                  <a:pt x="1512520" y="2857736"/>
                </a:cubicBezTo>
                <a:cubicBezTo>
                  <a:pt x="1584500" y="2843339"/>
                  <a:pt x="1550520" y="2851071"/>
                  <a:pt x="1614577" y="2835056"/>
                </a:cubicBezTo>
                <a:cubicBezTo>
                  <a:pt x="1625917" y="2827496"/>
                  <a:pt x="1636406" y="2818471"/>
                  <a:pt x="1648596" y="2812376"/>
                </a:cubicBezTo>
                <a:cubicBezTo>
                  <a:pt x="1666729" y="2803309"/>
                  <a:pt x="1711008" y="2794542"/>
                  <a:pt x="1727973" y="2789695"/>
                </a:cubicBezTo>
                <a:cubicBezTo>
                  <a:pt x="1739466" y="2786411"/>
                  <a:pt x="1750652" y="2782135"/>
                  <a:pt x="1761992" y="2778355"/>
                </a:cubicBezTo>
                <a:cubicBezTo>
                  <a:pt x="1769552" y="2770795"/>
                  <a:pt x="1775108" y="2760456"/>
                  <a:pt x="1784671" y="2755674"/>
                </a:cubicBezTo>
                <a:cubicBezTo>
                  <a:pt x="1868187" y="2713913"/>
                  <a:pt x="1795257" y="2776691"/>
                  <a:pt x="1864049" y="2721654"/>
                </a:cubicBezTo>
                <a:cubicBezTo>
                  <a:pt x="1872397" y="2714975"/>
                  <a:pt x="1878380" y="2705652"/>
                  <a:pt x="1886728" y="2698973"/>
                </a:cubicBezTo>
                <a:cubicBezTo>
                  <a:pt x="1897370" y="2690459"/>
                  <a:pt x="1910277" y="2685018"/>
                  <a:pt x="1920747" y="2676293"/>
                </a:cubicBezTo>
                <a:cubicBezTo>
                  <a:pt x="2008058" y="2603530"/>
                  <a:pt x="1904323" y="2675902"/>
                  <a:pt x="1988785" y="2619592"/>
                </a:cubicBezTo>
                <a:cubicBezTo>
                  <a:pt x="2010119" y="2591145"/>
                  <a:pt x="2054201" y="2534113"/>
                  <a:pt x="2068162" y="2506190"/>
                </a:cubicBezTo>
                <a:cubicBezTo>
                  <a:pt x="2075722" y="2491070"/>
                  <a:pt x="2082632" y="2475607"/>
                  <a:pt x="2090841" y="2460829"/>
                </a:cubicBezTo>
                <a:cubicBezTo>
                  <a:pt x="2162047" y="2332651"/>
                  <a:pt x="2093152" y="2467545"/>
                  <a:pt x="2147540" y="2358767"/>
                </a:cubicBezTo>
                <a:cubicBezTo>
                  <a:pt x="2151320" y="2343647"/>
                  <a:pt x="2153407" y="2327999"/>
                  <a:pt x="2158879" y="2313406"/>
                </a:cubicBezTo>
                <a:cubicBezTo>
                  <a:pt x="2164814" y="2297577"/>
                  <a:pt x="2174899" y="2283583"/>
                  <a:pt x="2181558" y="2268045"/>
                </a:cubicBezTo>
                <a:cubicBezTo>
                  <a:pt x="2186267" y="2257058"/>
                  <a:pt x="2189118" y="2245364"/>
                  <a:pt x="2192898" y="2234024"/>
                </a:cubicBezTo>
                <a:cubicBezTo>
                  <a:pt x="2189118" y="2139522"/>
                  <a:pt x="2191633" y="2044558"/>
                  <a:pt x="2181558" y="1950519"/>
                </a:cubicBezTo>
                <a:cubicBezTo>
                  <a:pt x="2180106" y="1936967"/>
                  <a:pt x="2164974" y="1928688"/>
                  <a:pt x="2158879" y="1916498"/>
                </a:cubicBezTo>
                <a:cubicBezTo>
                  <a:pt x="2153534" y="1905806"/>
                  <a:pt x="2152886" y="1893169"/>
                  <a:pt x="2147540" y="1882477"/>
                </a:cubicBezTo>
                <a:cubicBezTo>
                  <a:pt x="2141445" y="1870287"/>
                  <a:pt x="2131622" y="1860290"/>
                  <a:pt x="2124860" y="1848457"/>
                </a:cubicBezTo>
                <a:cubicBezTo>
                  <a:pt x="2116473" y="1833779"/>
                  <a:pt x="2110878" y="1817592"/>
                  <a:pt x="2102181" y="1803096"/>
                </a:cubicBezTo>
                <a:cubicBezTo>
                  <a:pt x="2088157" y="1779722"/>
                  <a:pt x="2069012" y="1759435"/>
                  <a:pt x="2056822" y="1735054"/>
                </a:cubicBezTo>
                <a:cubicBezTo>
                  <a:pt x="2049262" y="1719934"/>
                  <a:pt x="2044521" y="1703037"/>
                  <a:pt x="2034143" y="1689693"/>
                </a:cubicBezTo>
                <a:cubicBezTo>
                  <a:pt x="1998424" y="1643766"/>
                  <a:pt x="1984073" y="1637411"/>
                  <a:pt x="1943426" y="1610312"/>
                </a:cubicBezTo>
                <a:cubicBezTo>
                  <a:pt x="1887118" y="1525844"/>
                  <a:pt x="1959488" y="1629587"/>
                  <a:pt x="1886728" y="1542271"/>
                </a:cubicBezTo>
                <a:cubicBezTo>
                  <a:pt x="1878003" y="1531801"/>
                  <a:pt x="1872563" y="1518893"/>
                  <a:pt x="1864049" y="1508250"/>
                </a:cubicBezTo>
                <a:cubicBezTo>
                  <a:pt x="1845583" y="1485166"/>
                  <a:pt x="1832610" y="1479729"/>
                  <a:pt x="1807350" y="1462889"/>
                </a:cubicBezTo>
                <a:cubicBezTo>
                  <a:pt x="1790615" y="1437784"/>
                  <a:pt x="1776847" y="1412313"/>
                  <a:pt x="1750652" y="1394848"/>
                </a:cubicBezTo>
                <a:cubicBezTo>
                  <a:pt x="1740706" y="1388217"/>
                  <a:pt x="1727973" y="1387287"/>
                  <a:pt x="1716633" y="1383507"/>
                </a:cubicBezTo>
                <a:cubicBezTo>
                  <a:pt x="1696202" y="1363076"/>
                  <a:pt x="1676220" y="1338646"/>
                  <a:pt x="1648596" y="1326806"/>
                </a:cubicBezTo>
                <a:cubicBezTo>
                  <a:pt x="1634271" y="1320666"/>
                  <a:pt x="1618273" y="1319567"/>
                  <a:pt x="1603237" y="1315466"/>
                </a:cubicBezTo>
                <a:cubicBezTo>
                  <a:pt x="1454900" y="1275009"/>
                  <a:pt x="1581125" y="1307104"/>
                  <a:pt x="1478501" y="1281445"/>
                </a:cubicBezTo>
                <a:cubicBezTo>
                  <a:pt x="1338645" y="1285225"/>
                  <a:pt x="1197985" y="1277335"/>
                  <a:pt x="1058934" y="1292786"/>
                </a:cubicBezTo>
                <a:cubicBezTo>
                  <a:pt x="1047054" y="1294106"/>
                  <a:pt x="1075619" y="1316114"/>
                  <a:pt x="1070274" y="1326806"/>
                </a:cubicBezTo>
                <a:cubicBezTo>
                  <a:pt x="1064929" y="1337497"/>
                  <a:pt x="1048015" y="1336009"/>
                  <a:pt x="1036255" y="1338147"/>
                </a:cubicBezTo>
                <a:cubicBezTo>
                  <a:pt x="1006272" y="1343599"/>
                  <a:pt x="975777" y="1345707"/>
                  <a:pt x="945538" y="1349487"/>
                </a:cubicBezTo>
                <a:cubicBezTo>
                  <a:pt x="922859" y="1357047"/>
                  <a:pt x="900942" y="1367478"/>
                  <a:pt x="877500" y="1372167"/>
                </a:cubicBezTo>
                <a:cubicBezTo>
                  <a:pt x="797357" y="1388196"/>
                  <a:pt x="839090" y="1377411"/>
                  <a:pt x="752764" y="1406188"/>
                </a:cubicBezTo>
                <a:cubicBezTo>
                  <a:pt x="741424" y="1409968"/>
                  <a:pt x="729436" y="1412182"/>
                  <a:pt x="718745" y="1417528"/>
                </a:cubicBezTo>
                <a:lnTo>
                  <a:pt x="628028" y="1462889"/>
                </a:lnTo>
                <a:cubicBezTo>
                  <a:pt x="605349" y="1474229"/>
                  <a:pt x="580275" y="1481696"/>
                  <a:pt x="559990" y="1496910"/>
                </a:cubicBezTo>
                <a:cubicBezTo>
                  <a:pt x="544871" y="1508250"/>
                  <a:pt x="531041" y="1521553"/>
                  <a:pt x="514632" y="1530930"/>
                </a:cubicBezTo>
                <a:cubicBezTo>
                  <a:pt x="504254" y="1536861"/>
                  <a:pt x="491062" y="1536466"/>
                  <a:pt x="480613" y="1542271"/>
                </a:cubicBezTo>
                <a:cubicBezTo>
                  <a:pt x="433678" y="1568347"/>
                  <a:pt x="408844" y="1591916"/>
                  <a:pt x="367217" y="1621652"/>
                </a:cubicBezTo>
                <a:cubicBezTo>
                  <a:pt x="311960" y="1661124"/>
                  <a:pt x="352125" y="1625406"/>
                  <a:pt x="299179" y="1678353"/>
                </a:cubicBezTo>
                <a:cubicBezTo>
                  <a:pt x="295399" y="1689693"/>
                  <a:pt x="295491" y="1703191"/>
                  <a:pt x="287839" y="1712374"/>
                </a:cubicBezTo>
                <a:cubicBezTo>
                  <a:pt x="271878" y="1731528"/>
                  <a:pt x="229145" y="1752528"/>
                  <a:pt x="208462" y="1769075"/>
                </a:cubicBezTo>
                <a:cubicBezTo>
                  <a:pt x="127669" y="1833712"/>
                  <a:pt x="256473" y="1744624"/>
                  <a:pt x="151763" y="1814436"/>
                </a:cubicBezTo>
                <a:lnTo>
                  <a:pt x="117744" y="1916498"/>
                </a:lnTo>
                <a:cubicBezTo>
                  <a:pt x="113964" y="1927838"/>
                  <a:pt x="116351" y="1943888"/>
                  <a:pt x="106405" y="1950519"/>
                </a:cubicBezTo>
                <a:lnTo>
                  <a:pt x="72386" y="1973199"/>
                </a:lnTo>
                <a:cubicBezTo>
                  <a:pt x="68606" y="1984539"/>
                  <a:pt x="64330" y="1995726"/>
                  <a:pt x="61046" y="2007220"/>
                </a:cubicBezTo>
                <a:cubicBezTo>
                  <a:pt x="56765" y="2022206"/>
                  <a:pt x="56677" y="2038641"/>
                  <a:pt x="49707" y="2052581"/>
                </a:cubicBezTo>
                <a:cubicBezTo>
                  <a:pt x="48017" y="2055962"/>
                  <a:pt x="42147" y="2052581"/>
                  <a:pt x="38367" y="2052581"/>
                </a:cubicBezTo>
              </a:path>
            </a:pathLst>
          </a:custGeom>
          <a:ln w="76200" cmpd="sng">
            <a:solidFill>
              <a:schemeClr val="accent5"/>
            </a:solidFill>
          </a:ln>
          <a:effectLst>
            <a:glow rad="698500">
              <a:schemeClr val="accent5">
                <a:alpha val="75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310444" y="229671"/>
            <a:ext cx="2727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ENCIERRA EL NÚMERO 6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3925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1" cy="591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98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15"/>
          <a:stretch/>
        </p:blipFill>
        <p:spPr bwMode="auto">
          <a:xfrm>
            <a:off x="613049" y="2759498"/>
            <a:ext cx="7497128" cy="3844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601760"/>
              </p:ext>
            </p:extLst>
          </p:nvPr>
        </p:nvGraphicFramePr>
        <p:xfrm>
          <a:off x="3310049" y="449810"/>
          <a:ext cx="5680248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6708"/>
                <a:gridCol w="946708"/>
                <a:gridCol w="946708"/>
                <a:gridCol w="946708"/>
                <a:gridCol w="946708"/>
                <a:gridCol w="946708"/>
              </a:tblGrid>
              <a:tr h="604804"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1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2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3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4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5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54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s-ES" sz="5400" b="1" dirty="0">
                        <a:solidFill>
                          <a:schemeClr val="bg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2643" l="532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999" y="976755"/>
            <a:ext cx="1509710" cy="178274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2644" l="3369" r="95745"/>
                    </a14:imgEffect>
                  </a14:imgLayer>
                </a14:imgProps>
              </a:ext>
            </a:extLst>
          </a:blip>
          <a:srcRect b="7401"/>
          <a:stretch/>
        </p:blipFill>
        <p:spPr>
          <a:xfrm flipH="1">
            <a:off x="1763709" y="1116386"/>
            <a:ext cx="1090591" cy="1465947"/>
          </a:xfrm>
          <a:prstGeom prst="rect">
            <a:avLst/>
          </a:prstGeom>
        </p:spPr>
      </p:pic>
      <p:sp>
        <p:nvSpPr>
          <p:cNvPr id="13" name="Forma libre 12"/>
          <p:cNvSpPr/>
          <p:nvPr/>
        </p:nvSpPr>
        <p:spPr>
          <a:xfrm>
            <a:off x="2003598" y="3016956"/>
            <a:ext cx="714649" cy="1524000"/>
          </a:xfrm>
          <a:custGeom>
            <a:avLst/>
            <a:gdLst>
              <a:gd name="connsiteX0" fmla="*/ 437444 w 714649"/>
              <a:gd name="connsiteY0" fmla="*/ 0 h 1524000"/>
              <a:gd name="connsiteX1" fmla="*/ 352778 w 714649"/>
              <a:gd name="connsiteY1" fmla="*/ 14111 h 1524000"/>
              <a:gd name="connsiteX2" fmla="*/ 324555 w 714649"/>
              <a:gd name="connsiteY2" fmla="*/ 42333 h 1524000"/>
              <a:gd name="connsiteX3" fmla="*/ 282222 w 714649"/>
              <a:gd name="connsiteY3" fmla="*/ 70555 h 1524000"/>
              <a:gd name="connsiteX4" fmla="*/ 197555 w 714649"/>
              <a:gd name="connsiteY4" fmla="*/ 183444 h 1524000"/>
              <a:gd name="connsiteX5" fmla="*/ 112889 w 714649"/>
              <a:gd name="connsiteY5" fmla="*/ 310444 h 1524000"/>
              <a:gd name="connsiteX6" fmla="*/ 84667 w 714649"/>
              <a:gd name="connsiteY6" fmla="*/ 352778 h 1524000"/>
              <a:gd name="connsiteX7" fmla="*/ 56444 w 714649"/>
              <a:gd name="connsiteY7" fmla="*/ 437444 h 1524000"/>
              <a:gd name="connsiteX8" fmla="*/ 14111 w 714649"/>
              <a:gd name="connsiteY8" fmla="*/ 522111 h 1524000"/>
              <a:gd name="connsiteX9" fmla="*/ 0 w 714649"/>
              <a:gd name="connsiteY9" fmla="*/ 663222 h 1524000"/>
              <a:gd name="connsiteX10" fmla="*/ 14111 w 714649"/>
              <a:gd name="connsiteY10" fmla="*/ 1100666 h 1524000"/>
              <a:gd name="connsiteX11" fmla="*/ 28222 w 714649"/>
              <a:gd name="connsiteY11" fmla="*/ 1143000 h 1524000"/>
              <a:gd name="connsiteX12" fmla="*/ 70555 w 714649"/>
              <a:gd name="connsiteY12" fmla="*/ 1312333 h 1524000"/>
              <a:gd name="connsiteX13" fmla="*/ 98778 w 714649"/>
              <a:gd name="connsiteY13" fmla="*/ 1411111 h 1524000"/>
              <a:gd name="connsiteX14" fmla="*/ 112889 w 714649"/>
              <a:gd name="connsiteY14" fmla="*/ 1453444 h 1524000"/>
              <a:gd name="connsiteX15" fmla="*/ 239889 w 714649"/>
              <a:gd name="connsiteY15" fmla="*/ 1524000 h 1524000"/>
              <a:gd name="connsiteX16" fmla="*/ 366889 w 714649"/>
              <a:gd name="connsiteY16" fmla="*/ 1509889 h 1524000"/>
              <a:gd name="connsiteX17" fmla="*/ 409222 w 714649"/>
              <a:gd name="connsiteY17" fmla="*/ 1495778 h 1524000"/>
              <a:gd name="connsiteX18" fmla="*/ 508000 w 714649"/>
              <a:gd name="connsiteY18" fmla="*/ 1425222 h 1524000"/>
              <a:gd name="connsiteX19" fmla="*/ 536222 w 714649"/>
              <a:gd name="connsiteY19" fmla="*/ 1382889 h 1524000"/>
              <a:gd name="connsiteX20" fmla="*/ 592667 w 714649"/>
              <a:gd name="connsiteY20" fmla="*/ 1326444 h 1524000"/>
              <a:gd name="connsiteX21" fmla="*/ 677333 w 714649"/>
              <a:gd name="connsiteY21" fmla="*/ 1213555 h 1524000"/>
              <a:gd name="connsiteX22" fmla="*/ 691444 w 714649"/>
              <a:gd name="connsiteY22" fmla="*/ 931333 h 1524000"/>
              <a:gd name="connsiteX23" fmla="*/ 649111 w 714649"/>
              <a:gd name="connsiteY23" fmla="*/ 903111 h 1524000"/>
              <a:gd name="connsiteX24" fmla="*/ 620889 w 714649"/>
              <a:gd name="connsiteY24" fmla="*/ 818444 h 1524000"/>
              <a:gd name="connsiteX25" fmla="*/ 606778 w 714649"/>
              <a:gd name="connsiteY25" fmla="*/ 776111 h 1524000"/>
              <a:gd name="connsiteX26" fmla="*/ 465667 w 714649"/>
              <a:gd name="connsiteY26" fmla="*/ 663222 h 1524000"/>
              <a:gd name="connsiteX27" fmla="*/ 423333 w 714649"/>
              <a:gd name="connsiteY27" fmla="*/ 649111 h 1524000"/>
              <a:gd name="connsiteX28" fmla="*/ 381000 w 714649"/>
              <a:gd name="connsiteY28" fmla="*/ 620889 h 1524000"/>
              <a:gd name="connsiteX29" fmla="*/ 183444 w 714649"/>
              <a:gd name="connsiteY29" fmla="*/ 620889 h 1524000"/>
              <a:gd name="connsiteX30" fmla="*/ 155222 w 714649"/>
              <a:gd name="connsiteY30" fmla="*/ 705555 h 1524000"/>
              <a:gd name="connsiteX31" fmla="*/ 98778 w 714649"/>
              <a:gd name="connsiteY31" fmla="*/ 776111 h 1524000"/>
              <a:gd name="connsiteX32" fmla="*/ 42333 w 714649"/>
              <a:gd name="connsiteY32" fmla="*/ 846666 h 1524000"/>
              <a:gd name="connsiteX33" fmla="*/ 28222 w 714649"/>
              <a:gd name="connsiteY33" fmla="*/ 889000 h 1524000"/>
              <a:gd name="connsiteX34" fmla="*/ 0 w 714649"/>
              <a:gd name="connsiteY34" fmla="*/ 931333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4649" h="1524000">
                <a:moveTo>
                  <a:pt x="437444" y="0"/>
                </a:moveTo>
                <a:cubicBezTo>
                  <a:pt x="409222" y="4704"/>
                  <a:pt x="379568" y="4065"/>
                  <a:pt x="352778" y="14111"/>
                </a:cubicBezTo>
                <a:cubicBezTo>
                  <a:pt x="340321" y="18782"/>
                  <a:pt x="334944" y="34022"/>
                  <a:pt x="324555" y="42333"/>
                </a:cubicBezTo>
                <a:cubicBezTo>
                  <a:pt x="311312" y="52927"/>
                  <a:pt x="296333" y="61148"/>
                  <a:pt x="282222" y="70555"/>
                </a:cubicBezTo>
                <a:cubicBezTo>
                  <a:pt x="245507" y="180702"/>
                  <a:pt x="305654" y="21293"/>
                  <a:pt x="197555" y="183444"/>
                </a:cubicBezTo>
                <a:lnTo>
                  <a:pt x="112889" y="310444"/>
                </a:lnTo>
                <a:cubicBezTo>
                  <a:pt x="103482" y="324555"/>
                  <a:pt x="90030" y="336689"/>
                  <a:pt x="84667" y="352778"/>
                </a:cubicBezTo>
                <a:cubicBezTo>
                  <a:pt x="75259" y="381000"/>
                  <a:pt x="72945" y="412691"/>
                  <a:pt x="56444" y="437444"/>
                </a:cubicBezTo>
                <a:cubicBezTo>
                  <a:pt x="19971" y="492154"/>
                  <a:pt x="33585" y="463689"/>
                  <a:pt x="14111" y="522111"/>
                </a:cubicBezTo>
                <a:cubicBezTo>
                  <a:pt x="9407" y="569148"/>
                  <a:pt x="0" y="615950"/>
                  <a:pt x="0" y="663222"/>
                </a:cubicBezTo>
                <a:cubicBezTo>
                  <a:pt x="0" y="809113"/>
                  <a:pt x="5544" y="955027"/>
                  <a:pt x="14111" y="1100666"/>
                </a:cubicBezTo>
                <a:cubicBezTo>
                  <a:pt x="14984" y="1115515"/>
                  <a:pt x="24995" y="1128480"/>
                  <a:pt x="28222" y="1143000"/>
                </a:cubicBezTo>
                <a:cubicBezTo>
                  <a:pt x="66222" y="1314001"/>
                  <a:pt x="13532" y="1141266"/>
                  <a:pt x="70555" y="1312333"/>
                </a:cubicBezTo>
                <a:cubicBezTo>
                  <a:pt x="104395" y="1413852"/>
                  <a:pt x="63334" y="1287055"/>
                  <a:pt x="98778" y="1411111"/>
                </a:cubicBezTo>
                <a:cubicBezTo>
                  <a:pt x="102864" y="1425413"/>
                  <a:pt x="102371" y="1442926"/>
                  <a:pt x="112889" y="1453444"/>
                </a:cubicBezTo>
                <a:cubicBezTo>
                  <a:pt x="161412" y="1501967"/>
                  <a:pt x="186654" y="1506256"/>
                  <a:pt x="239889" y="1524000"/>
                </a:cubicBezTo>
                <a:cubicBezTo>
                  <a:pt x="282222" y="1519296"/>
                  <a:pt x="324875" y="1516891"/>
                  <a:pt x="366889" y="1509889"/>
                </a:cubicBezTo>
                <a:cubicBezTo>
                  <a:pt x="381561" y="1507444"/>
                  <a:pt x="397118" y="1504424"/>
                  <a:pt x="409222" y="1495778"/>
                </a:cubicBezTo>
                <a:cubicBezTo>
                  <a:pt x="526406" y="1412075"/>
                  <a:pt x="412350" y="1457105"/>
                  <a:pt x="508000" y="1425222"/>
                </a:cubicBezTo>
                <a:cubicBezTo>
                  <a:pt x="517407" y="1411111"/>
                  <a:pt x="525185" y="1395765"/>
                  <a:pt x="536222" y="1382889"/>
                </a:cubicBezTo>
                <a:cubicBezTo>
                  <a:pt x="553539" y="1362686"/>
                  <a:pt x="577907" y="1348584"/>
                  <a:pt x="592667" y="1326444"/>
                </a:cubicBezTo>
                <a:cubicBezTo>
                  <a:pt x="656491" y="1230708"/>
                  <a:pt x="625127" y="1265763"/>
                  <a:pt x="677333" y="1213555"/>
                </a:cubicBezTo>
                <a:cubicBezTo>
                  <a:pt x="715984" y="1097601"/>
                  <a:pt x="730861" y="1089002"/>
                  <a:pt x="691444" y="931333"/>
                </a:cubicBezTo>
                <a:cubicBezTo>
                  <a:pt x="687331" y="914880"/>
                  <a:pt x="663222" y="912518"/>
                  <a:pt x="649111" y="903111"/>
                </a:cubicBezTo>
                <a:lnTo>
                  <a:pt x="620889" y="818444"/>
                </a:lnTo>
                <a:cubicBezTo>
                  <a:pt x="616185" y="804333"/>
                  <a:pt x="617296" y="786629"/>
                  <a:pt x="606778" y="776111"/>
                </a:cubicBezTo>
                <a:cubicBezTo>
                  <a:pt x="568243" y="737576"/>
                  <a:pt x="519069" y="681022"/>
                  <a:pt x="465667" y="663222"/>
                </a:cubicBezTo>
                <a:lnTo>
                  <a:pt x="423333" y="649111"/>
                </a:lnTo>
                <a:cubicBezTo>
                  <a:pt x="409222" y="639704"/>
                  <a:pt x="396169" y="628473"/>
                  <a:pt x="381000" y="620889"/>
                </a:cubicBezTo>
                <a:cubicBezTo>
                  <a:pt x="315221" y="587999"/>
                  <a:pt x="263217" y="613637"/>
                  <a:pt x="183444" y="620889"/>
                </a:cubicBezTo>
                <a:cubicBezTo>
                  <a:pt x="174037" y="649111"/>
                  <a:pt x="176257" y="684519"/>
                  <a:pt x="155222" y="705555"/>
                </a:cubicBezTo>
                <a:cubicBezTo>
                  <a:pt x="87070" y="773709"/>
                  <a:pt x="169993" y="687094"/>
                  <a:pt x="98778" y="776111"/>
                </a:cubicBezTo>
                <a:cubicBezTo>
                  <a:pt x="18349" y="876646"/>
                  <a:pt x="129197" y="716370"/>
                  <a:pt x="42333" y="846666"/>
                </a:cubicBezTo>
                <a:cubicBezTo>
                  <a:pt x="37629" y="860777"/>
                  <a:pt x="34874" y="875696"/>
                  <a:pt x="28222" y="889000"/>
                </a:cubicBezTo>
                <a:cubicBezTo>
                  <a:pt x="20638" y="904169"/>
                  <a:pt x="0" y="931333"/>
                  <a:pt x="0" y="931333"/>
                </a:cubicBezTo>
              </a:path>
            </a:pathLst>
          </a:custGeom>
          <a:ln w="3175" cmpd="sng">
            <a:solidFill>
              <a:srgbClr val="FFFF00"/>
            </a:solidFill>
          </a:ln>
          <a:effectLst>
            <a:glow rad="254000">
              <a:srgbClr val="FFFF00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orma libre 15"/>
          <p:cNvSpPr/>
          <p:nvPr/>
        </p:nvSpPr>
        <p:spPr>
          <a:xfrm>
            <a:off x="3310049" y="3016956"/>
            <a:ext cx="714649" cy="1524000"/>
          </a:xfrm>
          <a:custGeom>
            <a:avLst/>
            <a:gdLst>
              <a:gd name="connsiteX0" fmla="*/ 437444 w 714649"/>
              <a:gd name="connsiteY0" fmla="*/ 0 h 1524000"/>
              <a:gd name="connsiteX1" fmla="*/ 352778 w 714649"/>
              <a:gd name="connsiteY1" fmla="*/ 14111 h 1524000"/>
              <a:gd name="connsiteX2" fmla="*/ 324555 w 714649"/>
              <a:gd name="connsiteY2" fmla="*/ 42333 h 1524000"/>
              <a:gd name="connsiteX3" fmla="*/ 282222 w 714649"/>
              <a:gd name="connsiteY3" fmla="*/ 70555 h 1524000"/>
              <a:gd name="connsiteX4" fmla="*/ 197555 w 714649"/>
              <a:gd name="connsiteY4" fmla="*/ 183444 h 1524000"/>
              <a:gd name="connsiteX5" fmla="*/ 112889 w 714649"/>
              <a:gd name="connsiteY5" fmla="*/ 310444 h 1524000"/>
              <a:gd name="connsiteX6" fmla="*/ 84667 w 714649"/>
              <a:gd name="connsiteY6" fmla="*/ 352778 h 1524000"/>
              <a:gd name="connsiteX7" fmla="*/ 56444 w 714649"/>
              <a:gd name="connsiteY7" fmla="*/ 437444 h 1524000"/>
              <a:gd name="connsiteX8" fmla="*/ 14111 w 714649"/>
              <a:gd name="connsiteY8" fmla="*/ 522111 h 1524000"/>
              <a:gd name="connsiteX9" fmla="*/ 0 w 714649"/>
              <a:gd name="connsiteY9" fmla="*/ 663222 h 1524000"/>
              <a:gd name="connsiteX10" fmla="*/ 14111 w 714649"/>
              <a:gd name="connsiteY10" fmla="*/ 1100666 h 1524000"/>
              <a:gd name="connsiteX11" fmla="*/ 28222 w 714649"/>
              <a:gd name="connsiteY11" fmla="*/ 1143000 h 1524000"/>
              <a:gd name="connsiteX12" fmla="*/ 70555 w 714649"/>
              <a:gd name="connsiteY12" fmla="*/ 1312333 h 1524000"/>
              <a:gd name="connsiteX13" fmla="*/ 98778 w 714649"/>
              <a:gd name="connsiteY13" fmla="*/ 1411111 h 1524000"/>
              <a:gd name="connsiteX14" fmla="*/ 112889 w 714649"/>
              <a:gd name="connsiteY14" fmla="*/ 1453444 h 1524000"/>
              <a:gd name="connsiteX15" fmla="*/ 239889 w 714649"/>
              <a:gd name="connsiteY15" fmla="*/ 1524000 h 1524000"/>
              <a:gd name="connsiteX16" fmla="*/ 366889 w 714649"/>
              <a:gd name="connsiteY16" fmla="*/ 1509889 h 1524000"/>
              <a:gd name="connsiteX17" fmla="*/ 409222 w 714649"/>
              <a:gd name="connsiteY17" fmla="*/ 1495778 h 1524000"/>
              <a:gd name="connsiteX18" fmla="*/ 508000 w 714649"/>
              <a:gd name="connsiteY18" fmla="*/ 1425222 h 1524000"/>
              <a:gd name="connsiteX19" fmla="*/ 536222 w 714649"/>
              <a:gd name="connsiteY19" fmla="*/ 1382889 h 1524000"/>
              <a:gd name="connsiteX20" fmla="*/ 592667 w 714649"/>
              <a:gd name="connsiteY20" fmla="*/ 1326444 h 1524000"/>
              <a:gd name="connsiteX21" fmla="*/ 677333 w 714649"/>
              <a:gd name="connsiteY21" fmla="*/ 1213555 h 1524000"/>
              <a:gd name="connsiteX22" fmla="*/ 691444 w 714649"/>
              <a:gd name="connsiteY22" fmla="*/ 931333 h 1524000"/>
              <a:gd name="connsiteX23" fmla="*/ 649111 w 714649"/>
              <a:gd name="connsiteY23" fmla="*/ 903111 h 1524000"/>
              <a:gd name="connsiteX24" fmla="*/ 620889 w 714649"/>
              <a:gd name="connsiteY24" fmla="*/ 818444 h 1524000"/>
              <a:gd name="connsiteX25" fmla="*/ 606778 w 714649"/>
              <a:gd name="connsiteY25" fmla="*/ 776111 h 1524000"/>
              <a:gd name="connsiteX26" fmla="*/ 465667 w 714649"/>
              <a:gd name="connsiteY26" fmla="*/ 663222 h 1524000"/>
              <a:gd name="connsiteX27" fmla="*/ 423333 w 714649"/>
              <a:gd name="connsiteY27" fmla="*/ 649111 h 1524000"/>
              <a:gd name="connsiteX28" fmla="*/ 381000 w 714649"/>
              <a:gd name="connsiteY28" fmla="*/ 620889 h 1524000"/>
              <a:gd name="connsiteX29" fmla="*/ 183444 w 714649"/>
              <a:gd name="connsiteY29" fmla="*/ 620889 h 1524000"/>
              <a:gd name="connsiteX30" fmla="*/ 155222 w 714649"/>
              <a:gd name="connsiteY30" fmla="*/ 705555 h 1524000"/>
              <a:gd name="connsiteX31" fmla="*/ 98778 w 714649"/>
              <a:gd name="connsiteY31" fmla="*/ 776111 h 1524000"/>
              <a:gd name="connsiteX32" fmla="*/ 42333 w 714649"/>
              <a:gd name="connsiteY32" fmla="*/ 846666 h 1524000"/>
              <a:gd name="connsiteX33" fmla="*/ 28222 w 714649"/>
              <a:gd name="connsiteY33" fmla="*/ 889000 h 1524000"/>
              <a:gd name="connsiteX34" fmla="*/ 0 w 714649"/>
              <a:gd name="connsiteY34" fmla="*/ 931333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4649" h="1524000">
                <a:moveTo>
                  <a:pt x="437444" y="0"/>
                </a:moveTo>
                <a:cubicBezTo>
                  <a:pt x="409222" y="4704"/>
                  <a:pt x="379568" y="4065"/>
                  <a:pt x="352778" y="14111"/>
                </a:cubicBezTo>
                <a:cubicBezTo>
                  <a:pt x="340321" y="18782"/>
                  <a:pt x="334944" y="34022"/>
                  <a:pt x="324555" y="42333"/>
                </a:cubicBezTo>
                <a:cubicBezTo>
                  <a:pt x="311312" y="52927"/>
                  <a:pt x="296333" y="61148"/>
                  <a:pt x="282222" y="70555"/>
                </a:cubicBezTo>
                <a:cubicBezTo>
                  <a:pt x="245507" y="180702"/>
                  <a:pt x="305654" y="21293"/>
                  <a:pt x="197555" y="183444"/>
                </a:cubicBezTo>
                <a:lnTo>
                  <a:pt x="112889" y="310444"/>
                </a:lnTo>
                <a:cubicBezTo>
                  <a:pt x="103482" y="324555"/>
                  <a:pt x="90030" y="336689"/>
                  <a:pt x="84667" y="352778"/>
                </a:cubicBezTo>
                <a:cubicBezTo>
                  <a:pt x="75259" y="381000"/>
                  <a:pt x="72945" y="412691"/>
                  <a:pt x="56444" y="437444"/>
                </a:cubicBezTo>
                <a:cubicBezTo>
                  <a:pt x="19971" y="492154"/>
                  <a:pt x="33585" y="463689"/>
                  <a:pt x="14111" y="522111"/>
                </a:cubicBezTo>
                <a:cubicBezTo>
                  <a:pt x="9407" y="569148"/>
                  <a:pt x="0" y="615950"/>
                  <a:pt x="0" y="663222"/>
                </a:cubicBezTo>
                <a:cubicBezTo>
                  <a:pt x="0" y="809113"/>
                  <a:pt x="5544" y="955027"/>
                  <a:pt x="14111" y="1100666"/>
                </a:cubicBezTo>
                <a:cubicBezTo>
                  <a:pt x="14984" y="1115515"/>
                  <a:pt x="24995" y="1128480"/>
                  <a:pt x="28222" y="1143000"/>
                </a:cubicBezTo>
                <a:cubicBezTo>
                  <a:pt x="66222" y="1314001"/>
                  <a:pt x="13532" y="1141266"/>
                  <a:pt x="70555" y="1312333"/>
                </a:cubicBezTo>
                <a:cubicBezTo>
                  <a:pt x="104395" y="1413852"/>
                  <a:pt x="63334" y="1287055"/>
                  <a:pt x="98778" y="1411111"/>
                </a:cubicBezTo>
                <a:cubicBezTo>
                  <a:pt x="102864" y="1425413"/>
                  <a:pt x="102371" y="1442926"/>
                  <a:pt x="112889" y="1453444"/>
                </a:cubicBezTo>
                <a:cubicBezTo>
                  <a:pt x="161412" y="1501967"/>
                  <a:pt x="186654" y="1506256"/>
                  <a:pt x="239889" y="1524000"/>
                </a:cubicBezTo>
                <a:cubicBezTo>
                  <a:pt x="282222" y="1519296"/>
                  <a:pt x="324875" y="1516891"/>
                  <a:pt x="366889" y="1509889"/>
                </a:cubicBezTo>
                <a:cubicBezTo>
                  <a:pt x="381561" y="1507444"/>
                  <a:pt x="397118" y="1504424"/>
                  <a:pt x="409222" y="1495778"/>
                </a:cubicBezTo>
                <a:cubicBezTo>
                  <a:pt x="526406" y="1412075"/>
                  <a:pt x="412350" y="1457105"/>
                  <a:pt x="508000" y="1425222"/>
                </a:cubicBezTo>
                <a:cubicBezTo>
                  <a:pt x="517407" y="1411111"/>
                  <a:pt x="525185" y="1395765"/>
                  <a:pt x="536222" y="1382889"/>
                </a:cubicBezTo>
                <a:cubicBezTo>
                  <a:pt x="553539" y="1362686"/>
                  <a:pt x="577907" y="1348584"/>
                  <a:pt x="592667" y="1326444"/>
                </a:cubicBezTo>
                <a:cubicBezTo>
                  <a:pt x="656491" y="1230708"/>
                  <a:pt x="625127" y="1265763"/>
                  <a:pt x="677333" y="1213555"/>
                </a:cubicBezTo>
                <a:cubicBezTo>
                  <a:pt x="715984" y="1097601"/>
                  <a:pt x="730861" y="1089002"/>
                  <a:pt x="691444" y="931333"/>
                </a:cubicBezTo>
                <a:cubicBezTo>
                  <a:pt x="687331" y="914880"/>
                  <a:pt x="663222" y="912518"/>
                  <a:pt x="649111" y="903111"/>
                </a:cubicBezTo>
                <a:lnTo>
                  <a:pt x="620889" y="818444"/>
                </a:lnTo>
                <a:cubicBezTo>
                  <a:pt x="616185" y="804333"/>
                  <a:pt x="617296" y="786629"/>
                  <a:pt x="606778" y="776111"/>
                </a:cubicBezTo>
                <a:cubicBezTo>
                  <a:pt x="568243" y="737576"/>
                  <a:pt x="519069" y="681022"/>
                  <a:pt x="465667" y="663222"/>
                </a:cubicBezTo>
                <a:lnTo>
                  <a:pt x="423333" y="649111"/>
                </a:lnTo>
                <a:cubicBezTo>
                  <a:pt x="409222" y="639704"/>
                  <a:pt x="396169" y="628473"/>
                  <a:pt x="381000" y="620889"/>
                </a:cubicBezTo>
                <a:cubicBezTo>
                  <a:pt x="315221" y="587999"/>
                  <a:pt x="263217" y="613637"/>
                  <a:pt x="183444" y="620889"/>
                </a:cubicBezTo>
                <a:cubicBezTo>
                  <a:pt x="174037" y="649111"/>
                  <a:pt x="176257" y="684519"/>
                  <a:pt x="155222" y="705555"/>
                </a:cubicBezTo>
                <a:cubicBezTo>
                  <a:pt x="87070" y="773709"/>
                  <a:pt x="169993" y="687094"/>
                  <a:pt x="98778" y="776111"/>
                </a:cubicBezTo>
                <a:cubicBezTo>
                  <a:pt x="18349" y="876646"/>
                  <a:pt x="129197" y="716370"/>
                  <a:pt x="42333" y="846666"/>
                </a:cubicBezTo>
                <a:cubicBezTo>
                  <a:pt x="37629" y="860777"/>
                  <a:pt x="34874" y="875696"/>
                  <a:pt x="28222" y="889000"/>
                </a:cubicBezTo>
                <a:cubicBezTo>
                  <a:pt x="20638" y="904169"/>
                  <a:pt x="0" y="931333"/>
                  <a:pt x="0" y="931333"/>
                </a:cubicBezTo>
              </a:path>
            </a:pathLst>
          </a:custGeom>
          <a:ln w="3175" cmpd="sng">
            <a:solidFill>
              <a:srgbClr val="FFFF00"/>
            </a:solidFill>
          </a:ln>
          <a:effectLst>
            <a:glow rad="254000">
              <a:srgbClr val="FFFF00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Forma libre 16"/>
          <p:cNvSpPr/>
          <p:nvPr/>
        </p:nvSpPr>
        <p:spPr>
          <a:xfrm>
            <a:off x="4551356" y="3016956"/>
            <a:ext cx="714649" cy="1524000"/>
          </a:xfrm>
          <a:custGeom>
            <a:avLst/>
            <a:gdLst>
              <a:gd name="connsiteX0" fmla="*/ 437444 w 714649"/>
              <a:gd name="connsiteY0" fmla="*/ 0 h 1524000"/>
              <a:gd name="connsiteX1" fmla="*/ 352778 w 714649"/>
              <a:gd name="connsiteY1" fmla="*/ 14111 h 1524000"/>
              <a:gd name="connsiteX2" fmla="*/ 324555 w 714649"/>
              <a:gd name="connsiteY2" fmla="*/ 42333 h 1524000"/>
              <a:gd name="connsiteX3" fmla="*/ 282222 w 714649"/>
              <a:gd name="connsiteY3" fmla="*/ 70555 h 1524000"/>
              <a:gd name="connsiteX4" fmla="*/ 197555 w 714649"/>
              <a:gd name="connsiteY4" fmla="*/ 183444 h 1524000"/>
              <a:gd name="connsiteX5" fmla="*/ 112889 w 714649"/>
              <a:gd name="connsiteY5" fmla="*/ 310444 h 1524000"/>
              <a:gd name="connsiteX6" fmla="*/ 84667 w 714649"/>
              <a:gd name="connsiteY6" fmla="*/ 352778 h 1524000"/>
              <a:gd name="connsiteX7" fmla="*/ 56444 w 714649"/>
              <a:gd name="connsiteY7" fmla="*/ 437444 h 1524000"/>
              <a:gd name="connsiteX8" fmla="*/ 14111 w 714649"/>
              <a:gd name="connsiteY8" fmla="*/ 522111 h 1524000"/>
              <a:gd name="connsiteX9" fmla="*/ 0 w 714649"/>
              <a:gd name="connsiteY9" fmla="*/ 663222 h 1524000"/>
              <a:gd name="connsiteX10" fmla="*/ 14111 w 714649"/>
              <a:gd name="connsiteY10" fmla="*/ 1100666 h 1524000"/>
              <a:gd name="connsiteX11" fmla="*/ 28222 w 714649"/>
              <a:gd name="connsiteY11" fmla="*/ 1143000 h 1524000"/>
              <a:gd name="connsiteX12" fmla="*/ 70555 w 714649"/>
              <a:gd name="connsiteY12" fmla="*/ 1312333 h 1524000"/>
              <a:gd name="connsiteX13" fmla="*/ 98778 w 714649"/>
              <a:gd name="connsiteY13" fmla="*/ 1411111 h 1524000"/>
              <a:gd name="connsiteX14" fmla="*/ 112889 w 714649"/>
              <a:gd name="connsiteY14" fmla="*/ 1453444 h 1524000"/>
              <a:gd name="connsiteX15" fmla="*/ 239889 w 714649"/>
              <a:gd name="connsiteY15" fmla="*/ 1524000 h 1524000"/>
              <a:gd name="connsiteX16" fmla="*/ 366889 w 714649"/>
              <a:gd name="connsiteY16" fmla="*/ 1509889 h 1524000"/>
              <a:gd name="connsiteX17" fmla="*/ 409222 w 714649"/>
              <a:gd name="connsiteY17" fmla="*/ 1495778 h 1524000"/>
              <a:gd name="connsiteX18" fmla="*/ 508000 w 714649"/>
              <a:gd name="connsiteY18" fmla="*/ 1425222 h 1524000"/>
              <a:gd name="connsiteX19" fmla="*/ 536222 w 714649"/>
              <a:gd name="connsiteY19" fmla="*/ 1382889 h 1524000"/>
              <a:gd name="connsiteX20" fmla="*/ 592667 w 714649"/>
              <a:gd name="connsiteY20" fmla="*/ 1326444 h 1524000"/>
              <a:gd name="connsiteX21" fmla="*/ 677333 w 714649"/>
              <a:gd name="connsiteY21" fmla="*/ 1213555 h 1524000"/>
              <a:gd name="connsiteX22" fmla="*/ 691444 w 714649"/>
              <a:gd name="connsiteY22" fmla="*/ 931333 h 1524000"/>
              <a:gd name="connsiteX23" fmla="*/ 649111 w 714649"/>
              <a:gd name="connsiteY23" fmla="*/ 903111 h 1524000"/>
              <a:gd name="connsiteX24" fmla="*/ 620889 w 714649"/>
              <a:gd name="connsiteY24" fmla="*/ 818444 h 1524000"/>
              <a:gd name="connsiteX25" fmla="*/ 606778 w 714649"/>
              <a:gd name="connsiteY25" fmla="*/ 776111 h 1524000"/>
              <a:gd name="connsiteX26" fmla="*/ 465667 w 714649"/>
              <a:gd name="connsiteY26" fmla="*/ 663222 h 1524000"/>
              <a:gd name="connsiteX27" fmla="*/ 423333 w 714649"/>
              <a:gd name="connsiteY27" fmla="*/ 649111 h 1524000"/>
              <a:gd name="connsiteX28" fmla="*/ 381000 w 714649"/>
              <a:gd name="connsiteY28" fmla="*/ 620889 h 1524000"/>
              <a:gd name="connsiteX29" fmla="*/ 183444 w 714649"/>
              <a:gd name="connsiteY29" fmla="*/ 620889 h 1524000"/>
              <a:gd name="connsiteX30" fmla="*/ 155222 w 714649"/>
              <a:gd name="connsiteY30" fmla="*/ 705555 h 1524000"/>
              <a:gd name="connsiteX31" fmla="*/ 98778 w 714649"/>
              <a:gd name="connsiteY31" fmla="*/ 776111 h 1524000"/>
              <a:gd name="connsiteX32" fmla="*/ 42333 w 714649"/>
              <a:gd name="connsiteY32" fmla="*/ 846666 h 1524000"/>
              <a:gd name="connsiteX33" fmla="*/ 28222 w 714649"/>
              <a:gd name="connsiteY33" fmla="*/ 889000 h 1524000"/>
              <a:gd name="connsiteX34" fmla="*/ 0 w 714649"/>
              <a:gd name="connsiteY34" fmla="*/ 931333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4649" h="1524000">
                <a:moveTo>
                  <a:pt x="437444" y="0"/>
                </a:moveTo>
                <a:cubicBezTo>
                  <a:pt x="409222" y="4704"/>
                  <a:pt x="379568" y="4065"/>
                  <a:pt x="352778" y="14111"/>
                </a:cubicBezTo>
                <a:cubicBezTo>
                  <a:pt x="340321" y="18782"/>
                  <a:pt x="334944" y="34022"/>
                  <a:pt x="324555" y="42333"/>
                </a:cubicBezTo>
                <a:cubicBezTo>
                  <a:pt x="311312" y="52927"/>
                  <a:pt x="296333" y="61148"/>
                  <a:pt x="282222" y="70555"/>
                </a:cubicBezTo>
                <a:cubicBezTo>
                  <a:pt x="245507" y="180702"/>
                  <a:pt x="305654" y="21293"/>
                  <a:pt x="197555" y="183444"/>
                </a:cubicBezTo>
                <a:lnTo>
                  <a:pt x="112889" y="310444"/>
                </a:lnTo>
                <a:cubicBezTo>
                  <a:pt x="103482" y="324555"/>
                  <a:pt x="90030" y="336689"/>
                  <a:pt x="84667" y="352778"/>
                </a:cubicBezTo>
                <a:cubicBezTo>
                  <a:pt x="75259" y="381000"/>
                  <a:pt x="72945" y="412691"/>
                  <a:pt x="56444" y="437444"/>
                </a:cubicBezTo>
                <a:cubicBezTo>
                  <a:pt x="19971" y="492154"/>
                  <a:pt x="33585" y="463689"/>
                  <a:pt x="14111" y="522111"/>
                </a:cubicBezTo>
                <a:cubicBezTo>
                  <a:pt x="9407" y="569148"/>
                  <a:pt x="0" y="615950"/>
                  <a:pt x="0" y="663222"/>
                </a:cubicBezTo>
                <a:cubicBezTo>
                  <a:pt x="0" y="809113"/>
                  <a:pt x="5544" y="955027"/>
                  <a:pt x="14111" y="1100666"/>
                </a:cubicBezTo>
                <a:cubicBezTo>
                  <a:pt x="14984" y="1115515"/>
                  <a:pt x="24995" y="1128480"/>
                  <a:pt x="28222" y="1143000"/>
                </a:cubicBezTo>
                <a:cubicBezTo>
                  <a:pt x="66222" y="1314001"/>
                  <a:pt x="13532" y="1141266"/>
                  <a:pt x="70555" y="1312333"/>
                </a:cubicBezTo>
                <a:cubicBezTo>
                  <a:pt x="104395" y="1413852"/>
                  <a:pt x="63334" y="1287055"/>
                  <a:pt x="98778" y="1411111"/>
                </a:cubicBezTo>
                <a:cubicBezTo>
                  <a:pt x="102864" y="1425413"/>
                  <a:pt x="102371" y="1442926"/>
                  <a:pt x="112889" y="1453444"/>
                </a:cubicBezTo>
                <a:cubicBezTo>
                  <a:pt x="161412" y="1501967"/>
                  <a:pt x="186654" y="1506256"/>
                  <a:pt x="239889" y="1524000"/>
                </a:cubicBezTo>
                <a:cubicBezTo>
                  <a:pt x="282222" y="1519296"/>
                  <a:pt x="324875" y="1516891"/>
                  <a:pt x="366889" y="1509889"/>
                </a:cubicBezTo>
                <a:cubicBezTo>
                  <a:pt x="381561" y="1507444"/>
                  <a:pt x="397118" y="1504424"/>
                  <a:pt x="409222" y="1495778"/>
                </a:cubicBezTo>
                <a:cubicBezTo>
                  <a:pt x="526406" y="1412075"/>
                  <a:pt x="412350" y="1457105"/>
                  <a:pt x="508000" y="1425222"/>
                </a:cubicBezTo>
                <a:cubicBezTo>
                  <a:pt x="517407" y="1411111"/>
                  <a:pt x="525185" y="1395765"/>
                  <a:pt x="536222" y="1382889"/>
                </a:cubicBezTo>
                <a:cubicBezTo>
                  <a:pt x="553539" y="1362686"/>
                  <a:pt x="577907" y="1348584"/>
                  <a:pt x="592667" y="1326444"/>
                </a:cubicBezTo>
                <a:cubicBezTo>
                  <a:pt x="656491" y="1230708"/>
                  <a:pt x="625127" y="1265763"/>
                  <a:pt x="677333" y="1213555"/>
                </a:cubicBezTo>
                <a:cubicBezTo>
                  <a:pt x="715984" y="1097601"/>
                  <a:pt x="730861" y="1089002"/>
                  <a:pt x="691444" y="931333"/>
                </a:cubicBezTo>
                <a:cubicBezTo>
                  <a:pt x="687331" y="914880"/>
                  <a:pt x="663222" y="912518"/>
                  <a:pt x="649111" y="903111"/>
                </a:cubicBezTo>
                <a:lnTo>
                  <a:pt x="620889" y="818444"/>
                </a:lnTo>
                <a:cubicBezTo>
                  <a:pt x="616185" y="804333"/>
                  <a:pt x="617296" y="786629"/>
                  <a:pt x="606778" y="776111"/>
                </a:cubicBezTo>
                <a:cubicBezTo>
                  <a:pt x="568243" y="737576"/>
                  <a:pt x="519069" y="681022"/>
                  <a:pt x="465667" y="663222"/>
                </a:cubicBezTo>
                <a:lnTo>
                  <a:pt x="423333" y="649111"/>
                </a:lnTo>
                <a:cubicBezTo>
                  <a:pt x="409222" y="639704"/>
                  <a:pt x="396169" y="628473"/>
                  <a:pt x="381000" y="620889"/>
                </a:cubicBezTo>
                <a:cubicBezTo>
                  <a:pt x="315221" y="587999"/>
                  <a:pt x="263217" y="613637"/>
                  <a:pt x="183444" y="620889"/>
                </a:cubicBezTo>
                <a:cubicBezTo>
                  <a:pt x="174037" y="649111"/>
                  <a:pt x="176257" y="684519"/>
                  <a:pt x="155222" y="705555"/>
                </a:cubicBezTo>
                <a:cubicBezTo>
                  <a:pt x="87070" y="773709"/>
                  <a:pt x="169993" y="687094"/>
                  <a:pt x="98778" y="776111"/>
                </a:cubicBezTo>
                <a:cubicBezTo>
                  <a:pt x="18349" y="876646"/>
                  <a:pt x="129197" y="716370"/>
                  <a:pt x="42333" y="846666"/>
                </a:cubicBezTo>
                <a:cubicBezTo>
                  <a:pt x="37629" y="860777"/>
                  <a:pt x="34874" y="875696"/>
                  <a:pt x="28222" y="889000"/>
                </a:cubicBezTo>
                <a:cubicBezTo>
                  <a:pt x="20638" y="904169"/>
                  <a:pt x="0" y="931333"/>
                  <a:pt x="0" y="931333"/>
                </a:cubicBezTo>
              </a:path>
            </a:pathLst>
          </a:custGeom>
          <a:ln w="3175" cmpd="sng">
            <a:solidFill>
              <a:srgbClr val="FFFF00"/>
            </a:solidFill>
          </a:ln>
          <a:effectLst>
            <a:glow rad="254000">
              <a:srgbClr val="FFFF00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orma libre 17"/>
          <p:cNvSpPr/>
          <p:nvPr/>
        </p:nvSpPr>
        <p:spPr>
          <a:xfrm>
            <a:off x="5838998" y="3016956"/>
            <a:ext cx="714649" cy="1524000"/>
          </a:xfrm>
          <a:custGeom>
            <a:avLst/>
            <a:gdLst>
              <a:gd name="connsiteX0" fmla="*/ 437444 w 714649"/>
              <a:gd name="connsiteY0" fmla="*/ 0 h 1524000"/>
              <a:gd name="connsiteX1" fmla="*/ 352778 w 714649"/>
              <a:gd name="connsiteY1" fmla="*/ 14111 h 1524000"/>
              <a:gd name="connsiteX2" fmla="*/ 324555 w 714649"/>
              <a:gd name="connsiteY2" fmla="*/ 42333 h 1524000"/>
              <a:gd name="connsiteX3" fmla="*/ 282222 w 714649"/>
              <a:gd name="connsiteY3" fmla="*/ 70555 h 1524000"/>
              <a:gd name="connsiteX4" fmla="*/ 197555 w 714649"/>
              <a:gd name="connsiteY4" fmla="*/ 183444 h 1524000"/>
              <a:gd name="connsiteX5" fmla="*/ 112889 w 714649"/>
              <a:gd name="connsiteY5" fmla="*/ 310444 h 1524000"/>
              <a:gd name="connsiteX6" fmla="*/ 84667 w 714649"/>
              <a:gd name="connsiteY6" fmla="*/ 352778 h 1524000"/>
              <a:gd name="connsiteX7" fmla="*/ 56444 w 714649"/>
              <a:gd name="connsiteY7" fmla="*/ 437444 h 1524000"/>
              <a:gd name="connsiteX8" fmla="*/ 14111 w 714649"/>
              <a:gd name="connsiteY8" fmla="*/ 522111 h 1524000"/>
              <a:gd name="connsiteX9" fmla="*/ 0 w 714649"/>
              <a:gd name="connsiteY9" fmla="*/ 663222 h 1524000"/>
              <a:gd name="connsiteX10" fmla="*/ 14111 w 714649"/>
              <a:gd name="connsiteY10" fmla="*/ 1100666 h 1524000"/>
              <a:gd name="connsiteX11" fmla="*/ 28222 w 714649"/>
              <a:gd name="connsiteY11" fmla="*/ 1143000 h 1524000"/>
              <a:gd name="connsiteX12" fmla="*/ 70555 w 714649"/>
              <a:gd name="connsiteY12" fmla="*/ 1312333 h 1524000"/>
              <a:gd name="connsiteX13" fmla="*/ 98778 w 714649"/>
              <a:gd name="connsiteY13" fmla="*/ 1411111 h 1524000"/>
              <a:gd name="connsiteX14" fmla="*/ 112889 w 714649"/>
              <a:gd name="connsiteY14" fmla="*/ 1453444 h 1524000"/>
              <a:gd name="connsiteX15" fmla="*/ 239889 w 714649"/>
              <a:gd name="connsiteY15" fmla="*/ 1524000 h 1524000"/>
              <a:gd name="connsiteX16" fmla="*/ 366889 w 714649"/>
              <a:gd name="connsiteY16" fmla="*/ 1509889 h 1524000"/>
              <a:gd name="connsiteX17" fmla="*/ 409222 w 714649"/>
              <a:gd name="connsiteY17" fmla="*/ 1495778 h 1524000"/>
              <a:gd name="connsiteX18" fmla="*/ 508000 w 714649"/>
              <a:gd name="connsiteY18" fmla="*/ 1425222 h 1524000"/>
              <a:gd name="connsiteX19" fmla="*/ 536222 w 714649"/>
              <a:gd name="connsiteY19" fmla="*/ 1382889 h 1524000"/>
              <a:gd name="connsiteX20" fmla="*/ 592667 w 714649"/>
              <a:gd name="connsiteY20" fmla="*/ 1326444 h 1524000"/>
              <a:gd name="connsiteX21" fmla="*/ 677333 w 714649"/>
              <a:gd name="connsiteY21" fmla="*/ 1213555 h 1524000"/>
              <a:gd name="connsiteX22" fmla="*/ 691444 w 714649"/>
              <a:gd name="connsiteY22" fmla="*/ 931333 h 1524000"/>
              <a:gd name="connsiteX23" fmla="*/ 649111 w 714649"/>
              <a:gd name="connsiteY23" fmla="*/ 903111 h 1524000"/>
              <a:gd name="connsiteX24" fmla="*/ 620889 w 714649"/>
              <a:gd name="connsiteY24" fmla="*/ 818444 h 1524000"/>
              <a:gd name="connsiteX25" fmla="*/ 606778 w 714649"/>
              <a:gd name="connsiteY25" fmla="*/ 776111 h 1524000"/>
              <a:gd name="connsiteX26" fmla="*/ 465667 w 714649"/>
              <a:gd name="connsiteY26" fmla="*/ 663222 h 1524000"/>
              <a:gd name="connsiteX27" fmla="*/ 423333 w 714649"/>
              <a:gd name="connsiteY27" fmla="*/ 649111 h 1524000"/>
              <a:gd name="connsiteX28" fmla="*/ 381000 w 714649"/>
              <a:gd name="connsiteY28" fmla="*/ 620889 h 1524000"/>
              <a:gd name="connsiteX29" fmla="*/ 183444 w 714649"/>
              <a:gd name="connsiteY29" fmla="*/ 620889 h 1524000"/>
              <a:gd name="connsiteX30" fmla="*/ 155222 w 714649"/>
              <a:gd name="connsiteY30" fmla="*/ 705555 h 1524000"/>
              <a:gd name="connsiteX31" fmla="*/ 98778 w 714649"/>
              <a:gd name="connsiteY31" fmla="*/ 776111 h 1524000"/>
              <a:gd name="connsiteX32" fmla="*/ 42333 w 714649"/>
              <a:gd name="connsiteY32" fmla="*/ 846666 h 1524000"/>
              <a:gd name="connsiteX33" fmla="*/ 28222 w 714649"/>
              <a:gd name="connsiteY33" fmla="*/ 889000 h 1524000"/>
              <a:gd name="connsiteX34" fmla="*/ 0 w 714649"/>
              <a:gd name="connsiteY34" fmla="*/ 931333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4649" h="1524000">
                <a:moveTo>
                  <a:pt x="437444" y="0"/>
                </a:moveTo>
                <a:cubicBezTo>
                  <a:pt x="409222" y="4704"/>
                  <a:pt x="379568" y="4065"/>
                  <a:pt x="352778" y="14111"/>
                </a:cubicBezTo>
                <a:cubicBezTo>
                  <a:pt x="340321" y="18782"/>
                  <a:pt x="334944" y="34022"/>
                  <a:pt x="324555" y="42333"/>
                </a:cubicBezTo>
                <a:cubicBezTo>
                  <a:pt x="311312" y="52927"/>
                  <a:pt x="296333" y="61148"/>
                  <a:pt x="282222" y="70555"/>
                </a:cubicBezTo>
                <a:cubicBezTo>
                  <a:pt x="245507" y="180702"/>
                  <a:pt x="305654" y="21293"/>
                  <a:pt x="197555" y="183444"/>
                </a:cubicBezTo>
                <a:lnTo>
                  <a:pt x="112889" y="310444"/>
                </a:lnTo>
                <a:cubicBezTo>
                  <a:pt x="103482" y="324555"/>
                  <a:pt x="90030" y="336689"/>
                  <a:pt x="84667" y="352778"/>
                </a:cubicBezTo>
                <a:cubicBezTo>
                  <a:pt x="75259" y="381000"/>
                  <a:pt x="72945" y="412691"/>
                  <a:pt x="56444" y="437444"/>
                </a:cubicBezTo>
                <a:cubicBezTo>
                  <a:pt x="19971" y="492154"/>
                  <a:pt x="33585" y="463689"/>
                  <a:pt x="14111" y="522111"/>
                </a:cubicBezTo>
                <a:cubicBezTo>
                  <a:pt x="9407" y="569148"/>
                  <a:pt x="0" y="615950"/>
                  <a:pt x="0" y="663222"/>
                </a:cubicBezTo>
                <a:cubicBezTo>
                  <a:pt x="0" y="809113"/>
                  <a:pt x="5544" y="955027"/>
                  <a:pt x="14111" y="1100666"/>
                </a:cubicBezTo>
                <a:cubicBezTo>
                  <a:pt x="14984" y="1115515"/>
                  <a:pt x="24995" y="1128480"/>
                  <a:pt x="28222" y="1143000"/>
                </a:cubicBezTo>
                <a:cubicBezTo>
                  <a:pt x="66222" y="1314001"/>
                  <a:pt x="13532" y="1141266"/>
                  <a:pt x="70555" y="1312333"/>
                </a:cubicBezTo>
                <a:cubicBezTo>
                  <a:pt x="104395" y="1413852"/>
                  <a:pt x="63334" y="1287055"/>
                  <a:pt x="98778" y="1411111"/>
                </a:cubicBezTo>
                <a:cubicBezTo>
                  <a:pt x="102864" y="1425413"/>
                  <a:pt x="102371" y="1442926"/>
                  <a:pt x="112889" y="1453444"/>
                </a:cubicBezTo>
                <a:cubicBezTo>
                  <a:pt x="161412" y="1501967"/>
                  <a:pt x="186654" y="1506256"/>
                  <a:pt x="239889" y="1524000"/>
                </a:cubicBezTo>
                <a:cubicBezTo>
                  <a:pt x="282222" y="1519296"/>
                  <a:pt x="324875" y="1516891"/>
                  <a:pt x="366889" y="1509889"/>
                </a:cubicBezTo>
                <a:cubicBezTo>
                  <a:pt x="381561" y="1507444"/>
                  <a:pt x="397118" y="1504424"/>
                  <a:pt x="409222" y="1495778"/>
                </a:cubicBezTo>
                <a:cubicBezTo>
                  <a:pt x="526406" y="1412075"/>
                  <a:pt x="412350" y="1457105"/>
                  <a:pt x="508000" y="1425222"/>
                </a:cubicBezTo>
                <a:cubicBezTo>
                  <a:pt x="517407" y="1411111"/>
                  <a:pt x="525185" y="1395765"/>
                  <a:pt x="536222" y="1382889"/>
                </a:cubicBezTo>
                <a:cubicBezTo>
                  <a:pt x="553539" y="1362686"/>
                  <a:pt x="577907" y="1348584"/>
                  <a:pt x="592667" y="1326444"/>
                </a:cubicBezTo>
                <a:cubicBezTo>
                  <a:pt x="656491" y="1230708"/>
                  <a:pt x="625127" y="1265763"/>
                  <a:pt x="677333" y="1213555"/>
                </a:cubicBezTo>
                <a:cubicBezTo>
                  <a:pt x="715984" y="1097601"/>
                  <a:pt x="730861" y="1089002"/>
                  <a:pt x="691444" y="931333"/>
                </a:cubicBezTo>
                <a:cubicBezTo>
                  <a:pt x="687331" y="914880"/>
                  <a:pt x="663222" y="912518"/>
                  <a:pt x="649111" y="903111"/>
                </a:cubicBezTo>
                <a:lnTo>
                  <a:pt x="620889" y="818444"/>
                </a:lnTo>
                <a:cubicBezTo>
                  <a:pt x="616185" y="804333"/>
                  <a:pt x="617296" y="786629"/>
                  <a:pt x="606778" y="776111"/>
                </a:cubicBezTo>
                <a:cubicBezTo>
                  <a:pt x="568243" y="737576"/>
                  <a:pt x="519069" y="681022"/>
                  <a:pt x="465667" y="663222"/>
                </a:cubicBezTo>
                <a:lnTo>
                  <a:pt x="423333" y="649111"/>
                </a:lnTo>
                <a:cubicBezTo>
                  <a:pt x="409222" y="639704"/>
                  <a:pt x="396169" y="628473"/>
                  <a:pt x="381000" y="620889"/>
                </a:cubicBezTo>
                <a:cubicBezTo>
                  <a:pt x="315221" y="587999"/>
                  <a:pt x="263217" y="613637"/>
                  <a:pt x="183444" y="620889"/>
                </a:cubicBezTo>
                <a:cubicBezTo>
                  <a:pt x="174037" y="649111"/>
                  <a:pt x="176257" y="684519"/>
                  <a:pt x="155222" y="705555"/>
                </a:cubicBezTo>
                <a:cubicBezTo>
                  <a:pt x="87070" y="773709"/>
                  <a:pt x="169993" y="687094"/>
                  <a:pt x="98778" y="776111"/>
                </a:cubicBezTo>
                <a:cubicBezTo>
                  <a:pt x="18349" y="876646"/>
                  <a:pt x="129197" y="716370"/>
                  <a:pt x="42333" y="846666"/>
                </a:cubicBezTo>
                <a:cubicBezTo>
                  <a:pt x="37629" y="860777"/>
                  <a:pt x="34874" y="875696"/>
                  <a:pt x="28222" y="889000"/>
                </a:cubicBezTo>
                <a:cubicBezTo>
                  <a:pt x="20638" y="904169"/>
                  <a:pt x="0" y="931333"/>
                  <a:pt x="0" y="931333"/>
                </a:cubicBezTo>
              </a:path>
            </a:pathLst>
          </a:custGeom>
          <a:ln w="3175" cmpd="sng">
            <a:solidFill>
              <a:srgbClr val="FFFF00"/>
            </a:solidFill>
          </a:ln>
          <a:effectLst>
            <a:glow rad="254000">
              <a:srgbClr val="FFFF00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Forma libre 20"/>
          <p:cNvSpPr/>
          <p:nvPr/>
        </p:nvSpPr>
        <p:spPr>
          <a:xfrm>
            <a:off x="7151331" y="2971801"/>
            <a:ext cx="714649" cy="1524000"/>
          </a:xfrm>
          <a:custGeom>
            <a:avLst/>
            <a:gdLst>
              <a:gd name="connsiteX0" fmla="*/ 437444 w 714649"/>
              <a:gd name="connsiteY0" fmla="*/ 0 h 1524000"/>
              <a:gd name="connsiteX1" fmla="*/ 352778 w 714649"/>
              <a:gd name="connsiteY1" fmla="*/ 14111 h 1524000"/>
              <a:gd name="connsiteX2" fmla="*/ 324555 w 714649"/>
              <a:gd name="connsiteY2" fmla="*/ 42333 h 1524000"/>
              <a:gd name="connsiteX3" fmla="*/ 282222 w 714649"/>
              <a:gd name="connsiteY3" fmla="*/ 70555 h 1524000"/>
              <a:gd name="connsiteX4" fmla="*/ 197555 w 714649"/>
              <a:gd name="connsiteY4" fmla="*/ 183444 h 1524000"/>
              <a:gd name="connsiteX5" fmla="*/ 112889 w 714649"/>
              <a:gd name="connsiteY5" fmla="*/ 310444 h 1524000"/>
              <a:gd name="connsiteX6" fmla="*/ 84667 w 714649"/>
              <a:gd name="connsiteY6" fmla="*/ 352778 h 1524000"/>
              <a:gd name="connsiteX7" fmla="*/ 56444 w 714649"/>
              <a:gd name="connsiteY7" fmla="*/ 437444 h 1524000"/>
              <a:gd name="connsiteX8" fmla="*/ 14111 w 714649"/>
              <a:gd name="connsiteY8" fmla="*/ 522111 h 1524000"/>
              <a:gd name="connsiteX9" fmla="*/ 0 w 714649"/>
              <a:gd name="connsiteY9" fmla="*/ 663222 h 1524000"/>
              <a:gd name="connsiteX10" fmla="*/ 14111 w 714649"/>
              <a:gd name="connsiteY10" fmla="*/ 1100666 h 1524000"/>
              <a:gd name="connsiteX11" fmla="*/ 28222 w 714649"/>
              <a:gd name="connsiteY11" fmla="*/ 1143000 h 1524000"/>
              <a:gd name="connsiteX12" fmla="*/ 70555 w 714649"/>
              <a:gd name="connsiteY12" fmla="*/ 1312333 h 1524000"/>
              <a:gd name="connsiteX13" fmla="*/ 98778 w 714649"/>
              <a:gd name="connsiteY13" fmla="*/ 1411111 h 1524000"/>
              <a:gd name="connsiteX14" fmla="*/ 112889 w 714649"/>
              <a:gd name="connsiteY14" fmla="*/ 1453444 h 1524000"/>
              <a:gd name="connsiteX15" fmla="*/ 239889 w 714649"/>
              <a:gd name="connsiteY15" fmla="*/ 1524000 h 1524000"/>
              <a:gd name="connsiteX16" fmla="*/ 366889 w 714649"/>
              <a:gd name="connsiteY16" fmla="*/ 1509889 h 1524000"/>
              <a:gd name="connsiteX17" fmla="*/ 409222 w 714649"/>
              <a:gd name="connsiteY17" fmla="*/ 1495778 h 1524000"/>
              <a:gd name="connsiteX18" fmla="*/ 508000 w 714649"/>
              <a:gd name="connsiteY18" fmla="*/ 1425222 h 1524000"/>
              <a:gd name="connsiteX19" fmla="*/ 536222 w 714649"/>
              <a:gd name="connsiteY19" fmla="*/ 1382889 h 1524000"/>
              <a:gd name="connsiteX20" fmla="*/ 592667 w 714649"/>
              <a:gd name="connsiteY20" fmla="*/ 1326444 h 1524000"/>
              <a:gd name="connsiteX21" fmla="*/ 677333 w 714649"/>
              <a:gd name="connsiteY21" fmla="*/ 1213555 h 1524000"/>
              <a:gd name="connsiteX22" fmla="*/ 691444 w 714649"/>
              <a:gd name="connsiteY22" fmla="*/ 931333 h 1524000"/>
              <a:gd name="connsiteX23" fmla="*/ 649111 w 714649"/>
              <a:gd name="connsiteY23" fmla="*/ 903111 h 1524000"/>
              <a:gd name="connsiteX24" fmla="*/ 620889 w 714649"/>
              <a:gd name="connsiteY24" fmla="*/ 818444 h 1524000"/>
              <a:gd name="connsiteX25" fmla="*/ 606778 w 714649"/>
              <a:gd name="connsiteY25" fmla="*/ 776111 h 1524000"/>
              <a:gd name="connsiteX26" fmla="*/ 465667 w 714649"/>
              <a:gd name="connsiteY26" fmla="*/ 663222 h 1524000"/>
              <a:gd name="connsiteX27" fmla="*/ 423333 w 714649"/>
              <a:gd name="connsiteY27" fmla="*/ 649111 h 1524000"/>
              <a:gd name="connsiteX28" fmla="*/ 381000 w 714649"/>
              <a:gd name="connsiteY28" fmla="*/ 620889 h 1524000"/>
              <a:gd name="connsiteX29" fmla="*/ 183444 w 714649"/>
              <a:gd name="connsiteY29" fmla="*/ 620889 h 1524000"/>
              <a:gd name="connsiteX30" fmla="*/ 155222 w 714649"/>
              <a:gd name="connsiteY30" fmla="*/ 705555 h 1524000"/>
              <a:gd name="connsiteX31" fmla="*/ 98778 w 714649"/>
              <a:gd name="connsiteY31" fmla="*/ 776111 h 1524000"/>
              <a:gd name="connsiteX32" fmla="*/ 42333 w 714649"/>
              <a:gd name="connsiteY32" fmla="*/ 846666 h 1524000"/>
              <a:gd name="connsiteX33" fmla="*/ 28222 w 714649"/>
              <a:gd name="connsiteY33" fmla="*/ 889000 h 1524000"/>
              <a:gd name="connsiteX34" fmla="*/ 0 w 714649"/>
              <a:gd name="connsiteY34" fmla="*/ 931333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4649" h="1524000">
                <a:moveTo>
                  <a:pt x="437444" y="0"/>
                </a:moveTo>
                <a:cubicBezTo>
                  <a:pt x="409222" y="4704"/>
                  <a:pt x="379568" y="4065"/>
                  <a:pt x="352778" y="14111"/>
                </a:cubicBezTo>
                <a:cubicBezTo>
                  <a:pt x="340321" y="18782"/>
                  <a:pt x="334944" y="34022"/>
                  <a:pt x="324555" y="42333"/>
                </a:cubicBezTo>
                <a:cubicBezTo>
                  <a:pt x="311312" y="52927"/>
                  <a:pt x="296333" y="61148"/>
                  <a:pt x="282222" y="70555"/>
                </a:cubicBezTo>
                <a:cubicBezTo>
                  <a:pt x="245507" y="180702"/>
                  <a:pt x="305654" y="21293"/>
                  <a:pt x="197555" y="183444"/>
                </a:cubicBezTo>
                <a:lnTo>
                  <a:pt x="112889" y="310444"/>
                </a:lnTo>
                <a:cubicBezTo>
                  <a:pt x="103482" y="324555"/>
                  <a:pt x="90030" y="336689"/>
                  <a:pt x="84667" y="352778"/>
                </a:cubicBezTo>
                <a:cubicBezTo>
                  <a:pt x="75259" y="381000"/>
                  <a:pt x="72945" y="412691"/>
                  <a:pt x="56444" y="437444"/>
                </a:cubicBezTo>
                <a:cubicBezTo>
                  <a:pt x="19971" y="492154"/>
                  <a:pt x="33585" y="463689"/>
                  <a:pt x="14111" y="522111"/>
                </a:cubicBezTo>
                <a:cubicBezTo>
                  <a:pt x="9407" y="569148"/>
                  <a:pt x="0" y="615950"/>
                  <a:pt x="0" y="663222"/>
                </a:cubicBezTo>
                <a:cubicBezTo>
                  <a:pt x="0" y="809113"/>
                  <a:pt x="5544" y="955027"/>
                  <a:pt x="14111" y="1100666"/>
                </a:cubicBezTo>
                <a:cubicBezTo>
                  <a:pt x="14984" y="1115515"/>
                  <a:pt x="24995" y="1128480"/>
                  <a:pt x="28222" y="1143000"/>
                </a:cubicBezTo>
                <a:cubicBezTo>
                  <a:pt x="66222" y="1314001"/>
                  <a:pt x="13532" y="1141266"/>
                  <a:pt x="70555" y="1312333"/>
                </a:cubicBezTo>
                <a:cubicBezTo>
                  <a:pt x="104395" y="1413852"/>
                  <a:pt x="63334" y="1287055"/>
                  <a:pt x="98778" y="1411111"/>
                </a:cubicBezTo>
                <a:cubicBezTo>
                  <a:pt x="102864" y="1425413"/>
                  <a:pt x="102371" y="1442926"/>
                  <a:pt x="112889" y="1453444"/>
                </a:cubicBezTo>
                <a:cubicBezTo>
                  <a:pt x="161412" y="1501967"/>
                  <a:pt x="186654" y="1506256"/>
                  <a:pt x="239889" y="1524000"/>
                </a:cubicBezTo>
                <a:cubicBezTo>
                  <a:pt x="282222" y="1519296"/>
                  <a:pt x="324875" y="1516891"/>
                  <a:pt x="366889" y="1509889"/>
                </a:cubicBezTo>
                <a:cubicBezTo>
                  <a:pt x="381561" y="1507444"/>
                  <a:pt x="397118" y="1504424"/>
                  <a:pt x="409222" y="1495778"/>
                </a:cubicBezTo>
                <a:cubicBezTo>
                  <a:pt x="526406" y="1412075"/>
                  <a:pt x="412350" y="1457105"/>
                  <a:pt x="508000" y="1425222"/>
                </a:cubicBezTo>
                <a:cubicBezTo>
                  <a:pt x="517407" y="1411111"/>
                  <a:pt x="525185" y="1395765"/>
                  <a:pt x="536222" y="1382889"/>
                </a:cubicBezTo>
                <a:cubicBezTo>
                  <a:pt x="553539" y="1362686"/>
                  <a:pt x="577907" y="1348584"/>
                  <a:pt x="592667" y="1326444"/>
                </a:cubicBezTo>
                <a:cubicBezTo>
                  <a:pt x="656491" y="1230708"/>
                  <a:pt x="625127" y="1265763"/>
                  <a:pt x="677333" y="1213555"/>
                </a:cubicBezTo>
                <a:cubicBezTo>
                  <a:pt x="715984" y="1097601"/>
                  <a:pt x="730861" y="1089002"/>
                  <a:pt x="691444" y="931333"/>
                </a:cubicBezTo>
                <a:cubicBezTo>
                  <a:pt x="687331" y="914880"/>
                  <a:pt x="663222" y="912518"/>
                  <a:pt x="649111" y="903111"/>
                </a:cubicBezTo>
                <a:lnTo>
                  <a:pt x="620889" y="818444"/>
                </a:lnTo>
                <a:cubicBezTo>
                  <a:pt x="616185" y="804333"/>
                  <a:pt x="617296" y="786629"/>
                  <a:pt x="606778" y="776111"/>
                </a:cubicBezTo>
                <a:cubicBezTo>
                  <a:pt x="568243" y="737576"/>
                  <a:pt x="519069" y="681022"/>
                  <a:pt x="465667" y="663222"/>
                </a:cubicBezTo>
                <a:lnTo>
                  <a:pt x="423333" y="649111"/>
                </a:lnTo>
                <a:cubicBezTo>
                  <a:pt x="409222" y="639704"/>
                  <a:pt x="396169" y="628473"/>
                  <a:pt x="381000" y="620889"/>
                </a:cubicBezTo>
                <a:cubicBezTo>
                  <a:pt x="315221" y="587999"/>
                  <a:pt x="263217" y="613637"/>
                  <a:pt x="183444" y="620889"/>
                </a:cubicBezTo>
                <a:cubicBezTo>
                  <a:pt x="174037" y="649111"/>
                  <a:pt x="176257" y="684519"/>
                  <a:pt x="155222" y="705555"/>
                </a:cubicBezTo>
                <a:cubicBezTo>
                  <a:pt x="87070" y="773709"/>
                  <a:pt x="169993" y="687094"/>
                  <a:pt x="98778" y="776111"/>
                </a:cubicBezTo>
                <a:cubicBezTo>
                  <a:pt x="18349" y="876646"/>
                  <a:pt x="129197" y="716370"/>
                  <a:pt x="42333" y="846666"/>
                </a:cubicBezTo>
                <a:cubicBezTo>
                  <a:pt x="37629" y="860777"/>
                  <a:pt x="34874" y="875696"/>
                  <a:pt x="28222" y="889000"/>
                </a:cubicBezTo>
                <a:cubicBezTo>
                  <a:pt x="20638" y="904169"/>
                  <a:pt x="0" y="931333"/>
                  <a:pt x="0" y="931333"/>
                </a:cubicBezTo>
              </a:path>
            </a:pathLst>
          </a:custGeom>
          <a:ln w="3175" cmpd="sng">
            <a:solidFill>
              <a:srgbClr val="FFFF00"/>
            </a:solidFill>
          </a:ln>
          <a:effectLst>
            <a:glow rad="254000">
              <a:srgbClr val="FFFF00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orma libre 21"/>
          <p:cNvSpPr/>
          <p:nvPr/>
        </p:nvSpPr>
        <p:spPr>
          <a:xfrm>
            <a:off x="1970178" y="4913490"/>
            <a:ext cx="714649" cy="1524000"/>
          </a:xfrm>
          <a:custGeom>
            <a:avLst/>
            <a:gdLst>
              <a:gd name="connsiteX0" fmla="*/ 437444 w 714649"/>
              <a:gd name="connsiteY0" fmla="*/ 0 h 1524000"/>
              <a:gd name="connsiteX1" fmla="*/ 352778 w 714649"/>
              <a:gd name="connsiteY1" fmla="*/ 14111 h 1524000"/>
              <a:gd name="connsiteX2" fmla="*/ 324555 w 714649"/>
              <a:gd name="connsiteY2" fmla="*/ 42333 h 1524000"/>
              <a:gd name="connsiteX3" fmla="*/ 282222 w 714649"/>
              <a:gd name="connsiteY3" fmla="*/ 70555 h 1524000"/>
              <a:gd name="connsiteX4" fmla="*/ 197555 w 714649"/>
              <a:gd name="connsiteY4" fmla="*/ 183444 h 1524000"/>
              <a:gd name="connsiteX5" fmla="*/ 112889 w 714649"/>
              <a:gd name="connsiteY5" fmla="*/ 310444 h 1524000"/>
              <a:gd name="connsiteX6" fmla="*/ 84667 w 714649"/>
              <a:gd name="connsiteY6" fmla="*/ 352778 h 1524000"/>
              <a:gd name="connsiteX7" fmla="*/ 56444 w 714649"/>
              <a:gd name="connsiteY7" fmla="*/ 437444 h 1524000"/>
              <a:gd name="connsiteX8" fmla="*/ 14111 w 714649"/>
              <a:gd name="connsiteY8" fmla="*/ 522111 h 1524000"/>
              <a:gd name="connsiteX9" fmla="*/ 0 w 714649"/>
              <a:gd name="connsiteY9" fmla="*/ 663222 h 1524000"/>
              <a:gd name="connsiteX10" fmla="*/ 14111 w 714649"/>
              <a:gd name="connsiteY10" fmla="*/ 1100666 h 1524000"/>
              <a:gd name="connsiteX11" fmla="*/ 28222 w 714649"/>
              <a:gd name="connsiteY11" fmla="*/ 1143000 h 1524000"/>
              <a:gd name="connsiteX12" fmla="*/ 70555 w 714649"/>
              <a:gd name="connsiteY12" fmla="*/ 1312333 h 1524000"/>
              <a:gd name="connsiteX13" fmla="*/ 98778 w 714649"/>
              <a:gd name="connsiteY13" fmla="*/ 1411111 h 1524000"/>
              <a:gd name="connsiteX14" fmla="*/ 112889 w 714649"/>
              <a:gd name="connsiteY14" fmla="*/ 1453444 h 1524000"/>
              <a:gd name="connsiteX15" fmla="*/ 239889 w 714649"/>
              <a:gd name="connsiteY15" fmla="*/ 1524000 h 1524000"/>
              <a:gd name="connsiteX16" fmla="*/ 366889 w 714649"/>
              <a:gd name="connsiteY16" fmla="*/ 1509889 h 1524000"/>
              <a:gd name="connsiteX17" fmla="*/ 409222 w 714649"/>
              <a:gd name="connsiteY17" fmla="*/ 1495778 h 1524000"/>
              <a:gd name="connsiteX18" fmla="*/ 508000 w 714649"/>
              <a:gd name="connsiteY18" fmla="*/ 1425222 h 1524000"/>
              <a:gd name="connsiteX19" fmla="*/ 536222 w 714649"/>
              <a:gd name="connsiteY19" fmla="*/ 1382889 h 1524000"/>
              <a:gd name="connsiteX20" fmla="*/ 592667 w 714649"/>
              <a:gd name="connsiteY20" fmla="*/ 1326444 h 1524000"/>
              <a:gd name="connsiteX21" fmla="*/ 677333 w 714649"/>
              <a:gd name="connsiteY21" fmla="*/ 1213555 h 1524000"/>
              <a:gd name="connsiteX22" fmla="*/ 691444 w 714649"/>
              <a:gd name="connsiteY22" fmla="*/ 931333 h 1524000"/>
              <a:gd name="connsiteX23" fmla="*/ 649111 w 714649"/>
              <a:gd name="connsiteY23" fmla="*/ 903111 h 1524000"/>
              <a:gd name="connsiteX24" fmla="*/ 620889 w 714649"/>
              <a:gd name="connsiteY24" fmla="*/ 818444 h 1524000"/>
              <a:gd name="connsiteX25" fmla="*/ 606778 w 714649"/>
              <a:gd name="connsiteY25" fmla="*/ 776111 h 1524000"/>
              <a:gd name="connsiteX26" fmla="*/ 465667 w 714649"/>
              <a:gd name="connsiteY26" fmla="*/ 663222 h 1524000"/>
              <a:gd name="connsiteX27" fmla="*/ 423333 w 714649"/>
              <a:gd name="connsiteY27" fmla="*/ 649111 h 1524000"/>
              <a:gd name="connsiteX28" fmla="*/ 381000 w 714649"/>
              <a:gd name="connsiteY28" fmla="*/ 620889 h 1524000"/>
              <a:gd name="connsiteX29" fmla="*/ 183444 w 714649"/>
              <a:gd name="connsiteY29" fmla="*/ 620889 h 1524000"/>
              <a:gd name="connsiteX30" fmla="*/ 155222 w 714649"/>
              <a:gd name="connsiteY30" fmla="*/ 705555 h 1524000"/>
              <a:gd name="connsiteX31" fmla="*/ 98778 w 714649"/>
              <a:gd name="connsiteY31" fmla="*/ 776111 h 1524000"/>
              <a:gd name="connsiteX32" fmla="*/ 42333 w 714649"/>
              <a:gd name="connsiteY32" fmla="*/ 846666 h 1524000"/>
              <a:gd name="connsiteX33" fmla="*/ 28222 w 714649"/>
              <a:gd name="connsiteY33" fmla="*/ 889000 h 1524000"/>
              <a:gd name="connsiteX34" fmla="*/ 0 w 714649"/>
              <a:gd name="connsiteY34" fmla="*/ 931333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4649" h="1524000">
                <a:moveTo>
                  <a:pt x="437444" y="0"/>
                </a:moveTo>
                <a:cubicBezTo>
                  <a:pt x="409222" y="4704"/>
                  <a:pt x="379568" y="4065"/>
                  <a:pt x="352778" y="14111"/>
                </a:cubicBezTo>
                <a:cubicBezTo>
                  <a:pt x="340321" y="18782"/>
                  <a:pt x="334944" y="34022"/>
                  <a:pt x="324555" y="42333"/>
                </a:cubicBezTo>
                <a:cubicBezTo>
                  <a:pt x="311312" y="52927"/>
                  <a:pt x="296333" y="61148"/>
                  <a:pt x="282222" y="70555"/>
                </a:cubicBezTo>
                <a:cubicBezTo>
                  <a:pt x="245507" y="180702"/>
                  <a:pt x="305654" y="21293"/>
                  <a:pt x="197555" y="183444"/>
                </a:cubicBezTo>
                <a:lnTo>
                  <a:pt x="112889" y="310444"/>
                </a:lnTo>
                <a:cubicBezTo>
                  <a:pt x="103482" y="324555"/>
                  <a:pt x="90030" y="336689"/>
                  <a:pt x="84667" y="352778"/>
                </a:cubicBezTo>
                <a:cubicBezTo>
                  <a:pt x="75259" y="381000"/>
                  <a:pt x="72945" y="412691"/>
                  <a:pt x="56444" y="437444"/>
                </a:cubicBezTo>
                <a:cubicBezTo>
                  <a:pt x="19971" y="492154"/>
                  <a:pt x="33585" y="463689"/>
                  <a:pt x="14111" y="522111"/>
                </a:cubicBezTo>
                <a:cubicBezTo>
                  <a:pt x="9407" y="569148"/>
                  <a:pt x="0" y="615950"/>
                  <a:pt x="0" y="663222"/>
                </a:cubicBezTo>
                <a:cubicBezTo>
                  <a:pt x="0" y="809113"/>
                  <a:pt x="5544" y="955027"/>
                  <a:pt x="14111" y="1100666"/>
                </a:cubicBezTo>
                <a:cubicBezTo>
                  <a:pt x="14984" y="1115515"/>
                  <a:pt x="24995" y="1128480"/>
                  <a:pt x="28222" y="1143000"/>
                </a:cubicBezTo>
                <a:cubicBezTo>
                  <a:pt x="66222" y="1314001"/>
                  <a:pt x="13532" y="1141266"/>
                  <a:pt x="70555" y="1312333"/>
                </a:cubicBezTo>
                <a:cubicBezTo>
                  <a:pt x="104395" y="1413852"/>
                  <a:pt x="63334" y="1287055"/>
                  <a:pt x="98778" y="1411111"/>
                </a:cubicBezTo>
                <a:cubicBezTo>
                  <a:pt x="102864" y="1425413"/>
                  <a:pt x="102371" y="1442926"/>
                  <a:pt x="112889" y="1453444"/>
                </a:cubicBezTo>
                <a:cubicBezTo>
                  <a:pt x="161412" y="1501967"/>
                  <a:pt x="186654" y="1506256"/>
                  <a:pt x="239889" y="1524000"/>
                </a:cubicBezTo>
                <a:cubicBezTo>
                  <a:pt x="282222" y="1519296"/>
                  <a:pt x="324875" y="1516891"/>
                  <a:pt x="366889" y="1509889"/>
                </a:cubicBezTo>
                <a:cubicBezTo>
                  <a:pt x="381561" y="1507444"/>
                  <a:pt x="397118" y="1504424"/>
                  <a:pt x="409222" y="1495778"/>
                </a:cubicBezTo>
                <a:cubicBezTo>
                  <a:pt x="526406" y="1412075"/>
                  <a:pt x="412350" y="1457105"/>
                  <a:pt x="508000" y="1425222"/>
                </a:cubicBezTo>
                <a:cubicBezTo>
                  <a:pt x="517407" y="1411111"/>
                  <a:pt x="525185" y="1395765"/>
                  <a:pt x="536222" y="1382889"/>
                </a:cubicBezTo>
                <a:cubicBezTo>
                  <a:pt x="553539" y="1362686"/>
                  <a:pt x="577907" y="1348584"/>
                  <a:pt x="592667" y="1326444"/>
                </a:cubicBezTo>
                <a:cubicBezTo>
                  <a:pt x="656491" y="1230708"/>
                  <a:pt x="625127" y="1265763"/>
                  <a:pt x="677333" y="1213555"/>
                </a:cubicBezTo>
                <a:cubicBezTo>
                  <a:pt x="715984" y="1097601"/>
                  <a:pt x="730861" y="1089002"/>
                  <a:pt x="691444" y="931333"/>
                </a:cubicBezTo>
                <a:cubicBezTo>
                  <a:pt x="687331" y="914880"/>
                  <a:pt x="663222" y="912518"/>
                  <a:pt x="649111" y="903111"/>
                </a:cubicBezTo>
                <a:lnTo>
                  <a:pt x="620889" y="818444"/>
                </a:lnTo>
                <a:cubicBezTo>
                  <a:pt x="616185" y="804333"/>
                  <a:pt x="617296" y="786629"/>
                  <a:pt x="606778" y="776111"/>
                </a:cubicBezTo>
                <a:cubicBezTo>
                  <a:pt x="568243" y="737576"/>
                  <a:pt x="519069" y="681022"/>
                  <a:pt x="465667" y="663222"/>
                </a:cubicBezTo>
                <a:lnTo>
                  <a:pt x="423333" y="649111"/>
                </a:lnTo>
                <a:cubicBezTo>
                  <a:pt x="409222" y="639704"/>
                  <a:pt x="396169" y="628473"/>
                  <a:pt x="381000" y="620889"/>
                </a:cubicBezTo>
                <a:cubicBezTo>
                  <a:pt x="315221" y="587999"/>
                  <a:pt x="263217" y="613637"/>
                  <a:pt x="183444" y="620889"/>
                </a:cubicBezTo>
                <a:cubicBezTo>
                  <a:pt x="174037" y="649111"/>
                  <a:pt x="176257" y="684519"/>
                  <a:pt x="155222" y="705555"/>
                </a:cubicBezTo>
                <a:cubicBezTo>
                  <a:pt x="87070" y="773709"/>
                  <a:pt x="169993" y="687094"/>
                  <a:pt x="98778" y="776111"/>
                </a:cubicBezTo>
                <a:cubicBezTo>
                  <a:pt x="18349" y="876646"/>
                  <a:pt x="129197" y="716370"/>
                  <a:pt x="42333" y="846666"/>
                </a:cubicBezTo>
                <a:cubicBezTo>
                  <a:pt x="37629" y="860777"/>
                  <a:pt x="34874" y="875696"/>
                  <a:pt x="28222" y="889000"/>
                </a:cubicBezTo>
                <a:cubicBezTo>
                  <a:pt x="20638" y="904169"/>
                  <a:pt x="0" y="931333"/>
                  <a:pt x="0" y="931333"/>
                </a:cubicBezTo>
              </a:path>
            </a:pathLst>
          </a:custGeom>
          <a:ln w="3175" cmpd="sng">
            <a:solidFill>
              <a:srgbClr val="FFFF00"/>
            </a:solidFill>
          </a:ln>
          <a:effectLst>
            <a:glow rad="254000">
              <a:srgbClr val="FFFF00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orma libre 22"/>
          <p:cNvSpPr/>
          <p:nvPr/>
        </p:nvSpPr>
        <p:spPr>
          <a:xfrm>
            <a:off x="3310049" y="4913490"/>
            <a:ext cx="714649" cy="1524000"/>
          </a:xfrm>
          <a:custGeom>
            <a:avLst/>
            <a:gdLst>
              <a:gd name="connsiteX0" fmla="*/ 437444 w 714649"/>
              <a:gd name="connsiteY0" fmla="*/ 0 h 1524000"/>
              <a:gd name="connsiteX1" fmla="*/ 352778 w 714649"/>
              <a:gd name="connsiteY1" fmla="*/ 14111 h 1524000"/>
              <a:gd name="connsiteX2" fmla="*/ 324555 w 714649"/>
              <a:gd name="connsiteY2" fmla="*/ 42333 h 1524000"/>
              <a:gd name="connsiteX3" fmla="*/ 282222 w 714649"/>
              <a:gd name="connsiteY3" fmla="*/ 70555 h 1524000"/>
              <a:gd name="connsiteX4" fmla="*/ 197555 w 714649"/>
              <a:gd name="connsiteY4" fmla="*/ 183444 h 1524000"/>
              <a:gd name="connsiteX5" fmla="*/ 112889 w 714649"/>
              <a:gd name="connsiteY5" fmla="*/ 310444 h 1524000"/>
              <a:gd name="connsiteX6" fmla="*/ 84667 w 714649"/>
              <a:gd name="connsiteY6" fmla="*/ 352778 h 1524000"/>
              <a:gd name="connsiteX7" fmla="*/ 56444 w 714649"/>
              <a:gd name="connsiteY7" fmla="*/ 437444 h 1524000"/>
              <a:gd name="connsiteX8" fmla="*/ 14111 w 714649"/>
              <a:gd name="connsiteY8" fmla="*/ 522111 h 1524000"/>
              <a:gd name="connsiteX9" fmla="*/ 0 w 714649"/>
              <a:gd name="connsiteY9" fmla="*/ 663222 h 1524000"/>
              <a:gd name="connsiteX10" fmla="*/ 14111 w 714649"/>
              <a:gd name="connsiteY10" fmla="*/ 1100666 h 1524000"/>
              <a:gd name="connsiteX11" fmla="*/ 28222 w 714649"/>
              <a:gd name="connsiteY11" fmla="*/ 1143000 h 1524000"/>
              <a:gd name="connsiteX12" fmla="*/ 70555 w 714649"/>
              <a:gd name="connsiteY12" fmla="*/ 1312333 h 1524000"/>
              <a:gd name="connsiteX13" fmla="*/ 98778 w 714649"/>
              <a:gd name="connsiteY13" fmla="*/ 1411111 h 1524000"/>
              <a:gd name="connsiteX14" fmla="*/ 112889 w 714649"/>
              <a:gd name="connsiteY14" fmla="*/ 1453444 h 1524000"/>
              <a:gd name="connsiteX15" fmla="*/ 239889 w 714649"/>
              <a:gd name="connsiteY15" fmla="*/ 1524000 h 1524000"/>
              <a:gd name="connsiteX16" fmla="*/ 366889 w 714649"/>
              <a:gd name="connsiteY16" fmla="*/ 1509889 h 1524000"/>
              <a:gd name="connsiteX17" fmla="*/ 409222 w 714649"/>
              <a:gd name="connsiteY17" fmla="*/ 1495778 h 1524000"/>
              <a:gd name="connsiteX18" fmla="*/ 508000 w 714649"/>
              <a:gd name="connsiteY18" fmla="*/ 1425222 h 1524000"/>
              <a:gd name="connsiteX19" fmla="*/ 536222 w 714649"/>
              <a:gd name="connsiteY19" fmla="*/ 1382889 h 1524000"/>
              <a:gd name="connsiteX20" fmla="*/ 592667 w 714649"/>
              <a:gd name="connsiteY20" fmla="*/ 1326444 h 1524000"/>
              <a:gd name="connsiteX21" fmla="*/ 677333 w 714649"/>
              <a:gd name="connsiteY21" fmla="*/ 1213555 h 1524000"/>
              <a:gd name="connsiteX22" fmla="*/ 691444 w 714649"/>
              <a:gd name="connsiteY22" fmla="*/ 931333 h 1524000"/>
              <a:gd name="connsiteX23" fmla="*/ 649111 w 714649"/>
              <a:gd name="connsiteY23" fmla="*/ 903111 h 1524000"/>
              <a:gd name="connsiteX24" fmla="*/ 620889 w 714649"/>
              <a:gd name="connsiteY24" fmla="*/ 818444 h 1524000"/>
              <a:gd name="connsiteX25" fmla="*/ 606778 w 714649"/>
              <a:gd name="connsiteY25" fmla="*/ 776111 h 1524000"/>
              <a:gd name="connsiteX26" fmla="*/ 465667 w 714649"/>
              <a:gd name="connsiteY26" fmla="*/ 663222 h 1524000"/>
              <a:gd name="connsiteX27" fmla="*/ 423333 w 714649"/>
              <a:gd name="connsiteY27" fmla="*/ 649111 h 1524000"/>
              <a:gd name="connsiteX28" fmla="*/ 381000 w 714649"/>
              <a:gd name="connsiteY28" fmla="*/ 620889 h 1524000"/>
              <a:gd name="connsiteX29" fmla="*/ 183444 w 714649"/>
              <a:gd name="connsiteY29" fmla="*/ 620889 h 1524000"/>
              <a:gd name="connsiteX30" fmla="*/ 155222 w 714649"/>
              <a:gd name="connsiteY30" fmla="*/ 705555 h 1524000"/>
              <a:gd name="connsiteX31" fmla="*/ 98778 w 714649"/>
              <a:gd name="connsiteY31" fmla="*/ 776111 h 1524000"/>
              <a:gd name="connsiteX32" fmla="*/ 42333 w 714649"/>
              <a:gd name="connsiteY32" fmla="*/ 846666 h 1524000"/>
              <a:gd name="connsiteX33" fmla="*/ 28222 w 714649"/>
              <a:gd name="connsiteY33" fmla="*/ 889000 h 1524000"/>
              <a:gd name="connsiteX34" fmla="*/ 0 w 714649"/>
              <a:gd name="connsiteY34" fmla="*/ 931333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4649" h="1524000">
                <a:moveTo>
                  <a:pt x="437444" y="0"/>
                </a:moveTo>
                <a:cubicBezTo>
                  <a:pt x="409222" y="4704"/>
                  <a:pt x="379568" y="4065"/>
                  <a:pt x="352778" y="14111"/>
                </a:cubicBezTo>
                <a:cubicBezTo>
                  <a:pt x="340321" y="18782"/>
                  <a:pt x="334944" y="34022"/>
                  <a:pt x="324555" y="42333"/>
                </a:cubicBezTo>
                <a:cubicBezTo>
                  <a:pt x="311312" y="52927"/>
                  <a:pt x="296333" y="61148"/>
                  <a:pt x="282222" y="70555"/>
                </a:cubicBezTo>
                <a:cubicBezTo>
                  <a:pt x="245507" y="180702"/>
                  <a:pt x="305654" y="21293"/>
                  <a:pt x="197555" y="183444"/>
                </a:cubicBezTo>
                <a:lnTo>
                  <a:pt x="112889" y="310444"/>
                </a:lnTo>
                <a:cubicBezTo>
                  <a:pt x="103482" y="324555"/>
                  <a:pt x="90030" y="336689"/>
                  <a:pt x="84667" y="352778"/>
                </a:cubicBezTo>
                <a:cubicBezTo>
                  <a:pt x="75259" y="381000"/>
                  <a:pt x="72945" y="412691"/>
                  <a:pt x="56444" y="437444"/>
                </a:cubicBezTo>
                <a:cubicBezTo>
                  <a:pt x="19971" y="492154"/>
                  <a:pt x="33585" y="463689"/>
                  <a:pt x="14111" y="522111"/>
                </a:cubicBezTo>
                <a:cubicBezTo>
                  <a:pt x="9407" y="569148"/>
                  <a:pt x="0" y="615950"/>
                  <a:pt x="0" y="663222"/>
                </a:cubicBezTo>
                <a:cubicBezTo>
                  <a:pt x="0" y="809113"/>
                  <a:pt x="5544" y="955027"/>
                  <a:pt x="14111" y="1100666"/>
                </a:cubicBezTo>
                <a:cubicBezTo>
                  <a:pt x="14984" y="1115515"/>
                  <a:pt x="24995" y="1128480"/>
                  <a:pt x="28222" y="1143000"/>
                </a:cubicBezTo>
                <a:cubicBezTo>
                  <a:pt x="66222" y="1314001"/>
                  <a:pt x="13532" y="1141266"/>
                  <a:pt x="70555" y="1312333"/>
                </a:cubicBezTo>
                <a:cubicBezTo>
                  <a:pt x="104395" y="1413852"/>
                  <a:pt x="63334" y="1287055"/>
                  <a:pt x="98778" y="1411111"/>
                </a:cubicBezTo>
                <a:cubicBezTo>
                  <a:pt x="102864" y="1425413"/>
                  <a:pt x="102371" y="1442926"/>
                  <a:pt x="112889" y="1453444"/>
                </a:cubicBezTo>
                <a:cubicBezTo>
                  <a:pt x="161412" y="1501967"/>
                  <a:pt x="186654" y="1506256"/>
                  <a:pt x="239889" y="1524000"/>
                </a:cubicBezTo>
                <a:cubicBezTo>
                  <a:pt x="282222" y="1519296"/>
                  <a:pt x="324875" y="1516891"/>
                  <a:pt x="366889" y="1509889"/>
                </a:cubicBezTo>
                <a:cubicBezTo>
                  <a:pt x="381561" y="1507444"/>
                  <a:pt x="397118" y="1504424"/>
                  <a:pt x="409222" y="1495778"/>
                </a:cubicBezTo>
                <a:cubicBezTo>
                  <a:pt x="526406" y="1412075"/>
                  <a:pt x="412350" y="1457105"/>
                  <a:pt x="508000" y="1425222"/>
                </a:cubicBezTo>
                <a:cubicBezTo>
                  <a:pt x="517407" y="1411111"/>
                  <a:pt x="525185" y="1395765"/>
                  <a:pt x="536222" y="1382889"/>
                </a:cubicBezTo>
                <a:cubicBezTo>
                  <a:pt x="553539" y="1362686"/>
                  <a:pt x="577907" y="1348584"/>
                  <a:pt x="592667" y="1326444"/>
                </a:cubicBezTo>
                <a:cubicBezTo>
                  <a:pt x="656491" y="1230708"/>
                  <a:pt x="625127" y="1265763"/>
                  <a:pt x="677333" y="1213555"/>
                </a:cubicBezTo>
                <a:cubicBezTo>
                  <a:pt x="715984" y="1097601"/>
                  <a:pt x="730861" y="1089002"/>
                  <a:pt x="691444" y="931333"/>
                </a:cubicBezTo>
                <a:cubicBezTo>
                  <a:pt x="687331" y="914880"/>
                  <a:pt x="663222" y="912518"/>
                  <a:pt x="649111" y="903111"/>
                </a:cubicBezTo>
                <a:lnTo>
                  <a:pt x="620889" y="818444"/>
                </a:lnTo>
                <a:cubicBezTo>
                  <a:pt x="616185" y="804333"/>
                  <a:pt x="617296" y="786629"/>
                  <a:pt x="606778" y="776111"/>
                </a:cubicBezTo>
                <a:cubicBezTo>
                  <a:pt x="568243" y="737576"/>
                  <a:pt x="519069" y="681022"/>
                  <a:pt x="465667" y="663222"/>
                </a:cubicBezTo>
                <a:lnTo>
                  <a:pt x="423333" y="649111"/>
                </a:lnTo>
                <a:cubicBezTo>
                  <a:pt x="409222" y="639704"/>
                  <a:pt x="396169" y="628473"/>
                  <a:pt x="381000" y="620889"/>
                </a:cubicBezTo>
                <a:cubicBezTo>
                  <a:pt x="315221" y="587999"/>
                  <a:pt x="263217" y="613637"/>
                  <a:pt x="183444" y="620889"/>
                </a:cubicBezTo>
                <a:cubicBezTo>
                  <a:pt x="174037" y="649111"/>
                  <a:pt x="176257" y="684519"/>
                  <a:pt x="155222" y="705555"/>
                </a:cubicBezTo>
                <a:cubicBezTo>
                  <a:pt x="87070" y="773709"/>
                  <a:pt x="169993" y="687094"/>
                  <a:pt x="98778" y="776111"/>
                </a:cubicBezTo>
                <a:cubicBezTo>
                  <a:pt x="18349" y="876646"/>
                  <a:pt x="129197" y="716370"/>
                  <a:pt x="42333" y="846666"/>
                </a:cubicBezTo>
                <a:cubicBezTo>
                  <a:pt x="37629" y="860777"/>
                  <a:pt x="34874" y="875696"/>
                  <a:pt x="28222" y="889000"/>
                </a:cubicBezTo>
                <a:cubicBezTo>
                  <a:pt x="20638" y="904169"/>
                  <a:pt x="0" y="931333"/>
                  <a:pt x="0" y="931333"/>
                </a:cubicBezTo>
              </a:path>
            </a:pathLst>
          </a:custGeom>
          <a:ln w="3175" cmpd="sng">
            <a:solidFill>
              <a:srgbClr val="FFFF00"/>
            </a:solidFill>
          </a:ln>
          <a:effectLst>
            <a:glow rad="254000">
              <a:srgbClr val="FFFF00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Forma libre 23"/>
          <p:cNvSpPr/>
          <p:nvPr/>
        </p:nvSpPr>
        <p:spPr>
          <a:xfrm>
            <a:off x="4551356" y="4913490"/>
            <a:ext cx="714649" cy="1524000"/>
          </a:xfrm>
          <a:custGeom>
            <a:avLst/>
            <a:gdLst>
              <a:gd name="connsiteX0" fmla="*/ 437444 w 714649"/>
              <a:gd name="connsiteY0" fmla="*/ 0 h 1524000"/>
              <a:gd name="connsiteX1" fmla="*/ 352778 w 714649"/>
              <a:gd name="connsiteY1" fmla="*/ 14111 h 1524000"/>
              <a:gd name="connsiteX2" fmla="*/ 324555 w 714649"/>
              <a:gd name="connsiteY2" fmla="*/ 42333 h 1524000"/>
              <a:gd name="connsiteX3" fmla="*/ 282222 w 714649"/>
              <a:gd name="connsiteY3" fmla="*/ 70555 h 1524000"/>
              <a:gd name="connsiteX4" fmla="*/ 197555 w 714649"/>
              <a:gd name="connsiteY4" fmla="*/ 183444 h 1524000"/>
              <a:gd name="connsiteX5" fmla="*/ 112889 w 714649"/>
              <a:gd name="connsiteY5" fmla="*/ 310444 h 1524000"/>
              <a:gd name="connsiteX6" fmla="*/ 84667 w 714649"/>
              <a:gd name="connsiteY6" fmla="*/ 352778 h 1524000"/>
              <a:gd name="connsiteX7" fmla="*/ 56444 w 714649"/>
              <a:gd name="connsiteY7" fmla="*/ 437444 h 1524000"/>
              <a:gd name="connsiteX8" fmla="*/ 14111 w 714649"/>
              <a:gd name="connsiteY8" fmla="*/ 522111 h 1524000"/>
              <a:gd name="connsiteX9" fmla="*/ 0 w 714649"/>
              <a:gd name="connsiteY9" fmla="*/ 663222 h 1524000"/>
              <a:gd name="connsiteX10" fmla="*/ 14111 w 714649"/>
              <a:gd name="connsiteY10" fmla="*/ 1100666 h 1524000"/>
              <a:gd name="connsiteX11" fmla="*/ 28222 w 714649"/>
              <a:gd name="connsiteY11" fmla="*/ 1143000 h 1524000"/>
              <a:gd name="connsiteX12" fmla="*/ 70555 w 714649"/>
              <a:gd name="connsiteY12" fmla="*/ 1312333 h 1524000"/>
              <a:gd name="connsiteX13" fmla="*/ 98778 w 714649"/>
              <a:gd name="connsiteY13" fmla="*/ 1411111 h 1524000"/>
              <a:gd name="connsiteX14" fmla="*/ 112889 w 714649"/>
              <a:gd name="connsiteY14" fmla="*/ 1453444 h 1524000"/>
              <a:gd name="connsiteX15" fmla="*/ 239889 w 714649"/>
              <a:gd name="connsiteY15" fmla="*/ 1524000 h 1524000"/>
              <a:gd name="connsiteX16" fmla="*/ 366889 w 714649"/>
              <a:gd name="connsiteY16" fmla="*/ 1509889 h 1524000"/>
              <a:gd name="connsiteX17" fmla="*/ 409222 w 714649"/>
              <a:gd name="connsiteY17" fmla="*/ 1495778 h 1524000"/>
              <a:gd name="connsiteX18" fmla="*/ 508000 w 714649"/>
              <a:gd name="connsiteY18" fmla="*/ 1425222 h 1524000"/>
              <a:gd name="connsiteX19" fmla="*/ 536222 w 714649"/>
              <a:gd name="connsiteY19" fmla="*/ 1382889 h 1524000"/>
              <a:gd name="connsiteX20" fmla="*/ 592667 w 714649"/>
              <a:gd name="connsiteY20" fmla="*/ 1326444 h 1524000"/>
              <a:gd name="connsiteX21" fmla="*/ 677333 w 714649"/>
              <a:gd name="connsiteY21" fmla="*/ 1213555 h 1524000"/>
              <a:gd name="connsiteX22" fmla="*/ 691444 w 714649"/>
              <a:gd name="connsiteY22" fmla="*/ 931333 h 1524000"/>
              <a:gd name="connsiteX23" fmla="*/ 649111 w 714649"/>
              <a:gd name="connsiteY23" fmla="*/ 903111 h 1524000"/>
              <a:gd name="connsiteX24" fmla="*/ 620889 w 714649"/>
              <a:gd name="connsiteY24" fmla="*/ 818444 h 1524000"/>
              <a:gd name="connsiteX25" fmla="*/ 606778 w 714649"/>
              <a:gd name="connsiteY25" fmla="*/ 776111 h 1524000"/>
              <a:gd name="connsiteX26" fmla="*/ 465667 w 714649"/>
              <a:gd name="connsiteY26" fmla="*/ 663222 h 1524000"/>
              <a:gd name="connsiteX27" fmla="*/ 423333 w 714649"/>
              <a:gd name="connsiteY27" fmla="*/ 649111 h 1524000"/>
              <a:gd name="connsiteX28" fmla="*/ 381000 w 714649"/>
              <a:gd name="connsiteY28" fmla="*/ 620889 h 1524000"/>
              <a:gd name="connsiteX29" fmla="*/ 183444 w 714649"/>
              <a:gd name="connsiteY29" fmla="*/ 620889 h 1524000"/>
              <a:gd name="connsiteX30" fmla="*/ 155222 w 714649"/>
              <a:gd name="connsiteY30" fmla="*/ 705555 h 1524000"/>
              <a:gd name="connsiteX31" fmla="*/ 98778 w 714649"/>
              <a:gd name="connsiteY31" fmla="*/ 776111 h 1524000"/>
              <a:gd name="connsiteX32" fmla="*/ 42333 w 714649"/>
              <a:gd name="connsiteY32" fmla="*/ 846666 h 1524000"/>
              <a:gd name="connsiteX33" fmla="*/ 28222 w 714649"/>
              <a:gd name="connsiteY33" fmla="*/ 889000 h 1524000"/>
              <a:gd name="connsiteX34" fmla="*/ 0 w 714649"/>
              <a:gd name="connsiteY34" fmla="*/ 931333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4649" h="1524000">
                <a:moveTo>
                  <a:pt x="437444" y="0"/>
                </a:moveTo>
                <a:cubicBezTo>
                  <a:pt x="409222" y="4704"/>
                  <a:pt x="379568" y="4065"/>
                  <a:pt x="352778" y="14111"/>
                </a:cubicBezTo>
                <a:cubicBezTo>
                  <a:pt x="340321" y="18782"/>
                  <a:pt x="334944" y="34022"/>
                  <a:pt x="324555" y="42333"/>
                </a:cubicBezTo>
                <a:cubicBezTo>
                  <a:pt x="311312" y="52927"/>
                  <a:pt x="296333" y="61148"/>
                  <a:pt x="282222" y="70555"/>
                </a:cubicBezTo>
                <a:cubicBezTo>
                  <a:pt x="245507" y="180702"/>
                  <a:pt x="305654" y="21293"/>
                  <a:pt x="197555" y="183444"/>
                </a:cubicBezTo>
                <a:lnTo>
                  <a:pt x="112889" y="310444"/>
                </a:lnTo>
                <a:cubicBezTo>
                  <a:pt x="103482" y="324555"/>
                  <a:pt x="90030" y="336689"/>
                  <a:pt x="84667" y="352778"/>
                </a:cubicBezTo>
                <a:cubicBezTo>
                  <a:pt x="75259" y="381000"/>
                  <a:pt x="72945" y="412691"/>
                  <a:pt x="56444" y="437444"/>
                </a:cubicBezTo>
                <a:cubicBezTo>
                  <a:pt x="19971" y="492154"/>
                  <a:pt x="33585" y="463689"/>
                  <a:pt x="14111" y="522111"/>
                </a:cubicBezTo>
                <a:cubicBezTo>
                  <a:pt x="9407" y="569148"/>
                  <a:pt x="0" y="615950"/>
                  <a:pt x="0" y="663222"/>
                </a:cubicBezTo>
                <a:cubicBezTo>
                  <a:pt x="0" y="809113"/>
                  <a:pt x="5544" y="955027"/>
                  <a:pt x="14111" y="1100666"/>
                </a:cubicBezTo>
                <a:cubicBezTo>
                  <a:pt x="14984" y="1115515"/>
                  <a:pt x="24995" y="1128480"/>
                  <a:pt x="28222" y="1143000"/>
                </a:cubicBezTo>
                <a:cubicBezTo>
                  <a:pt x="66222" y="1314001"/>
                  <a:pt x="13532" y="1141266"/>
                  <a:pt x="70555" y="1312333"/>
                </a:cubicBezTo>
                <a:cubicBezTo>
                  <a:pt x="104395" y="1413852"/>
                  <a:pt x="63334" y="1287055"/>
                  <a:pt x="98778" y="1411111"/>
                </a:cubicBezTo>
                <a:cubicBezTo>
                  <a:pt x="102864" y="1425413"/>
                  <a:pt x="102371" y="1442926"/>
                  <a:pt x="112889" y="1453444"/>
                </a:cubicBezTo>
                <a:cubicBezTo>
                  <a:pt x="161412" y="1501967"/>
                  <a:pt x="186654" y="1506256"/>
                  <a:pt x="239889" y="1524000"/>
                </a:cubicBezTo>
                <a:cubicBezTo>
                  <a:pt x="282222" y="1519296"/>
                  <a:pt x="324875" y="1516891"/>
                  <a:pt x="366889" y="1509889"/>
                </a:cubicBezTo>
                <a:cubicBezTo>
                  <a:pt x="381561" y="1507444"/>
                  <a:pt x="397118" y="1504424"/>
                  <a:pt x="409222" y="1495778"/>
                </a:cubicBezTo>
                <a:cubicBezTo>
                  <a:pt x="526406" y="1412075"/>
                  <a:pt x="412350" y="1457105"/>
                  <a:pt x="508000" y="1425222"/>
                </a:cubicBezTo>
                <a:cubicBezTo>
                  <a:pt x="517407" y="1411111"/>
                  <a:pt x="525185" y="1395765"/>
                  <a:pt x="536222" y="1382889"/>
                </a:cubicBezTo>
                <a:cubicBezTo>
                  <a:pt x="553539" y="1362686"/>
                  <a:pt x="577907" y="1348584"/>
                  <a:pt x="592667" y="1326444"/>
                </a:cubicBezTo>
                <a:cubicBezTo>
                  <a:pt x="656491" y="1230708"/>
                  <a:pt x="625127" y="1265763"/>
                  <a:pt x="677333" y="1213555"/>
                </a:cubicBezTo>
                <a:cubicBezTo>
                  <a:pt x="715984" y="1097601"/>
                  <a:pt x="730861" y="1089002"/>
                  <a:pt x="691444" y="931333"/>
                </a:cubicBezTo>
                <a:cubicBezTo>
                  <a:pt x="687331" y="914880"/>
                  <a:pt x="663222" y="912518"/>
                  <a:pt x="649111" y="903111"/>
                </a:cubicBezTo>
                <a:lnTo>
                  <a:pt x="620889" y="818444"/>
                </a:lnTo>
                <a:cubicBezTo>
                  <a:pt x="616185" y="804333"/>
                  <a:pt x="617296" y="786629"/>
                  <a:pt x="606778" y="776111"/>
                </a:cubicBezTo>
                <a:cubicBezTo>
                  <a:pt x="568243" y="737576"/>
                  <a:pt x="519069" y="681022"/>
                  <a:pt x="465667" y="663222"/>
                </a:cubicBezTo>
                <a:lnTo>
                  <a:pt x="423333" y="649111"/>
                </a:lnTo>
                <a:cubicBezTo>
                  <a:pt x="409222" y="639704"/>
                  <a:pt x="396169" y="628473"/>
                  <a:pt x="381000" y="620889"/>
                </a:cubicBezTo>
                <a:cubicBezTo>
                  <a:pt x="315221" y="587999"/>
                  <a:pt x="263217" y="613637"/>
                  <a:pt x="183444" y="620889"/>
                </a:cubicBezTo>
                <a:cubicBezTo>
                  <a:pt x="174037" y="649111"/>
                  <a:pt x="176257" y="684519"/>
                  <a:pt x="155222" y="705555"/>
                </a:cubicBezTo>
                <a:cubicBezTo>
                  <a:pt x="87070" y="773709"/>
                  <a:pt x="169993" y="687094"/>
                  <a:pt x="98778" y="776111"/>
                </a:cubicBezTo>
                <a:cubicBezTo>
                  <a:pt x="18349" y="876646"/>
                  <a:pt x="129197" y="716370"/>
                  <a:pt x="42333" y="846666"/>
                </a:cubicBezTo>
                <a:cubicBezTo>
                  <a:pt x="37629" y="860777"/>
                  <a:pt x="34874" y="875696"/>
                  <a:pt x="28222" y="889000"/>
                </a:cubicBezTo>
                <a:cubicBezTo>
                  <a:pt x="20638" y="904169"/>
                  <a:pt x="0" y="931333"/>
                  <a:pt x="0" y="931333"/>
                </a:cubicBezTo>
              </a:path>
            </a:pathLst>
          </a:custGeom>
          <a:ln w="3175" cmpd="sng">
            <a:solidFill>
              <a:srgbClr val="FFFF00"/>
            </a:solidFill>
          </a:ln>
          <a:effectLst>
            <a:glow rad="254000">
              <a:srgbClr val="FFFF00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Forma libre 24"/>
          <p:cNvSpPr/>
          <p:nvPr/>
        </p:nvSpPr>
        <p:spPr>
          <a:xfrm>
            <a:off x="5845089" y="4978402"/>
            <a:ext cx="744416" cy="1459088"/>
          </a:xfrm>
          <a:custGeom>
            <a:avLst/>
            <a:gdLst>
              <a:gd name="connsiteX0" fmla="*/ 437444 w 714649"/>
              <a:gd name="connsiteY0" fmla="*/ 0 h 1524000"/>
              <a:gd name="connsiteX1" fmla="*/ 352778 w 714649"/>
              <a:gd name="connsiteY1" fmla="*/ 14111 h 1524000"/>
              <a:gd name="connsiteX2" fmla="*/ 324555 w 714649"/>
              <a:gd name="connsiteY2" fmla="*/ 42333 h 1524000"/>
              <a:gd name="connsiteX3" fmla="*/ 282222 w 714649"/>
              <a:gd name="connsiteY3" fmla="*/ 70555 h 1524000"/>
              <a:gd name="connsiteX4" fmla="*/ 197555 w 714649"/>
              <a:gd name="connsiteY4" fmla="*/ 183444 h 1524000"/>
              <a:gd name="connsiteX5" fmla="*/ 112889 w 714649"/>
              <a:gd name="connsiteY5" fmla="*/ 310444 h 1524000"/>
              <a:gd name="connsiteX6" fmla="*/ 84667 w 714649"/>
              <a:gd name="connsiteY6" fmla="*/ 352778 h 1524000"/>
              <a:gd name="connsiteX7" fmla="*/ 56444 w 714649"/>
              <a:gd name="connsiteY7" fmla="*/ 437444 h 1524000"/>
              <a:gd name="connsiteX8" fmla="*/ 14111 w 714649"/>
              <a:gd name="connsiteY8" fmla="*/ 522111 h 1524000"/>
              <a:gd name="connsiteX9" fmla="*/ 0 w 714649"/>
              <a:gd name="connsiteY9" fmla="*/ 663222 h 1524000"/>
              <a:gd name="connsiteX10" fmla="*/ 14111 w 714649"/>
              <a:gd name="connsiteY10" fmla="*/ 1100666 h 1524000"/>
              <a:gd name="connsiteX11" fmla="*/ 28222 w 714649"/>
              <a:gd name="connsiteY11" fmla="*/ 1143000 h 1524000"/>
              <a:gd name="connsiteX12" fmla="*/ 70555 w 714649"/>
              <a:gd name="connsiteY12" fmla="*/ 1312333 h 1524000"/>
              <a:gd name="connsiteX13" fmla="*/ 98778 w 714649"/>
              <a:gd name="connsiteY13" fmla="*/ 1411111 h 1524000"/>
              <a:gd name="connsiteX14" fmla="*/ 112889 w 714649"/>
              <a:gd name="connsiteY14" fmla="*/ 1453444 h 1524000"/>
              <a:gd name="connsiteX15" fmla="*/ 239889 w 714649"/>
              <a:gd name="connsiteY15" fmla="*/ 1524000 h 1524000"/>
              <a:gd name="connsiteX16" fmla="*/ 366889 w 714649"/>
              <a:gd name="connsiteY16" fmla="*/ 1509889 h 1524000"/>
              <a:gd name="connsiteX17" fmla="*/ 409222 w 714649"/>
              <a:gd name="connsiteY17" fmla="*/ 1495778 h 1524000"/>
              <a:gd name="connsiteX18" fmla="*/ 508000 w 714649"/>
              <a:gd name="connsiteY18" fmla="*/ 1425222 h 1524000"/>
              <a:gd name="connsiteX19" fmla="*/ 536222 w 714649"/>
              <a:gd name="connsiteY19" fmla="*/ 1382889 h 1524000"/>
              <a:gd name="connsiteX20" fmla="*/ 592667 w 714649"/>
              <a:gd name="connsiteY20" fmla="*/ 1326444 h 1524000"/>
              <a:gd name="connsiteX21" fmla="*/ 677333 w 714649"/>
              <a:gd name="connsiteY21" fmla="*/ 1213555 h 1524000"/>
              <a:gd name="connsiteX22" fmla="*/ 691444 w 714649"/>
              <a:gd name="connsiteY22" fmla="*/ 931333 h 1524000"/>
              <a:gd name="connsiteX23" fmla="*/ 649111 w 714649"/>
              <a:gd name="connsiteY23" fmla="*/ 903111 h 1524000"/>
              <a:gd name="connsiteX24" fmla="*/ 620889 w 714649"/>
              <a:gd name="connsiteY24" fmla="*/ 818444 h 1524000"/>
              <a:gd name="connsiteX25" fmla="*/ 606778 w 714649"/>
              <a:gd name="connsiteY25" fmla="*/ 776111 h 1524000"/>
              <a:gd name="connsiteX26" fmla="*/ 465667 w 714649"/>
              <a:gd name="connsiteY26" fmla="*/ 663222 h 1524000"/>
              <a:gd name="connsiteX27" fmla="*/ 423333 w 714649"/>
              <a:gd name="connsiteY27" fmla="*/ 649111 h 1524000"/>
              <a:gd name="connsiteX28" fmla="*/ 381000 w 714649"/>
              <a:gd name="connsiteY28" fmla="*/ 620889 h 1524000"/>
              <a:gd name="connsiteX29" fmla="*/ 183444 w 714649"/>
              <a:gd name="connsiteY29" fmla="*/ 620889 h 1524000"/>
              <a:gd name="connsiteX30" fmla="*/ 155222 w 714649"/>
              <a:gd name="connsiteY30" fmla="*/ 705555 h 1524000"/>
              <a:gd name="connsiteX31" fmla="*/ 98778 w 714649"/>
              <a:gd name="connsiteY31" fmla="*/ 776111 h 1524000"/>
              <a:gd name="connsiteX32" fmla="*/ 42333 w 714649"/>
              <a:gd name="connsiteY32" fmla="*/ 846666 h 1524000"/>
              <a:gd name="connsiteX33" fmla="*/ 28222 w 714649"/>
              <a:gd name="connsiteY33" fmla="*/ 889000 h 1524000"/>
              <a:gd name="connsiteX34" fmla="*/ 0 w 714649"/>
              <a:gd name="connsiteY34" fmla="*/ 931333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4649" h="1524000">
                <a:moveTo>
                  <a:pt x="437444" y="0"/>
                </a:moveTo>
                <a:cubicBezTo>
                  <a:pt x="409222" y="4704"/>
                  <a:pt x="379568" y="4065"/>
                  <a:pt x="352778" y="14111"/>
                </a:cubicBezTo>
                <a:cubicBezTo>
                  <a:pt x="340321" y="18782"/>
                  <a:pt x="334944" y="34022"/>
                  <a:pt x="324555" y="42333"/>
                </a:cubicBezTo>
                <a:cubicBezTo>
                  <a:pt x="311312" y="52927"/>
                  <a:pt x="296333" y="61148"/>
                  <a:pt x="282222" y="70555"/>
                </a:cubicBezTo>
                <a:cubicBezTo>
                  <a:pt x="245507" y="180702"/>
                  <a:pt x="305654" y="21293"/>
                  <a:pt x="197555" y="183444"/>
                </a:cubicBezTo>
                <a:lnTo>
                  <a:pt x="112889" y="310444"/>
                </a:lnTo>
                <a:cubicBezTo>
                  <a:pt x="103482" y="324555"/>
                  <a:pt x="90030" y="336689"/>
                  <a:pt x="84667" y="352778"/>
                </a:cubicBezTo>
                <a:cubicBezTo>
                  <a:pt x="75259" y="381000"/>
                  <a:pt x="72945" y="412691"/>
                  <a:pt x="56444" y="437444"/>
                </a:cubicBezTo>
                <a:cubicBezTo>
                  <a:pt x="19971" y="492154"/>
                  <a:pt x="33585" y="463689"/>
                  <a:pt x="14111" y="522111"/>
                </a:cubicBezTo>
                <a:cubicBezTo>
                  <a:pt x="9407" y="569148"/>
                  <a:pt x="0" y="615950"/>
                  <a:pt x="0" y="663222"/>
                </a:cubicBezTo>
                <a:cubicBezTo>
                  <a:pt x="0" y="809113"/>
                  <a:pt x="5544" y="955027"/>
                  <a:pt x="14111" y="1100666"/>
                </a:cubicBezTo>
                <a:cubicBezTo>
                  <a:pt x="14984" y="1115515"/>
                  <a:pt x="24995" y="1128480"/>
                  <a:pt x="28222" y="1143000"/>
                </a:cubicBezTo>
                <a:cubicBezTo>
                  <a:pt x="66222" y="1314001"/>
                  <a:pt x="13532" y="1141266"/>
                  <a:pt x="70555" y="1312333"/>
                </a:cubicBezTo>
                <a:cubicBezTo>
                  <a:pt x="104395" y="1413852"/>
                  <a:pt x="63334" y="1287055"/>
                  <a:pt x="98778" y="1411111"/>
                </a:cubicBezTo>
                <a:cubicBezTo>
                  <a:pt x="102864" y="1425413"/>
                  <a:pt x="102371" y="1442926"/>
                  <a:pt x="112889" y="1453444"/>
                </a:cubicBezTo>
                <a:cubicBezTo>
                  <a:pt x="161412" y="1501967"/>
                  <a:pt x="186654" y="1506256"/>
                  <a:pt x="239889" y="1524000"/>
                </a:cubicBezTo>
                <a:cubicBezTo>
                  <a:pt x="282222" y="1519296"/>
                  <a:pt x="324875" y="1516891"/>
                  <a:pt x="366889" y="1509889"/>
                </a:cubicBezTo>
                <a:cubicBezTo>
                  <a:pt x="381561" y="1507444"/>
                  <a:pt x="397118" y="1504424"/>
                  <a:pt x="409222" y="1495778"/>
                </a:cubicBezTo>
                <a:cubicBezTo>
                  <a:pt x="526406" y="1412075"/>
                  <a:pt x="412350" y="1457105"/>
                  <a:pt x="508000" y="1425222"/>
                </a:cubicBezTo>
                <a:cubicBezTo>
                  <a:pt x="517407" y="1411111"/>
                  <a:pt x="525185" y="1395765"/>
                  <a:pt x="536222" y="1382889"/>
                </a:cubicBezTo>
                <a:cubicBezTo>
                  <a:pt x="553539" y="1362686"/>
                  <a:pt x="577907" y="1348584"/>
                  <a:pt x="592667" y="1326444"/>
                </a:cubicBezTo>
                <a:cubicBezTo>
                  <a:pt x="656491" y="1230708"/>
                  <a:pt x="625127" y="1265763"/>
                  <a:pt x="677333" y="1213555"/>
                </a:cubicBezTo>
                <a:cubicBezTo>
                  <a:pt x="715984" y="1097601"/>
                  <a:pt x="730861" y="1089002"/>
                  <a:pt x="691444" y="931333"/>
                </a:cubicBezTo>
                <a:cubicBezTo>
                  <a:pt x="687331" y="914880"/>
                  <a:pt x="663222" y="912518"/>
                  <a:pt x="649111" y="903111"/>
                </a:cubicBezTo>
                <a:lnTo>
                  <a:pt x="620889" y="818444"/>
                </a:lnTo>
                <a:cubicBezTo>
                  <a:pt x="616185" y="804333"/>
                  <a:pt x="617296" y="786629"/>
                  <a:pt x="606778" y="776111"/>
                </a:cubicBezTo>
                <a:cubicBezTo>
                  <a:pt x="568243" y="737576"/>
                  <a:pt x="519069" y="681022"/>
                  <a:pt x="465667" y="663222"/>
                </a:cubicBezTo>
                <a:lnTo>
                  <a:pt x="423333" y="649111"/>
                </a:lnTo>
                <a:cubicBezTo>
                  <a:pt x="409222" y="639704"/>
                  <a:pt x="396169" y="628473"/>
                  <a:pt x="381000" y="620889"/>
                </a:cubicBezTo>
                <a:cubicBezTo>
                  <a:pt x="315221" y="587999"/>
                  <a:pt x="263217" y="613637"/>
                  <a:pt x="183444" y="620889"/>
                </a:cubicBezTo>
                <a:cubicBezTo>
                  <a:pt x="174037" y="649111"/>
                  <a:pt x="176257" y="684519"/>
                  <a:pt x="155222" y="705555"/>
                </a:cubicBezTo>
                <a:cubicBezTo>
                  <a:pt x="87070" y="773709"/>
                  <a:pt x="169993" y="687094"/>
                  <a:pt x="98778" y="776111"/>
                </a:cubicBezTo>
                <a:cubicBezTo>
                  <a:pt x="18349" y="876646"/>
                  <a:pt x="129197" y="716370"/>
                  <a:pt x="42333" y="846666"/>
                </a:cubicBezTo>
                <a:cubicBezTo>
                  <a:pt x="37629" y="860777"/>
                  <a:pt x="34874" y="875696"/>
                  <a:pt x="28222" y="889000"/>
                </a:cubicBezTo>
                <a:cubicBezTo>
                  <a:pt x="20638" y="904169"/>
                  <a:pt x="0" y="931333"/>
                  <a:pt x="0" y="931333"/>
                </a:cubicBezTo>
              </a:path>
            </a:pathLst>
          </a:custGeom>
          <a:ln w="3175" cmpd="sng">
            <a:solidFill>
              <a:srgbClr val="FFFF00"/>
            </a:solidFill>
          </a:ln>
          <a:effectLst>
            <a:glow rad="254000">
              <a:srgbClr val="FFFF00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Forma libre 25"/>
          <p:cNvSpPr/>
          <p:nvPr/>
        </p:nvSpPr>
        <p:spPr>
          <a:xfrm>
            <a:off x="7151330" y="4913490"/>
            <a:ext cx="714649" cy="1524000"/>
          </a:xfrm>
          <a:custGeom>
            <a:avLst/>
            <a:gdLst>
              <a:gd name="connsiteX0" fmla="*/ 437444 w 714649"/>
              <a:gd name="connsiteY0" fmla="*/ 0 h 1524000"/>
              <a:gd name="connsiteX1" fmla="*/ 352778 w 714649"/>
              <a:gd name="connsiteY1" fmla="*/ 14111 h 1524000"/>
              <a:gd name="connsiteX2" fmla="*/ 324555 w 714649"/>
              <a:gd name="connsiteY2" fmla="*/ 42333 h 1524000"/>
              <a:gd name="connsiteX3" fmla="*/ 282222 w 714649"/>
              <a:gd name="connsiteY3" fmla="*/ 70555 h 1524000"/>
              <a:gd name="connsiteX4" fmla="*/ 197555 w 714649"/>
              <a:gd name="connsiteY4" fmla="*/ 183444 h 1524000"/>
              <a:gd name="connsiteX5" fmla="*/ 112889 w 714649"/>
              <a:gd name="connsiteY5" fmla="*/ 310444 h 1524000"/>
              <a:gd name="connsiteX6" fmla="*/ 84667 w 714649"/>
              <a:gd name="connsiteY6" fmla="*/ 352778 h 1524000"/>
              <a:gd name="connsiteX7" fmla="*/ 56444 w 714649"/>
              <a:gd name="connsiteY7" fmla="*/ 437444 h 1524000"/>
              <a:gd name="connsiteX8" fmla="*/ 14111 w 714649"/>
              <a:gd name="connsiteY8" fmla="*/ 522111 h 1524000"/>
              <a:gd name="connsiteX9" fmla="*/ 0 w 714649"/>
              <a:gd name="connsiteY9" fmla="*/ 663222 h 1524000"/>
              <a:gd name="connsiteX10" fmla="*/ 14111 w 714649"/>
              <a:gd name="connsiteY10" fmla="*/ 1100666 h 1524000"/>
              <a:gd name="connsiteX11" fmla="*/ 28222 w 714649"/>
              <a:gd name="connsiteY11" fmla="*/ 1143000 h 1524000"/>
              <a:gd name="connsiteX12" fmla="*/ 70555 w 714649"/>
              <a:gd name="connsiteY12" fmla="*/ 1312333 h 1524000"/>
              <a:gd name="connsiteX13" fmla="*/ 98778 w 714649"/>
              <a:gd name="connsiteY13" fmla="*/ 1411111 h 1524000"/>
              <a:gd name="connsiteX14" fmla="*/ 112889 w 714649"/>
              <a:gd name="connsiteY14" fmla="*/ 1453444 h 1524000"/>
              <a:gd name="connsiteX15" fmla="*/ 239889 w 714649"/>
              <a:gd name="connsiteY15" fmla="*/ 1524000 h 1524000"/>
              <a:gd name="connsiteX16" fmla="*/ 366889 w 714649"/>
              <a:gd name="connsiteY16" fmla="*/ 1509889 h 1524000"/>
              <a:gd name="connsiteX17" fmla="*/ 409222 w 714649"/>
              <a:gd name="connsiteY17" fmla="*/ 1495778 h 1524000"/>
              <a:gd name="connsiteX18" fmla="*/ 508000 w 714649"/>
              <a:gd name="connsiteY18" fmla="*/ 1425222 h 1524000"/>
              <a:gd name="connsiteX19" fmla="*/ 536222 w 714649"/>
              <a:gd name="connsiteY19" fmla="*/ 1382889 h 1524000"/>
              <a:gd name="connsiteX20" fmla="*/ 592667 w 714649"/>
              <a:gd name="connsiteY20" fmla="*/ 1326444 h 1524000"/>
              <a:gd name="connsiteX21" fmla="*/ 677333 w 714649"/>
              <a:gd name="connsiteY21" fmla="*/ 1213555 h 1524000"/>
              <a:gd name="connsiteX22" fmla="*/ 691444 w 714649"/>
              <a:gd name="connsiteY22" fmla="*/ 931333 h 1524000"/>
              <a:gd name="connsiteX23" fmla="*/ 649111 w 714649"/>
              <a:gd name="connsiteY23" fmla="*/ 903111 h 1524000"/>
              <a:gd name="connsiteX24" fmla="*/ 620889 w 714649"/>
              <a:gd name="connsiteY24" fmla="*/ 818444 h 1524000"/>
              <a:gd name="connsiteX25" fmla="*/ 606778 w 714649"/>
              <a:gd name="connsiteY25" fmla="*/ 776111 h 1524000"/>
              <a:gd name="connsiteX26" fmla="*/ 465667 w 714649"/>
              <a:gd name="connsiteY26" fmla="*/ 663222 h 1524000"/>
              <a:gd name="connsiteX27" fmla="*/ 423333 w 714649"/>
              <a:gd name="connsiteY27" fmla="*/ 649111 h 1524000"/>
              <a:gd name="connsiteX28" fmla="*/ 381000 w 714649"/>
              <a:gd name="connsiteY28" fmla="*/ 620889 h 1524000"/>
              <a:gd name="connsiteX29" fmla="*/ 183444 w 714649"/>
              <a:gd name="connsiteY29" fmla="*/ 620889 h 1524000"/>
              <a:gd name="connsiteX30" fmla="*/ 155222 w 714649"/>
              <a:gd name="connsiteY30" fmla="*/ 705555 h 1524000"/>
              <a:gd name="connsiteX31" fmla="*/ 98778 w 714649"/>
              <a:gd name="connsiteY31" fmla="*/ 776111 h 1524000"/>
              <a:gd name="connsiteX32" fmla="*/ 42333 w 714649"/>
              <a:gd name="connsiteY32" fmla="*/ 846666 h 1524000"/>
              <a:gd name="connsiteX33" fmla="*/ 28222 w 714649"/>
              <a:gd name="connsiteY33" fmla="*/ 889000 h 1524000"/>
              <a:gd name="connsiteX34" fmla="*/ 0 w 714649"/>
              <a:gd name="connsiteY34" fmla="*/ 931333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4649" h="1524000">
                <a:moveTo>
                  <a:pt x="437444" y="0"/>
                </a:moveTo>
                <a:cubicBezTo>
                  <a:pt x="409222" y="4704"/>
                  <a:pt x="379568" y="4065"/>
                  <a:pt x="352778" y="14111"/>
                </a:cubicBezTo>
                <a:cubicBezTo>
                  <a:pt x="340321" y="18782"/>
                  <a:pt x="334944" y="34022"/>
                  <a:pt x="324555" y="42333"/>
                </a:cubicBezTo>
                <a:cubicBezTo>
                  <a:pt x="311312" y="52927"/>
                  <a:pt x="296333" y="61148"/>
                  <a:pt x="282222" y="70555"/>
                </a:cubicBezTo>
                <a:cubicBezTo>
                  <a:pt x="245507" y="180702"/>
                  <a:pt x="305654" y="21293"/>
                  <a:pt x="197555" y="183444"/>
                </a:cubicBezTo>
                <a:lnTo>
                  <a:pt x="112889" y="310444"/>
                </a:lnTo>
                <a:cubicBezTo>
                  <a:pt x="103482" y="324555"/>
                  <a:pt x="90030" y="336689"/>
                  <a:pt x="84667" y="352778"/>
                </a:cubicBezTo>
                <a:cubicBezTo>
                  <a:pt x="75259" y="381000"/>
                  <a:pt x="72945" y="412691"/>
                  <a:pt x="56444" y="437444"/>
                </a:cubicBezTo>
                <a:cubicBezTo>
                  <a:pt x="19971" y="492154"/>
                  <a:pt x="33585" y="463689"/>
                  <a:pt x="14111" y="522111"/>
                </a:cubicBezTo>
                <a:cubicBezTo>
                  <a:pt x="9407" y="569148"/>
                  <a:pt x="0" y="615950"/>
                  <a:pt x="0" y="663222"/>
                </a:cubicBezTo>
                <a:cubicBezTo>
                  <a:pt x="0" y="809113"/>
                  <a:pt x="5544" y="955027"/>
                  <a:pt x="14111" y="1100666"/>
                </a:cubicBezTo>
                <a:cubicBezTo>
                  <a:pt x="14984" y="1115515"/>
                  <a:pt x="24995" y="1128480"/>
                  <a:pt x="28222" y="1143000"/>
                </a:cubicBezTo>
                <a:cubicBezTo>
                  <a:pt x="66222" y="1314001"/>
                  <a:pt x="13532" y="1141266"/>
                  <a:pt x="70555" y="1312333"/>
                </a:cubicBezTo>
                <a:cubicBezTo>
                  <a:pt x="104395" y="1413852"/>
                  <a:pt x="63334" y="1287055"/>
                  <a:pt x="98778" y="1411111"/>
                </a:cubicBezTo>
                <a:cubicBezTo>
                  <a:pt x="102864" y="1425413"/>
                  <a:pt x="102371" y="1442926"/>
                  <a:pt x="112889" y="1453444"/>
                </a:cubicBezTo>
                <a:cubicBezTo>
                  <a:pt x="161412" y="1501967"/>
                  <a:pt x="186654" y="1506256"/>
                  <a:pt x="239889" y="1524000"/>
                </a:cubicBezTo>
                <a:cubicBezTo>
                  <a:pt x="282222" y="1519296"/>
                  <a:pt x="324875" y="1516891"/>
                  <a:pt x="366889" y="1509889"/>
                </a:cubicBezTo>
                <a:cubicBezTo>
                  <a:pt x="381561" y="1507444"/>
                  <a:pt x="397118" y="1504424"/>
                  <a:pt x="409222" y="1495778"/>
                </a:cubicBezTo>
                <a:cubicBezTo>
                  <a:pt x="526406" y="1412075"/>
                  <a:pt x="412350" y="1457105"/>
                  <a:pt x="508000" y="1425222"/>
                </a:cubicBezTo>
                <a:cubicBezTo>
                  <a:pt x="517407" y="1411111"/>
                  <a:pt x="525185" y="1395765"/>
                  <a:pt x="536222" y="1382889"/>
                </a:cubicBezTo>
                <a:cubicBezTo>
                  <a:pt x="553539" y="1362686"/>
                  <a:pt x="577907" y="1348584"/>
                  <a:pt x="592667" y="1326444"/>
                </a:cubicBezTo>
                <a:cubicBezTo>
                  <a:pt x="656491" y="1230708"/>
                  <a:pt x="625127" y="1265763"/>
                  <a:pt x="677333" y="1213555"/>
                </a:cubicBezTo>
                <a:cubicBezTo>
                  <a:pt x="715984" y="1097601"/>
                  <a:pt x="730861" y="1089002"/>
                  <a:pt x="691444" y="931333"/>
                </a:cubicBezTo>
                <a:cubicBezTo>
                  <a:pt x="687331" y="914880"/>
                  <a:pt x="663222" y="912518"/>
                  <a:pt x="649111" y="903111"/>
                </a:cubicBezTo>
                <a:lnTo>
                  <a:pt x="620889" y="818444"/>
                </a:lnTo>
                <a:cubicBezTo>
                  <a:pt x="616185" y="804333"/>
                  <a:pt x="617296" y="786629"/>
                  <a:pt x="606778" y="776111"/>
                </a:cubicBezTo>
                <a:cubicBezTo>
                  <a:pt x="568243" y="737576"/>
                  <a:pt x="519069" y="681022"/>
                  <a:pt x="465667" y="663222"/>
                </a:cubicBezTo>
                <a:lnTo>
                  <a:pt x="423333" y="649111"/>
                </a:lnTo>
                <a:cubicBezTo>
                  <a:pt x="409222" y="639704"/>
                  <a:pt x="396169" y="628473"/>
                  <a:pt x="381000" y="620889"/>
                </a:cubicBezTo>
                <a:cubicBezTo>
                  <a:pt x="315221" y="587999"/>
                  <a:pt x="263217" y="613637"/>
                  <a:pt x="183444" y="620889"/>
                </a:cubicBezTo>
                <a:cubicBezTo>
                  <a:pt x="174037" y="649111"/>
                  <a:pt x="176257" y="684519"/>
                  <a:pt x="155222" y="705555"/>
                </a:cubicBezTo>
                <a:cubicBezTo>
                  <a:pt x="87070" y="773709"/>
                  <a:pt x="169993" y="687094"/>
                  <a:pt x="98778" y="776111"/>
                </a:cubicBezTo>
                <a:cubicBezTo>
                  <a:pt x="18349" y="876646"/>
                  <a:pt x="129197" y="716370"/>
                  <a:pt x="42333" y="846666"/>
                </a:cubicBezTo>
                <a:cubicBezTo>
                  <a:pt x="37629" y="860777"/>
                  <a:pt x="34874" y="875696"/>
                  <a:pt x="28222" y="889000"/>
                </a:cubicBezTo>
                <a:cubicBezTo>
                  <a:pt x="20638" y="904169"/>
                  <a:pt x="0" y="931333"/>
                  <a:pt x="0" y="931333"/>
                </a:cubicBezTo>
              </a:path>
            </a:pathLst>
          </a:custGeom>
          <a:ln w="3175" cmpd="sng">
            <a:solidFill>
              <a:srgbClr val="FFFF00"/>
            </a:solidFill>
          </a:ln>
          <a:effectLst>
            <a:glow rad="254000">
              <a:srgbClr val="FFFF00">
                <a:alpha val="75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096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 ES NUMERO MAGIC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89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57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7477"/>
          <a:stretch/>
        </p:blipFill>
        <p:spPr bwMode="auto">
          <a:xfrm>
            <a:off x="1914742" y="0"/>
            <a:ext cx="5382318" cy="38955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01" r="61846" b="889"/>
          <a:stretch/>
        </p:blipFill>
        <p:spPr bwMode="auto">
          <a:xfrm>
            <a:off x="-463624" y="2821808"/>
            <a:ext cx="3971050" cy="38094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63" t="71901" r="10973" b="889"/>
          <a:stretch/>
        </p:blipFill>
        <p:spPr bwMode="auto">
          <a:xfrm>
            <a:off x="5563504" y="2821808"/>
            <a:ext cx="3580496" cy="38749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ángulo redondeado 7"/>
          <p:cNvSpPr/>
          <p:nvPr/>
        </p:nvSpPr>
        <p:spPr>
          <a:xfrm>
            <a:off x="1763888" y="3272130"/>
            <a:ext cx="1550329" cy="136120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6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1763888" y="5211476"/>
            <a:ext cx="1451551" cy="127865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3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10" name="Rectángulo redondeado 9"/>
          <p:cNvSpPr/>
          <p:nvPr/>
        </p:nvSpPr>
        <p:spPr>
          <a:xfrm>
            <a:off x="7438171" y="3272130"/>
            <a:ext cx="1422328" cy="124685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Comic Sans MS"/>
                <a:cs typeface="Comic Sans MS"/>
              </a:rPr>
              <a:t>2</a:t>
            </a:r>
            <a:endParaRPr lang="es-ES" sz="8000" b="1" dirty="0">
              <a:latin typeface="Comic Sans MS"/>
              <a:cs typeface="Comic Sans MS"/>
            </a:endParaRPr>
          </a:p>
        </p:txBody>
      </p:sp>
      <p:sp>
        <p:nvSpPr>
          <p:cNvPr id="11" name="Rectángulo redondeado 10"/>
          <p:cNvSpPr/>
          <p:nvPr/>
        </p:nvSpPr>
        <p:spPr>
          <a:xfrm>
            <a:off x="7488479" y="5070365"/>
            <a:ext cx="1372020" cy="14197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b="1" dirty="0">
                <a:latin typeface="Comic Sans MS"/>
                <a:cs typeface="Comic Sans MS"/>
              </a:rPr>
              <a:t>4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112889" y="252778"/>
            <a:ext cx="241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CUENTA Y ESCRIBE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9420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25</Words>
  <Application>Microsoft Macintosh PowerPoint</Application>
  <PresentationFormat>Presentación en pantalla (4:3)</PresentationFormat>
  <Paragraphs>19</Paragraphs>
  <Slides>8</Slides>
  <Notes>0</Notes>
  <HiddenSlides>0</HiddenSlides>
  <MMClips>3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Mena</dc:creator>
  <cp:lastModifiedBy>Katherine Mena</cp:lastModifiedBy>
  <cp:revision>1</cp:revision>
  <dcterms:created xsi:type="dcterms:W3CDTF">2020-06-04T22:52:31Z</dcterms:created>
  <dcterms:modified xsi:type="dcterms:W3CDTF">2020-06-04T22:56:52Z</dcterms:modified>
</cp:coreProperties>
</file>