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p3" ContentType="audio/unknown"/>
  <Default Extension="mp4" ContentType="video/unknown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8" r:id="rId7"/>
    <p:sldId id="263" r:id="rId8"/>
    <p:sldId id="269" r:id="rId9"/>
    <p:sldId id="260" r:id="rId10"/>
    <p:sldId id="270" r:id="rId11"/>
    <p:sldId id="266" r:id="rId12"/>
    <p:sldId id="267" r:id="rId13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63" d="100"/>
          <a:sy n="63" d="100"/>
        </p:scale>
        <p:origin x="-1920" y="-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F5DAB-6011-8F40-AB18-66FD2DA04915}" type="datetimeFigureOut">
              <a:rPr lang="es-ES" smtClean="0"/>
              <a:t>22-05-20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093AB-01CD-9C47-A50E-966F2CFC3E5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9243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F5DAB-6011-8F40-AB18-66FD2DA04915}" type="datetimeFigureOut">
              <a:rPr lang="es-ES" smtClean="0"/>
              <a:t>22-05-20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093AB-01CD-9C47-A50E-966F2CFC3E5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968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F5DAB-6011-8F40-AB18-66FD2DA04915}" type="datetimeFigureOut">
              <a:rPr lang="es-ES" smtClean="0"/>
              <a:t>22-05-20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093AB-01CD-9C47-A50E-966F2CFC3E5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6880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F5DAB-6011-8F40-AB18-66FD2DA04915}" type="datetimeFigureOut">
              <a:rPr lang="es-ES" smtClean="0"/>
              <a:t>22-05-20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093AB-01CD-9C47-A50E-966F2CFC3E5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4020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F5DAB-6011-8F40-AB18-66FD2DA04915}" type="datetimeFigureOut">
              <a:rPr lang="es-ES" smtClean="0"/>
              <a:t>22-05-20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093AB-01CD-9C47-A50E-966F2CFC3E5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7339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F5DAB-6011-8F40-AB18-66FD2DA04915}" type="datetimeFigureOut">
              <a:rPr lang="es-ES" smtClean="0"/>
              <a:t>22-05-20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093AB-01CD-9C47-A50E-966F2CFC3E5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2962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F5DAB-6011-8F40-AB18-66FD2DA04915}" type="datetimeFigureOut">
              <a:rPr lang="es-ES" smtClean="0"/>
              <a:t>22-05-20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093AB-01CD-9C47-A50E-966F2CFC3E5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89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F5DAB-6011-8F40-AB18-66FD2DA04915}" type="datetimeFigureOut">
              <a:rPr lang="es-ES" smtClean="0"/>
              <a:t>22-05-20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093AB-01CD-9C47-A50E-966F2CFC3E5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8355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F5DAB-6011-8F40-AB18-66FD2DA04915}" type="datetimeFigureOut">
              <a:rPr lang="es-ES" smtClean="0"/>
              <a:t>22-05-20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093AB-01CD-9C47-A50E-966F2CFC3E5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1240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F5DAB-6011-8F40-AB18-66FD2DA04915}" type="datetimeFigureOut">
              <a:rPr lang="es-ES" smtClean="0"/>
              <a:t>22-05-20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093AB-01CD-9C47-A50E-966F2CFC3E5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2872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F5DAB-6011-8F40-AB18-66FD2DA04915}" type="datetimeFigureOut">
              <a:rPr lang="es-ES" smtClean="0"/>
              <a:t>22-05-20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093AB-01CD-9C47-A50E-966F2CFC3E5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1479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F5DAB-6011-8F40-AB18-66FD2DA04915}" type="datetimeFigureOut">
              <a:rPr lang="es-ES" smtClean="0"/>
              <a:t>22-05-20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5093AB-01CD-9C47-A50E-966F2CFC3E5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0747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2.wdp"/><Relationship Id="rId5" Type="http://schemas.openxmlformats.org/officeDocument/2006/relationships/image" Target="../media/image5.png"/><Relationship Id="rId6" Type="http://schemas.microsoft.com/office/2007/relationships/hdphoto" Target="../media/hdphoto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microsoft.com/office/2007/relationships/hdphoto" Target="../media/hdphoto4.wdp"/><Relationship Id="rId7" Type="http://schemas.openxmlformats.org/officeDocument/2006/relationships/image" Target="../media/image8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5.wdp"/><Relationship Id="rId5" Type="http://schemas.openxmlformats.org/officeDocument/2006/relationships/image" Target="../media/image10.png"/><Relationship Id="rId6" Type="http://schemas.microsoft.com/office/2007/relationships/hdphoto" Target="../media/hdphoto6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hdphoto" Target="../media/hdphoto7.wdp"/><Relationship Id="rId7" Type="http://schemas.microsoft.com/office/2007/relationships/hdphoto" Target="../media/hdphoto8.wdp"/><Relationship Id="rId8" Type="http://schemas.openxmlformats.org/officeDocument/2006/relationships/image" Target="../media/image8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9.wdp"/><Relationship Id="rId5" Type="http://schemas.openxmlformats.org/officeDocument/2006/relationships/image" Target="../media/image13.png"/><Relationship Id="rId6" Type="http://schemas.microsoft.com/office/2007/relationships/hdphoto" Target="../media/hdphoto10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5" Type="http://schemas.openxmlformats.org/officeDocument/2006/relationships/image" Target="../media/image14.png"/><Relationship Id="rId6" Type="http://schemas.microsoft.com/office/2007/relationships/hdphoto" Target="../media/hdphoto11.wdp"/><Relationship Id="rId7" Type="http://schemas.microsoft.com/office/2007/relationships/hdphoto" Target="../media/hdphoto12.wdp"/><Relationship Id="rId8" Type="http://schemas.openxmlformats.org/officeDocument/2006/relationships/image" Target="../media/image15.png"/><Relationship Id="rId9" Type="http://schemas.microsoft.com/office/2007/relationships/hdphoto" Target="../media/hdphoto13.wdp"/><Relationship Id="rId10" Type="http://schemas.openxmlformats.org/officeDocument/2006/relationships/image" Target="../media/image8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14.wdp"/><Relationship Id="rId5" Type="http://schemas.openxmlformats.org/officeDocument/2006/relationships/image" Target="../media/image17.png"/><Relationship Id="rId6" Type="http://schemas.microsoft.com/office/2007/relationships/hdphoto" Target="../media/hdphoto15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5" Type="http://schemas.openxmlformats.org/officeDocument/2006/relationships/image" Target="../media/image18.png"/><Relationship Id="rId6" Type="http://schemas.microsoft.com/office/2007/relationships/hdphoto" Target="../media/hdphoto16.wdp"/><Relationship Id="rId7" Type="http://schemas.microsoft.com/office/2007/relationships/hdphoto" Target="../media/hdphoto17.wdp"/><Relationship Id="rId8" Type="http://schemas.microsoft.com/office/2007/relationships/hdphoto" Target="../media/hdphoto18.wdp"/><Relationship Id="rId9" Type="http://schemas.microsoft.com/office/2007/relationships/hdphoto" Target="../media/hdphoto19.wdp"/><Relationship Id="rId10" Type="http://schemas.openxmlformats.org/officeDocument/2006/relationships/image" Target="../media/image8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4" Type="http://schemas.openxmlformats.org/officeDocument/2006/relationships/image" Target="../media/image20.png"/><Relationship Id="rId5" Type="http://schemas.microsoft.com/office/2007/relationships/hdphoto" Target="../media/hdphoto21.wdp"/><Relationship Id="rId6" Type="http://schemas.openxmlformats.org/officeDocument/2006/relationships/image" Target="../media/image4.png"/><Relationship Id="rId7" Type="http://schemas.microsoft.com/office/2007/relationships/hdphoto" Target="../media/hdphoto9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5" Type="http://schemas.openxmlformats.org/officeDocument/2006/relationships/image" Target="../media/image21.png"/><Relationship Id="rId6" Type="http://schemas.microsoft.com/office/2007/relationships/hdphoto" Target="../media/hdphoto22.wdp"/><Relationship Id="rId7" Type="http://schemas.openxmlformats.org/officeDocument/2006/relationships/image" Target="../media/image8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462" r="99462">
                        <a14:foregroundMark x1="7154" y1="28615" x2="8846" y2="33692"/>
                        <a14:foregroundMark x1="56000" y1="24154" x2="46462" y2="24692"/>
                      </a14:backgroundRemoval>
                    </a14:imgEffect>
                  </a14:imgLayer>
                </a14:imgProps>
              </a:ext>
            </a:extLst>
          </a:blip>
          <a:srcRect t="16275" b="18345"/>
          <a:stretch/>
        </p:blipFill>
        <p:spPr>
          <a:xfrm>
            <a:off x="1162241" y="1193113"/>
            <a:ext cx="6858000" cy="44838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574707" y="942944"/>
            <a:ext cx="6291611" cy="125084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s-ES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/>
                <a:cs typeface="Comic Sans MS"/>
              </a:rPr>
              <a:t>LOS N</a:t>
            </a:r>
            <a:r>
              <a:rPr lang="es-ES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/>
                <a:cs typeface="Comic Sans MS"/>
              </a:rPr>
              <a:t>ÚMEROS</a:t>
            </a:r>
            <a:endParaRPr lang="es-ES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709671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ANCION 5 DEDO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176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2404" y="0"/>
            <a:ext cx="4847008" cy="6858000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16" b="92208" l="10000" r="8387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92404" y="684205"/>
            <a:ext cx="2332875" cy="2317824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2644" l="3369" r="95745"/>
                    </a14:imgEffect>
                  </a14:imgLayer>
                </a14:imgProps>
              </a:ext>
            </a:extLst>
          </a:blip>
          <a:srcRect b="7401"/>
          <a:stretch/>
        </p:blipFill>
        <p:spPr>
          <a:xfrm>
            <a:off x="4372397" y="1607994"/>
            <a:ext cx="4068651" cy="4962786"/>
          </a:xfrm>
          <a:prstGeom prst="rect">
            <a:avLst/>
          </a:prstGeom>
        </p:spPr>
      </p:pic>
      <p:graphicFrame>
        <p:nvGraphicFramePr>
          <p:cNvPr id="29" name="Tabla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0815741"/>
              </p:ext>
            </p:extLst>
          </p:nvPr>
        </p:nvGraphicFramePr>
        <p:xfrm>
          <a:off x="3600235" y="370353"/>
          <a:ext cx="5163335" cy="9905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2667"/>
                <a:gridCol w="1032667"/>
                <a:gridCol w="1032667"/>
                <a:gridCol w="1032667"/>
                <a:gridCol w="1032667"/>
              </a:tblGrid>
              <a:tr h="990508"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es-ES" sz="5400" b="1" dirty="0">
                        <a:solidFill>
                          <a:schemeClr val="bg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2</a:t>
                      </a:r>
                      <a:endParaRPr lang="es-ES" sz="5400" b="1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3</a:t>
                      </a:r>
                      <a:endParaRPr lang="es-ES" sz="5400" b="1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4</a:t>
                      </a:r>
                      <a:endParaRPr lang="es-ES" sz="5400" b="1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5</a:t>
                      </a:r>
                      <a:endParaRPr lang="es-ES" sz="5400" b="1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4558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85 -0.01668 L 0.25482 -0.28343 " pathEditMode="relative" rAng="0" ptsTypes="AA">
                                      <p:cBhvr>
                                        <p:cTn id="6" dur="5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83" y="-133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326 -0.19884 L 0.24909 0.48111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339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364" b="98636" l="4367" r="895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7846" y="942308"/>
            <a:ext cx="5623642" cy="5402626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307846" y="319302"/>
            <a:ext cx="3713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¿Cuántos peces hay?</a:t>
            </a:r>
            <a:endParaRPr lang="es-ES" sz="2400" b="1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9" name="Elipse 8"/>
          <p:cNvSpPr/>
          <p:nvPr/>
        </p:nvSpPr>
        <p:spPr>
          <a:xfrm>
            <a:off x="4732408" y="1279255"/>
            <a:ext cx="1914973" cy="1919906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1</a:t>
            </a:r>
            <a:endParaRPr lang="es-ES" sz="11500" b="1" dirty="0">
              <a:latin typeface="Comic Sans MS"/>
              <a:cs typeface="Comic Sans MS"/>
            </a:endParaRPr>
          </a:p>
        </p:txBody>
      </p:sp>
      <p:pic>
        <p:nvPicPr>
          <p:cNvPr id="11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647381" y="286823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824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10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b="3406"/>
          <a:stretch/>
        </p:blipFill>
        <p:spPr>
          <a:xfrm>
            <a:off x="0" y="645717"/>
            <a:ext cx="4117446" cy="621228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16" b="92208" l="10000" r="8387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73164" y="645717"/>
            <a:ext cx="2332875" cy="231782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2874" l="5142" r="94858"/>
                    </a14:imgEffect>
                  </a14:imgLayer>
                </a14:imgProps>
              </a:ext>
            </a:extLst>
          </a:blip>
          <a:srcRect b="7120"/>
          <a:stretch/>
        </p:blipFill>
        <p:spPr>
          <a:xfrm>
            <a:off x="4535463" y="2358224"/>
            <a:ext cx="3874831" cy="3943702"/>
          </a:xfrm>
          <a:prstGeom prst="rect">
            <a:avLst/>
          </a:prstGeom>
        </p:spPr>
      </p:pic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639395"/>
              </p:ext>
            </p:extLst>
          </p:nvPr>
        </p:nvGraphicFramePr>
        <p:xfrm>
          <a:off x="3600235" y="370353"/>
          <a:ext cx="5163335" cy="9905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2667"/>
                <a:gridCol w="1032667"/>
                <a:gridCol w="1032667"/>
                <a:gridCol w="1032667"/>
                <a:gridCol w="1032667"/>
              </a:tblGrid>
              <a:tr h="990508"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s-ES" sz="5400" b="1" dirty="0">
                        <a:solidFill>
                          <a:schemeClr val="tx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s-ES" sz="5400" b="1" dirty="0">
                        <a:solidFill>
                          <a:schemeClr val="bg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3</a:t>
                      </a:r>
                      <a:endParaRPr lang="es-ES" sz="5400" b="1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4</a:t>
                      </a:r>
                      <a:endParaRPr lang="es-ES" sz="5400" b="1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5</a:t>
                      </a:r>
                      <a:endParaRPr lang="es-ES" sz="5400" b="1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0474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94 -0.00556 C 0.02953 -0.04473 0.0403 -0.08389 0.06097 -0.11472 C 0.08164 -0.14554 0.11117 -0.18192 0.14296 -0.19073 C 0.17509 -0.19954 0.22408 -0.18841 0.25257 -0.16825 C 0.28105 -0.14809 0.30468 -0.10869 0.31371 -0.06976 C 0.32239 -0.03082 0.31753 0.02503 0.30485 0.06489 C 0.29286 0.10475 0.26889 0.13418 0.24006 0.16871 C 0.21088 0.20348 0.15825 0.24079 0.13045 0.27277 C 0.10266 0.30452 0.08946 0.32653 0.07365 0.35991 C 0.05785 0.39328 0.03544 0.45307 0.03579 0.47231 C 0.03613 0.49154 0.02589 0.47462 0.07574 0.47509 C 0.12559 0.47555 0.29165 0.47509 0.33473 0.47509 " pathEditMode="relative" rAng="0" ptsTypes="aaaaaaaaaaaA">
                                      <p:cBhvr>
                                        <p:cTn id="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89" y="151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307846" y="319302"/>
            <a:ext cx="3713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¿Cuántos pulpos hay?</a:t>
            </a:r>
            <a:endParaRPr lang="es-ES" sz="2400" b="1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28" b="97774" l="1064" r="9769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7846" y="1558746"/>
            <a:ext cx="4516539" cy="431633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28" b="97774" l="1064" r="9769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08326" y="575763"/>
            <a:ext cx="4516539" cy="4316338"/>
          </a:xfrm>
          <a:prstGeom prst="rect">
            <a:avLst/>
          </a:prstGeom>
        </p:spPr>
      </p:pic>
      <p:sp>
        <p:nvSpPr>
          <p:cNvPr id="8" name="Elipse 7"/>
          <p:cNvSpPr/>
          <p:nvPr/>
        </p:nvSpPr>
        <p:spPr>
          <a:xfrm>
            <a:off x="307846" y="1107294"/>
            <a:ext cx="1914973" cy="1919906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1</a:t>
            </a:r>
            <a:endParaRPr lang="es-ES" sz="11500" b="1" dirty="0">
              <a:latin typeface="Comic Sans MS"/>
              <a:cs typeface="Comic Sans MS"/>
            </a:endParaRPr>
          </a:p>
        </p:txBody>
      </p:sp>
      <p:sp>
        <p:nvSpPr>
          <p:cNvPr id="9" name="Elipse 8"/>
          <p:cNvSpPr/>
          <p:nvPr/>
        </p:nvSpPr>
        <p:spPr>
          <a:xfrm>
            <a:off x="4550989" y="147341"/>
            <a:ext cx="1914973" cy="1919906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2</a:t>
            </a:r>
            <a:endParaRPr lang="es-ES" sz="11500" b="1" dirty="0">
              <a:latin typeface="Comic Sans MS"/>
              <a:cs typeface="Comic Sans MS"/>
            </a:endParaRPr>
          </a:p>
        </p:txBody>
      </p:sp>
      <p:pic>
        <p:nvPicPr>
          <p:cNvPr id="10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715735" y="14734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630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710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74" y="519491"/>
            <a:ext cx="4074756" cy="633850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16" b="92208" l="10000" r="8387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3574" y="0"/>
            <a:ext cx="2332875" cy="231782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2166" t="13154" r="25988" b="14227"/>
          <a:stretch/>
        </p:blipFill>
        <p:spPr>
          <a:xfrm>
            <a:off x="4626846" y="2144002"/>
            <a:ext cx="3848082" cy="4557568"/>
          </a:xfrm>
          <a:prstGeom prst="rect">
            <a:avLst/>
          </a:prstGeom>
        </p:spPr>
      </p:pic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033154"/>
              </p:ext>
            </p:extLst>
          </p:nvPr>
        </p:nvGraphicFramePr>
        <p:xfrm>
          <a:off x="3980665" y="370353"/>
          <a:ext cx="5163335" cy="9905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2667"/>
                <a:gridCol w="1032667"/>
                <a:gridCol w="1032667"/>
                <a:gridCol w="1032667"/>
                <a:gridCol w="1032667"/>
              </a:tblGrid>
              <a:tr h="990508"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s-ES" sz="5400" b="1" dirty="0">
                        <a:solidFill>
                          <a:schemeClr val="tx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2</a:t>
                      </a:r>
                      <a:endParaRPr lang="es-ES" sz="5400" b="1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es-ES" sz="5400" b="1" dirty="0">
                        <a:solidFill>
                          <a:schemeClr val="bg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4</a:t>
                      </a:r>
                      <a:endParaRPr lang="es-ES" sz="5400" b="1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5</a:t>
                      </a:r>
                      <a:endParaRPr lang="es-ES" sz="5400" b="1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0474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36 -0.0322 C 0.06262 -0.05444 0.0987 -0.07667 0.13374 -0.08548 C 0.16895 -0.09428 0.21006 -0.10331 0.23695 -0.08548 C 0.26383 -0.06764 0.29072 -0.01645 0.29592 0.02131 C 0.30113 0.05907 0.29592 0.11026 0.26852 0.14176 C 0.24128 0.17373 0.1516 0.20153 0.13166 0.21195 C 0.11171 0.22284 0.132 0.20292 0.14848 0.20662 C 0.16513 0.21033 0.20711 0.21566 0.23053 0.23442 C 0.25394 0.25342 0.27788 0.28283 0.28968 0.31897 C 0.3013 0.35487 0.30494 0.41279 0.30009 0.45101 C 0.29523 0.489 0.28135 0.52166 0.26002 0.54644 C 0.23868 0.57123 0.20468 0.59764 0.17172 0.59972 C 0.13859 0.60204 0.08881 0.58119 0.06227 0.56057 C 0.03573 0.53973 0.02012 0.48992 0.01162 0.47602 " pathEditMode="relative" rAng="0" ptsTypes="aaaaaaaaaaaaaA">
                                      <p:cBhvr>
                                        <p:cTn id="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83" y="281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307845" y="319302"/>
            <a:ext cx="6676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¿Cuántos caballitos de mar hay?</a:t>
            </a:r>
            <a:endParaRPr lang="es-ES" sz="2400" b="1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51776" y1="72444" x2="51776" y2="72444"/>
                        <a14:foregroundMark x1="48972" y1="64000" x2="49907" y2="65889"/>
                        <a14:foregroundMark x1="54019" y1="37889" x2="57383" y2="37889"/>
                        <a14:foregroundMark x1="45234" y1="18000" x2="45234" y2="20778"/>
                        <a14:foregroundMark x1="37196" y1="10333" x2="46168" y2="10333"/>
                        <a14:foregroundMark x1="57009" y1="13778" x2="57009" y2="15111"/>
                        <a14:foregroundMark x1="51776" y1="26333" x2="50280" y2="26333"/>
                        <a14:foregroundMark x1="49346" y1="92889" x2="50841" y2="93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1259" y="2482446"/>
            <a:ext cx="1736179" cy="292067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51776" y1="72444" x2="51776" y2="72444"/>
                        <a14:foregroundMark x1="48972" y1="64000" x2="49907" y2="65889"/>
                        <a14:foregroundMark x1="54019" y1="37889" x2="57383" y2="37889"/>
                        <a14:foregroundMark x1="45234" y1="18000" x2="45234" y2="20778"/>
                        <a14:foregroundMark x1="37196" y1="10333" x2="46168" y2="10333"/>
                        <a14:foregroundMark x1="57009" y1="13778" x2="57009" y2="15111"/>
                        <a14:foregroundMark x1="51776" y1="26333" x2="50280" y2="26333"/>
                        <a14:foregroundMark x1="49346" y1="92889" x2="50841" y2="93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89321" y="3098248"/>
            <a:ext cx="1370119" cy="230487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0000" l="2837" r="96277">
                        <a14:foregroundMark x1="45213" y1="12874" x2="43440" y2="21034"/>
                        <a14:foregroundMark x1="60461" y1="11839" x2="68972" y2="16322"/>
                        <a14:foregroundMark x1="58688" y1="15172" x2="58688" y2="173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36129" y="2690159"/>
            <a:ext cx="2587060" cy="3990678"/>
          </a:xfrm>
          <a:prstGeom prst="rect">
            <a:avLst/>
          </a:prstGeom>
        </p:spPr>
      </p:pic>
      <p:sp>
        <p:nvSpPr>
          <p:cNvPr id="11" name="Elipse 10"/>
          <p:cNvSpPr/>
          <p:nvPr/>
        </p:nvSpPr>
        <p:spPr>
          <a:xfrm>
            <a:off x="761505" y="780967"/>
            <a:ext cx="1375203" cy="1536946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1</a:t>
            </a:r>
            <a:endParaRPr lang="es-ES" sz="11500" b="1" dirty="0">
              <a:latin typeface="Comic Sans MS"/>
              <a:cs typeface="Comic Sans MS"/>
            </a:endParaRPr>
          </a:p>
        </p:txBody>
      </p:sp>
      <p:sp>
        <p:nvSpPr>
          <p:cNvPr id="12" name="Elipse 11"/>
          <p:cNvSpPr/>
          <p:nvPr/>
        </p:nvSpPr>
        <p:spPr>
          <a:xfrm>
            <a:off x="3847963" y="770253"/>
            <a:ext cx="1675226" cy="1712193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2</a:t>
            </a:r>
            <a:endParaRPr lang="es-ES" sz="11500" b="1" dirty="0">
              <a:latin typeface="Comic Sans MS"/>
              <a:cs typeface="Comic Sans MS"/>
            </a:endParaRPr>
          </a:p>
        </p:txBody>
      </p:sp>
      <p:sp>
        <p:nvSpPr>
          <p:cNvPr id="13" name="Elipse 12"/>
          <p:cNvSpPr/>
          <p:nvPr/>
        </p:nvSpPr>
        <p:spPr>
          <a:xfrm>
            <a:off x="6117932" y="1562004"/>
            <a:ext cx="1732663" cy="1511817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3</a:t>
            </a:r>
            <a:endParaRPr lang="es-ES" sz="11500" b="1" dirty="0">
              <a:latin typeface="Comic Sans MS"/>
              <a:cs typeface="Comic Sans MS"/>
            </a:endParaRPr>
          </a:p>
        </p:txBody>
      </p:sp>
      <p:pic>
        <p:nvPicPr>
          <p:cNvPr id="14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850595" y="226102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758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710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263" y="554104"/>
            <a:ext cx="3689948" cy="573991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16" b="92208" l="10000" r="8387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4628" y="-1158912"/>
            <a:ext cx="2332875" cy="231782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7469" t="9884" r="18877" b="10717"/>
          <a:stretch/>
        </p:blipFill>
        <p:spPr>
          <a:xfrm>
            <a:off x="4483013" y="2042484"/>
            <a:ext cx="4502254" cy="4981226"/>
          </a:xfrm>
          <a:prstGeom prst="rect">
            <a:avLst/>
          </a:prstGeom>
        </p:spPr>
      </p:pic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5721403"/>
              </p:ext>
            </p:extLst>
          </p:nvPr>
        </p:nvGraphicFramePr>
        <p:xfrm>
          <a:off x="3600235" y="370353"/>
          <a:ext cx="5163335" cy="9905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2667"/>
                <a:gridCol w="1032667"/>
                <a:gridCol w="1032667"/>
                <a:gridCol w="1032667"/>
                <a:gridCol w="1032667"/>
              </a:tblGrid>
              <a:tr h="990508"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s-ES" sz="5400" b="1" dirty="0">
                        <a:solidFill>
                          <a:schemeClr val="tx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2</a:t>
                      </a:r>
                      <a:endParaRPr lang="es-ES" sz="5400" b="1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3</a:t>
                      </a:r>
                      <a:endParaRPr lang="es-ES" sz="5400" b="1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es-ES" sz="5400" b="1" dirty="0">
                        <a:solidFill>
                          <a:schemeClr val="bg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5</a:t>
                      </a:r>
                      <a:endParaRPr lang="es-ES" sz="5400" b="1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0474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63226E-7 0.03822 C -0.00295 0.05652 -0.00382 0.07575 -0.00833 0.09405 C -0.00815 0.13065 -0.01561 0.36762 -0.00208 0.45935 C -0.00277 0.46954 -0.00121 0.48066 -0.00416 0.49016 C -0.00538 0.49386 -0.0111 0.48112 -0.00833 0.47904 C -0.0078 0.47857 0.01735 0.48413 0.01908 0.4846 C 0.03157 0.49571 0.07407 0.49734 0.08847 0.49873 C 0.12836 0.4978 0.16826 0.49826 0.2085 0.49595 C 0.21422 0.49548 0.21925 0.49016 0.22533 0.49016 C 0.24146 0.49016 0.25759 0.49016 0.27372 0.49016 " pathEditMode="relative" rAng="0" ptsTypes="fffffffffA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05" y="230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966 0.21705 L 0.22758 0.68057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231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307845" y="319302"/>
            <a:ext cx="4175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¿Cuántos cangrejos hay?</a:t>
            </a:r>
            <a:endParaRPr lang="es-ES" sz="2400" b="1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22" b="92522" l="0" r="100000">
                        <a14:backgroundMark x1="43339" y1="36696" x2="2131" y2="2783"/>
                        <a14:backgroundMark x1="45293" y1="10435" x2="46536" y2="40174"/>
                        <a14:backgroundMark x1="6394" y1="18783" x2="34813" y2="52174"/>
                        <a14:backgroundMark x1="52575" y1="33913" x2="51865" y2="48348"/>
                        <a14:backgroundMark x1="65187" y1="39478" x2="69094" y2="48348"/>
                        <a14:backgroundMark x1="58615" y1="15130" x2="60746" y2="20696"/>
                        <a14:backgroundMark x1="82948" y1="5043" x2="98934" y2="15652"/>
                        <a14:backgroundMark x1="93783" y1="22087" x2="85435" y2="60870"/>
                        <a14:backgroundMark x1="90941" y1="70957" x2="94849" y2="86087"/>
                        <a14:backgroundMark x1="77975" y1="80174" x2="91119" y2="91478"/>
                        <a14:backgroundMark x1="42984" y1="85913" x2="63055" y2="85913"/>
                        <a14:backgroundMark x1="4973" y1="74609" x2="8348" y2="85217"/>
                        <a14:backgroundMark x1="19005" y1="80522" x2="14920" y2="94261"/>
                        <a14:backgroundMark x1="28952" y1="86783" x2="20426" y2="94783"/>
                        <a14:backgroundMark x1="77620" y1="73043" x2="82771" y2="73217"/>
                        <a14:backgroundMark x1="72647" y1="76696" x2="77798" y2="78261"/>
                        <a14:backgroundMark x1="75666" y1="73217" x2="76377" y2="73217"/>
                        <a14:backgroundMark x1="78508" y1="68000" x2="79396" y2="65391"/>
                        <a14:backgroundMark x1="71581" y1="77565" x2="73002" y2="77565"/>
                        <a14:backgroundMark x1="29663" y1="70957" x2="26465" y2="71478"/>
                        <a14:backgroundMark x1="25044" y1="72348" x2="23623" y2="72348"/>
                        <a14:backgroundMark x1="33748" y1="76000" x2="28064" y2="78435"/>
                        <a14:backgroundMark x1="37300" y1="79304" x2="34103" y2="81565"/>
                        <a14:backgroundMark x1="63233" y1="23826" x2="64476" y2="25043"/>
                        <a14:backgroundMark x1="63588" y1="20348" x2="63588" y2="20348"/>
                        <a14:backgroundMark x1="58082" y1="21739" x2="58437" y2="21565"/>
                        <a14:backgroundMark x1="59680" y1="8000" x2="57371" y2="9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933007"/>
            <a:ext cx="3058227" cy="312341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22" b="92522" l="0" r="100000">
                        <a14:backgroundMark x1="43339" y1="36696" x2="2131" y2="2783"/>
                        <a14:backgroundMark x1="45293" y1="10435" x2="46536" y2="40174"/>
                        <a14:backgroundMark x1="6394" y1="18783" x2="34813" y2="52174"/>
                        <a14:backgroundMark x1="52575" y1="33913" x2="51865" y2="48348"/>
                        <a14:backgroundMark x1="65187" y1="39478" x2="69094" y2="48348"/>
                        <a14:backgroundMark x1="58615" y1="15130" x2="60746" y2="20696"/>
                        <a14:backgroundMark x1="82948" y1="5043" x2="98934" y2="15652"/>
                        <a14:backgroundMark x1="93783" y1="22087" x2="85435" y2="60870"/>
                        <a14:backgroundMark x1="90941" y1="70957" x2="94849" y2="86087"/>
                        <a14:backgroundMark x1="77975" y1="80174" x2="91119" y2="91478"/>
                        <a14:backgroundMark x1="42984" y1="85913" x2="63055" y2="85913"/>
                        <a14:backgroundMark x1="4973" y1="74609" x2="8348" y2="85217"/>
                        <a14:backgroundMark x1="19005" y1="80522" x2="14920" y2="94261"/>
                        <a14:backgroundMark x1="28952" y1="86783" x2="20426" y2="94783"/>
                        <a14:backgroundMark x1="77620" y1="73043" x2="82771" y2="73217"/>
                        <a14:backgroundMark x1="72647" y1="76696" x2="77798" y2="78261"/>
                        <a14:backgroundMark x1="75666" y1="73217" x2="76377" y2="73217"/>
                        <a14:backgroundMark x1="78508" y1="68000" x2="79396" y2="65391"/>
                        <a14:backgroundMark x1="71581" y1="77565" x2="73002" y2="77565"/>
                        <a14:backgroundMark x1="29663" y1="70957" x2="26465" y2="71478"/>
                        <a14:backgroundMark x1="25044" y1="72348" x2="23623" y2="72348"/>
                        <a14:backgroundMark x1="33748" y1="76000" x2="28064" y2="78435"/>
                        <a14:backgroundMark x1="37300" y1="79304" x2="34103" y2="81565"/>
                        <a14:backgroundMark x1="63233" y1="23826" x2="64476" y2="25043"/>
                        <a14:backgroundMark x1="63588" y1="20348" x2="63588" y2="20348"/>
                        <a14:backgroundMark x1="58082" y1="21739" x2="58437" y2="21565"/>
                        <a14:backgroundMark x1="59680" y1="8000" x2="57371" y2="9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77753" y="4618046"/>
            <a:ext cx="2366713" cy="241715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22" b="92522" l="0" r="100000">
                        <a14:backgroundMark x1="43339" y1="36696" x2="2131" y2="2783"/>
                        <a14:backgroundMark x1="45293" y1="10435" x2="46536" y2="40174"/>
                        <a14:backgroundMark x1="6394" y1="18783" x2="34813" y2="52174"/>
                        <a14:backgroundMark x1="52575" y1="33913" x2="51865" y2="48348"/>
                        <a14:backgroundMark x1="65187" y1="39478" x2="69094" y2="48348"/>
                        <a14:backgroundMark x1="58615" y1="15130" x2="60746" y2="20696"/>
                        <a14:backgroundMark x1="82948" y1="5043" x2="98934" y2="15652"/>
                        <a14:backgroundMark x1="93783" y1="22087" x2="85435" y2="60870"/>
                        <a14:backgroundMark x1="90941" y1="70957" x2="94849" y2="86087"/>
                        <a14:backgroundMark x1="77975" y1="80174" x2="91119" y2="91478"/>
                        <a14:backgroundMark x1="42984" y1="85913" x2="63055" y2="85913"/>
                        <a14:backgroundMark x1="4973" y1="74609" x2="8348" y2="85217"/>
                        <a14:backgroundMark x1="19005" y1="80522" x2="14920" y2="94261"/>
                        <a14:backgroundMark x1="28952" y1="86783" x2="20426" y2="94783"/>
                        <a14:backgroundMark x1="77620" y1="73043" x2="82771" y2="73217"/>
                        <a14:backgroundMark x1="72647" y1="76696" x2="77798" y2="78261"/>
                        <a14:backgroundMark x1="75666" y1="73217" x2="76377" y2="73217"/>
                        <a14:backgroundMark x1="78508" y1="68000" x2="79396" y2="65391"/>
                        <a14:backgroundMark x1="71581" y1="77565" x2="73002" y2="77565"/>
                        <a14:backgroundMark x1="29663" y1="70957" x2="26465" y2="71478"/>
                        <a14:backgroundMark x1="25044" y1="72348" x2="23623" y2="72348"/>
                        <a14:backgroundMark x1="33748" y1="76000" x2="28064" y2="78435"/>
                        <a14:backgroundMark x1="37300" y1="79304" x2="34103" y2="81565"/>
                        <a14:backgroundMark x1="63233" y1="23826" x2="64476" y2="25043"/>
                        <a14:backgroundMark x1="63588" y1="20348" x2="63588" y2="20348"/>
                        <a14:backgroundMark x1="58082" y1="21739" x2="58437" y2="21565"/>
                        <a14:backgroundMark x1="59680" y1="8000" x2="57371" y2="9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501562" y="4718865"/>
            <a:ext cx="2311971" cy="231633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22" b="92522" l="0" r="100000">
                        <a14:backgroundMark x1="43339" y1="36696" x2="2131" y2="2783"/>
                        <a14:backgroundMark x1="45293" y1="10435" x2="46536" y2="40174"/>
                        <a14:backgroundMark x1="6394" y1="18783" x2="34813" y2="52174"/>
                        <a14:backgroundMark x1="52575" y1="33913" x2="51865" y2="48348"/>
                        <a14:backgroundMark x1="65187" y1="39478" x2="69094" y2="48348"/>
                        <a14:backgroundMark x1="58615" y1="15130" x2="60746" y2="20696"/>
                        <a14:backgroundMark x1="82948" y1="5043" x2="98934" y2="15652"/>
                        <a14:backgroundMark x1="93783" y1="22087" x2="85435" y2="60870"/>
                        <a14:backgroundMark x1="90941" y1="70957" x2="94849" y2="86087"/>
                        <a14:backgroundMark x1="77975" y1="80174" x2="91119" y2="91478"/>
                        <a14:backgroundMark x1="42984" y1="85913" x2="63055" y2="85913"/>
                        <a14:backgroundMark x1="4973" y1="74609" x2="8348" y2="85217"/>
                        <a14:backgroundMark x1="19005" y1="80522" x2="14920" y2="94261"/>
                        <a14:backgroundMark x1="28952" y1="86783" x2="20426" y2="94783"/>
                        <a14:backgroundMark x1="77620" y1="73043" x2="82771" y2="73217"/>
                        <a14:backgroundMark x1="72647" y1="76696" x2="77798" y2="78261"/>
                        <a14:backgroundMark x1="75666" y1="73217" x2="76377" y2="73217"/>
                        <a14:backgroundMark x1="78508" y1="68000" x2="79396" y2="65391"/>
                        <a14:backgroundMark x1="71581" y1="77565" x2="73002" y2="77565"/>
                        <a14:backgroundMark x1="29663" y1="70957" x2="26465" y2="71478"/>
                        <a14:backgroundMark x1="25044" y1="72348" x2="23623" y2="72348"/>
                        <a14:backgroundMark x1="33748" y1="76000" x2="28064" y2="78435"/>
                        <a14:backgroundMark x1="37300" y1="79304" x2="34103" y2="81565"/>
                        <a14:backgroundMark x1="63233" y1="23826" x2="64476" y2="25043"/>
                        <a14:backgroundMark x1="63588" y1="20348" x2="63588" y2="20348"/>
                        <a14:backgroundMark x1="58082" y1="21739" x2="58437" y2="21565"/>
                        <a14:backgroundMark x1="59680" y1="8000" x2="57371" y2="9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57548" y="2874955"/>
            <a:ext cx="3058227" cy="3123411"/>
          </a:xfrm>
          <a:prstGeom prst="rect">
            <a:avLst/>
          </a:prstGeom>
        </p:spPr>
      </p:pic>
      <p:sp>
        <p:nvSpPr>
          <p:cNvPr id="14" name="Elipse 13"/>
          <p:cNvSpPr/>
          <p:nvPr/>
        </p:nvSpPr>
        <p:spPr>
          <a:xfrm>
            <a:off x="753170" y="1562964"/>
            <a:ext cx="1506341" cy="1390154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1</a:t>
            </a:r>
            <a:endParaRPr lang="es-ES" sz="11500" b="1" dirty="0">
              <a:latin typeface="Comic Sans MS"/>
              <a:cs typeface="Comic Sans MS"/>
            </a:endParaRPr>
          </a:p>
        </p:txBody>
      </p:sp>
      <p:sp>
        <p:nvSpPr>
          <p:cNvPr id="15" name="Elipse 14"/>
          <p:cNvSpPr/>
          <p:nvPr/>
        </p:nvSpPr>
        <p:spPr>
          <a:xfrm>
            <a:off x="2565659" y="3640721"/>
            <a:ext cx="1409016" cy="1228417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2</a:t>
            </a:r>
            <a:endParaRPr lang="es-ES" sz="11500" b="1" dirty="0">
              <a:latin typeface="Comic Sans MS"/>
              <a:cs typeface="Comic Sans MS"/>
            </a:endParaRPr>
          </a:p>
        </p:txBody>
      </p:sp>
      <p:sp>
        <p:nvSpPr>
          <p:cNvPr id="16" name="Elipse 15"/>
          <p:cNvSpPr/>
          <p:nvPr/>
        </p:nvSpPr>
        <p:spPr>
          <a:xfrm>
            <a:off x="6980018" y="3215386"/>
            <a:ext cx="1526498" cy="140266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4</a:t>
            </a:r>
            <a:endParaRPr lang="es-ES" sz="11500" b="1" dirty="0">
              <a:latin typeface="Comic Sans MS"/>
              <a:cs typeface="Comic Sans MS"/>
            </a:endParaRPr>
          </a:p>
        </p:txBody>
      </p:sp>
      <p:sp>
        <p:nvSpPr>
          <p:cNvPr id="17" name="Elipse 16"/>
          <p:cNvSpPr/>
          <p:nvPr/>
        </p:nvSpPr>
        <p:spPr>
          <a:xfrm>
            <a:off x="4483012" y="1623966"/>
            <a:ext cx="1677715" cy="1310615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3</a:t>
            </a:r>
            <a:endParaRPr lang="es-ES" sz="11500" b="1" dirty="0">
              <a:latin typeface="Comic Sans MS"/>
              <a:cs typeface="Comic Sans MS"/>
            </a:endParaRPr>
          </a:p>
        </p:txBody>
      </p:sp>
      <p:pic>
        <p:nvPicPr>
          <p:cNvPr id="18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69317" y="25467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328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710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983" l="9843" r="89961">
                        <a14:foregroundMark x1="71654" y1="1336" x2="33858" y2="16528"/>
                        <a14:foregroundMark x1="33858" y1="19032" x2="76181" y2="46244"/>
                        <a14:foregroundMark x1="75591" y1="48247" x2="41142" y2="67279"/>
                        <a14:foregroundMark x1="37795" y1="66277" x2="27559" y2="5609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56671" y="1390659"/>
            <a:ext cx="5816134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2643" l="532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78581" y="2620249"/>
            <a:ext cx="3808293" cy="449702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16" b="92208" l="10000" r="8387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4512" y="-209859"/>
            <a:ext cx="2332875" cy="2317824"/>
          </a:xfrm>
          <a:prstGeom prst="rect">
            <a:avLst/>
          </a:prstGeom>
        </p:spPr>
      </p:pic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6890235"/>
              </p:ext>
            </p:extLst>
          </p:nvPr>
        </p:nvGraphicFramePr>
        <p:xfrm>
          <a:off x="4301339" y="949053"/>
          <a:ext cx="4485535" cy="9393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7107"/>
                <a:gridCol w="897107"/>
                <a:gridCol w="897107"/>
                <a:gridCol w="897107"/>
                <a:gridCol w="897107"/>
              </a:tblGrid>
              <a:tr h="939322"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s-ES" sz="5400" b="1" dirty="0">
                        <a:solidFill>
                          <a:schemeClr val="tx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2</a:t>
                      </a:r>
                      <a:endParaRPr lang="es-ES" sz="5400" b="1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3</a:t>
                      </a:r>
                      <a:endParaRPr lang="es-ES" sz="5400" b="1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/>
                        <a:t>4</a:t>
                      </a:r>
                      <a:endParaRPr lang="es-ES" sz="5400" b="1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400" b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es-ES" sz="5400" b="1" dirty="0">
                        <a:solidFill>
                          <a:schemeClr val="bg1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9989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948E-6 4.5564E-6 L -0.20833 0.00278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25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833 0.00278 L -0.23365 0.26431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" y="13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365 0.26431 C -0.20382 0.2518 -0.17381 0.23929 -0.14536 0.24207 C -0.11691 0.24485 -0.08274 0.25643 -0.06314 0.28121 C -0.04354 0.306 -0.02949 0.35094 -0.02741 0.39078 C -0.02532 0.43062 -0.03226 0.48738 -0.05048 0.52004 C -0.06869 0.5527 -0.1072 0.57864 -0.13686 0.58745 C -0.16635 0.59625 -0.2 0.58258 -0.22723 0.57332 C -0.25464 0.56405 -0.28864 0.53811 -0.30095 0.53116 " pathEditMode="relative" rAng="0" ptsTypes="aaaaaaaA">
                                      <p:cBhvr>
                                        <p:cTn id="1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42" y="153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8665" y1="5385" x2="29274" y2="28846"/>
                        <a14:foregroundMark x1="49180" y1="36923" x2="41920" y2="60385"/>
                        <a14:foregroundMark x1="84778" y1="56154" x2="82904" y2="92115"/>
                        <a14:foregroundMark x1="75878" y1="62115" x2="75878" y2="66731"/>
                        <a14:foregroundMark x1="49415" y1="46538" x2="54567" y2="45769"/>
                        <a14:foregroundMark x1="56206" y1="36154" x2="56206" y2="36154"/>
                        <a14:foregroundMark x1="8197" y1="79615" x2="40515" y2="87885"/>
                        <a14:foregroundMark x1="33021" y1="79038" x2="33021" y2="83269"/>
                        <a14:foregroundMark x1="40047" y1="77692" x2="40047" y2="77692"/>
                        <a14:foregroundMark x1="41920" y1="79231" x2="37471" y2="77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5043" y="127000"/>
            <a:ext cx="7438162" cy="6604000"/>
          </a:xfrm>
          <a:prstGeom prst="rect">
            <a:avLst/>
          </a:prstGeom>
        </p:spPr>
      </p:pic>
      <p:sp>
        <p:nvSpPr>
          <p:cNvPr id="12" name="Elipse 11"/>
          <p:cNvSpPr/>
          <p:nvPr/>
        </p:nvSpPr>
        <p:spPr>
          <a:xfrm>
            <a:off x="-96155" y="127000"/>
            <a:ext cx="1607976" cy="130953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1</a:t>
            </a:r>
            <a:endParaRPr lang="es-ES" sz="11500" b="1" dirty="0">
              <a:latin typeface="Comic Sans MS"/>
              <a:cs typeface="Comic Sans MS"/>
            </a:endParaRPr>
          </a:p>
        </p:txBody>
      </p:sp>
      <p:sp>
        <p:nvSpPr>
          <p:cNvPr id="13" name="Elipse 12"/>
          <p:cNvSpPr/>
          <p:nvPr/>
        </p:nvSpPr>
        <p:spPr>
          <a:xfrm>
            <a:off x="7244347" y="127000"/>
            <a:ext cx="1677715" cy="130953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2</a:t>
            </a:r>
            <a:endParaRPr lang="es-ES" sz="11500" b="1" dirty="0">
              <a:latin typeface="Comic Sans MS"/>
              <a:cs typeface="Comic Sans MS"/>
            </a:endParaRPr>
          </a:p>
        </p:txBody>
      </p:sp>
      <p:sp>
        <p:nvSpPr>
          <p:cNvPr id="14" name="Elipse 13"/>
          <p:cNvSpPr/>
          <p:nvPr/>
        </p:nvSpPr>
        <p:spPr>
          <a:xfrm>
            <a:off x="3322627" y="1745300"/>
            <a:ext cx="1677715" cy="130953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3</a:t>
            </a:r>
            <a:endParaRPr lang="es-ES" sz="11500" b="1" dirty="0">
              <a:latin typeface="Comic Sans MS"/>
              <a:cs typeface="Comic Sans MS"/>
            </a:endParaRPr>
          </a:p>
        </p:txBody>
      </p:sp>
      <p:sp>
        <p:nvSpPr>
          <p:cNvPr id="15" name="Elipse 14"/>
          <p:cNvSpPr/>
          <p:nvPr/>
        </p:nvSpPr>
        <p:spPr>
          <a:xfrm>
            <a:off x="282207" y="4373370"/>
            <a:ext cx="1677715" cy="130953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4</a:t>
            </a:r>
            <a:endParaRPr lang="es-ES" sz="11500" b="1" dirty="0">
              <a:latin typeface="Comic Sans MS"/>
              <a:cs typeface="Comic Sans MS"/>
            </a:endParaRPr>
          </a:p>
        </p:txBody>
      </p:sp>
      <p:sp>
        <p:nvSpPr>
          <p:cNvPr id="16" name="Elipse 15"/>
          <p:cNvSpPr/>
          <p:nvPr/>
        </p:nvSpPr>
        <p:spPr>
          <a:xfrm>
            <a:off x="7060647" y="3063840"/>
            <a:ext cx="1677715" cy="130953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Comic Sans MS"/>
                <a:cs typeface="Comic Sans MS"/>
              </a:rPr>
              <a:t>5</a:t>
            </a:r>
            <a:endParaRPr lang="es-ES" sz="11500" b="1" dirty="0">
              <a:latin typeface="Comic Sans MS"/>
              <a:cs typeface="Comic Sans MS"/>
            </a:endParaRPr>
          </a:p>
        </p:txBody>
      </p:sp>
      <p:pic>
        <p:nvPicPr>
          <p:cNvPr id="17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09262" y="4789640"/>
            <a:ext cx="812800" cy="812800"/>
          </a:xfrm>
          <a:prstGeom prst="rect">
            <a:avLst/>
          </a:prstGeom>
        </p:spPr>
      </p:pic>
      <p:sp>
        <p:nvSpPr>
          <p:cNvPr id="18" name="CuadroTexto 17"/>
          <p:cNvSpPr txBox="1"/>
          <p:nvPr/>
        </p:nvSpPr>
        <p:spPr>
          <a:xfrm>
            <a:off x="10784326" y="546221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4196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710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64</Words>
  <Application>Microsoft Macintosh PowerPoint</Application>
  <PresentationFormat>Presentación en pantalla (4:3)</PresentationFormat>
  <Paragraphs>45</Paragraphs>
  <Slides>12</Slides>
  <Notes>0</Notes>
  <HiddenSlides>0</HiddenSlides>
  <MMClips>6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Katherine Mena</dc:creator>
  <cp:lastModifiedBy>Katherine Mena</cp:lastModifiedBy>
  <cp:revision>22</cp:revision>
  <dcterms:created xsi:type="dcterms:W3CDTF">2020-05-22T16:24:30Z</dcterms:created>
  <dcterms:modified xsi:type="dcterms:W3CDTF">2020-05-22T22:54:01Z</dcterms:modified>
</cp:coreProperties>
</file>