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tiff" ContentType="image/tiff"/>
  <Default Extension="mp4" ContentType="video/unknown"/>
  <Default Extension="rels" ContentType="application/vnd.openxmlformats-package.relationships+xml"/>
  <Default Extension="wdp" ContentType="image/vnd.ms-photo"/>
  <Default Extension="bin" ContentType="application/vnd.openxmlformats-officedocument.presentationml.printerSettings"/>
  <Default Extension="png" ContentType="image/p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8" r:id="rId2"/>
    <p:sldId id="257" r:id="rId3"/>
    <p:sldId id="259" r:id="rId4"/>
    <p:sldId id="260" r:id="rId5"/>
    <p:sldId id="261" r:id="rId6"/>
    <p:sldId id="262" r:id="rId7"/>
    <p:sldId id="263" r:id="rId8"/>
  </p:sldIdLst>
  <p:sldSz cx="9144000" cy="6858000" type="screen4x3"/>
  <p:notesSz cx="6858000" cy="9144000"/>
  <p:defaultTextStyle>
    <a:defPPr>
      <a:defRPr lang="es-E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47" d="100"/>
          <a:sy n="47" d="100"/>
        </p:scale>
        <p:origin x="-816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1" Type="http://schemas.openxmlformats.org/officeDocument/2006/relationships/viewProps" Target="viewProps.xml"/><Relationship Id="rId12" Type="http://schemas.openxmlformats.org/officeDocument/2006/relationships/theme" Target="theme/theme1.xml"/><Relationship Id="rId13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printerSettings" Target="printerSettings/printerSettings1.bin"/><Relationship Id="rId10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s-ES_tradnl" smtClean="0"/>
              <a:t>Clic para editar título</a:t>
            </a:r>
            <a:endParaRPr lang="es-ES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_tradnl" smtClean="0"/>
              <a:t>Haga clic para modificar el estilo de subtítulo del patrón</a:t>
            </a:r>
            <a:endParaRPr lang="es-ES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7EBCDA-06DD-2F4F-9810-D82575C240B8}" type="datetimeFigureOut">
              <a:rPr lang="es-ES" smtClean="0"/>
              <a:t>04-06-20</a:t>
            </a:fld>
            <a:endParaRPr lang="es-ES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0D6828-AC3A-BD4C-8715-6EED68C093E1}" type="slidenum">
              <a:rPr lang="es-ES" smtClean="0"/>
              <a:t>‹Nr.›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80157720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_tradnl" smtClean="0"/>
              <a:t>Clic para editar título</a:t>
            </a:r>
            <a:endParaRPr lang="es-ES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_tradnl" smtClean="0"/>
              <a:t>Haga clic para modificar el estilo de texto del patrón</a:t>
            </a:r>
          </a:p>
          <a:p>
            <a:pPr lvl="1"/>
            <a:r>
              <a:rPr lang="es-ES_tradnl" smtClean="0"/>
              <a:t>Segundo nivel</a:t>
            </a:r>
          </a:p>
          <a:p>
            <a:pPr lvl="2"/>
            <a:r>
              <a:rPr lang="es-ES_tradnl" smtClean="0"/>
              <a:t>Tercer nivel</a:t>
            </a:r>
          </a:p>
          <a:p>
            <a:pPr lvl="3"/>
            <a:r>
              <a:rPr lang="es-ES_tradnl" smtClean="0"/>
              <a:t>Cuarto nivel</a:t>
            </a:r>
          </a:p>
          <a:p>
            <a:pPr lvl="4"/>
            <a:r>
              <a:rPr lang="es-ES_tradnl" smtClean="0"/>
              <a:t>Quinto nivel</a:t>
            </a:r>
            <a:endParaRPr lang="es-ES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7EBCDA-06DD-2F4F-9810-D82575C240B8}" type="datetimeFigureOut">
              <a:rPr lang="es-ES" smtClean="0"/>
              <a:t>04-06-20</a:t>
            </a:fld>
            <a:endParaRPr lang="es-ES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0D6828-AC3A-BD4C-8715-6EED68C093E1}" type="slidenum">
              <a:rPr lang="es-ES" smtClean="0"/>
              <a:t>‹Nr.›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18161700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s-ES_tradnl" smtClean="0"/>
              <a:t>Clic para editar título</a:t>
            </a:r>
            <a:endParaRPr lang="es-ES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_tradnl" smtClean="0"/>
              <a:t>Haga clic para modificar el estilo de texto del patrón</a:t>
            </a:r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7EBCDA-06DD-2F4F-9810-D82575C240B8}" type="datetimeFigureOut">
              <a:rPr lang="es-ES" smtClean="0"/>
              <a:t>04-06-20</a:t>
            </a:fld>
            <a:endParaRPr lang="es-ES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0D6828-AC3A-BD4C-8715-6EED68C093E1}" type="slidenum">
              <a:rPr lang="es-ES" smtClean="0"/>
              <a:t>‹Nr.›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70430677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_tradnl" smtClean="0"/>
              <a:t>Clic para editar título</a:t>
            </a:r>
            <a:endParaRPr lang="es-ES"/>
          </a:p>
        </p:txBody>
      </p:sp>
      <p:sp>
        <p:nvSpPr>
          <p:cNvPr id="3" name="Marcador de contenido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_tradnl" smtClean="0"/>
              <a:t>Haga clic para modificar el estilo de texto del patrón</a:t>
            </a:r>
          </a:p>
          <a:p>
            <a:pPr lvl="1"/>
            <a:r>
              <a:rPr lang="es-ES_tradnl" smtClean="0"/>
              <a:t>Segundo nivel</a:t>
            </a:r>
          </a:p>
          <a:p>
            <a:pPr lvl="2"/>
            <a:r>
              <a:rPr lang="es-ES_tradnl" smtClean="0"/>
              <a:t>Tercer nivel</a:t>
            </a:r>
          </a:p>
          <a:p>
            <a:pPr lvl="3"/>
            <a:r>
              <a:rPr lang="es-ES_tradnl" smtClean="0"/>
              <a:t>Cuarto nivel</a:t>
            </a:r>
          </a:p>
          <a:p>
            <a:pPr lvl="4"/>
            <a:r>
              <a:rPr lang="es-ES_tradnl" smtClean="0"/>
              <a:t>Quinto nivel</a:t>
            </a:r>
            <a:endParaRPr lang="es-ES"/>
          </a:p>
        </p:txBody>
      </p:sp>
      <p:sp>
        <p:nvSpPr>
          <p:cNvPr id="4" name="Marcador de contenido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_tradnl" smtClean="0"/>
              <a:t>Haga clic para modificar el estilo de texto del patrón</a:t>
            </a:r>
          </a:p>
          <a:p>
            <a:pPr lvl="1"/>
            <a:r>
              <a:rPr lang="es-ES_tradnl" smtClean="0"/>
              <a:t>Segundo nivel</a:t>
            </a:r>
          </a:p>
          <a:p>
            <a:pPr lvl="2"/>
            <a:r>
              <a:rPr lang="es-ES_tradnl" smtClean="0"/>
              <a:t>Tercer nivel</a:t>
            </a:r>
          </a:p>
          <a:p>
            <a:pPr lvl="3"/>
            <a:r>
              <a:rPr lang="es-ES_tradnl" smtClean="0"/>
              <a:t>Cuarto nivel</a:t>
            </a:r>
          </a:p>
          <a:p>
            <a:pPr lvl="4"/>
            <a:r>
              <a:rPr lang="es-ES_tradnl" smtClean="0"/>
              <a:t>Quinto nivel</a:t>
            </a:r>
            <a:endParaRPr lang="es-ES"/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7EBCDA-06DD-2F4F-9810-D82575C240B8}" type="datetimeFigureOut">
              <a:rPr lang="es-ES" smtClean="0"/>
              <a:t>04-06-20</a:t>
            </a:fld>
            <a:endParaRPr lang="es-ES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0D6828-AC3A-BD4C-8715-6EED68C093E1}" type="slidenum">
              <a:rPr lang="es-ES" smtClean="0"/>
              <a:t>‹Nr.›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44015398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s-ES_tradnl" smtClean="0"/>
              <a:t>Clic para editar título</a:t>
            </a:r>
            <a:endParaRPr lang="es-ES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_tradnl" smtClean="0"/>
              <a:t>Haga clic para modificar el estilo de texto del patrón</a:t>
            </a:r>
          </a:p>
        </p:txBody>
      </p:sp>
      <p:sp>
        <p:nvSpPr>
          <p:cNvPr id="4" name="Marcador de contenido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_tradnl" smtClean="0"/>
              <a:t>Haga clic para modificar el estilo de texto del patrón</a:t>
            </a:r>
          </a:p>
          <a:p>
            <a:pPr lvl="1"/>
            <a:r>
              <a:rPr lang="es-ES_tradnl" smtClean="0"/>
              <a:t>Segundo nivel</a:t>
            </a:r>
          </a:p>
          <a:p>
            <a:pPr lvl="2"/>
            <a:r>
              <a:rPr lang="es-ES_tradnl" smtClean="0"/>
              <a:t>Tercer nivel</a:t>
            </a:r>
          </a:p>
          <a:p>
            <a:pPr lvl="3"/>
            <a:r>
              <a:rPr lang="es-ES_tradnl" smtClean="0"/>
              <a:t>Cuarto nivel</a:t>
            </a:r>
          </a:p>
          <a:p>
            <a:pPr lvl="4"/>
            <a:r>
              <a:rPr lang="es-ES_tradnl" smtClean="0"/>
              <a:t>Quinto nivel</a:t>
            </a:r>
            <a:endParaRPr lang="es-ES"/>
          </a:p>
        </p:txBody>
      </p:sp>
      <p:sp>
        <p:nvSpPr>
          <p:cNvPr id="5" name="Marcador de texto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_tradnl" smtClean="0"/>
              <a:t>Haga clic para modificar el estilo de texto del patrón</a:t>
            </a:r>
          </a:p>
        </p:txBody>
      </p:sp>
      <p:sp>
        <p:nvSpPr>
          <p:cNvPr id="6" name="Marcador de contenido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_tradnl" smtClean="0"/>
              <a:t>Haga clic para modificar el estilo de texto del patrón</a:t>
            </a:r>
          </a:p>
          <a:p>
            <a:pPr lvl="1"/>
            <a:r>
              <a:rPr lang="es-ES_tradnl" smtClean="0"/>
              <a:t>Segundo nivel</a:t>
            </a:r>
          </a:p>
          <a:p>
            <a:pPr lvl="2"/>
            <a:r>
              <a:rPr lang="es-ES_tradnl" smtClean="0"/>
              <a:t>Tercer nivel</a:t>
            </a:r>
          </a:p>
          <a:p>
            <a:pPr lvl="3"/>
            <a:r>
              <a:rPr lang="es-ES_tradnl" smtClean="0"/>
              <a:t>Cuarto nivel</a:t>
            </a:r>
          </a:p>
          <a:p>
            <a:pPr lvl="4"/>
            <a:r>
              <a:rPr lang="es-ES_tradnl" smtClean="0"/>
              <a:t>Quinto nivel</a:t>
            </a:r>
            <a:endParaRPr lang="es-ES"/>
          </a:p>
        </p:txBody>
      </p:sp>
      <p:sp>
        <p:nvSpPr>
          <p:cNvPr id="7" name="Marcador de fech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7EBCDA-06DD-2F4F-9810-D82575C240B8}" type="datetimeFigureOut">
              <a:rPr lang="es-ES" smtClean="0"/>
              <a:t>04-06-20</a:t>
            </a:fld>
            <a:endParaRPr lang="es-ES"/>
          </a:p>
        </p:txBody>
      </p:sp>
      <p:sp>
        <p:nvSpPr>
          <p:cNvPr id="8" name="Marcador de pie de página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9" name="Marcador de número de diapositiva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0D6828-AC3A-BD4C-8715-6EED68C093E1}" type="slidenum">
              <a:rPr lang="es-ES" smtClean="0"/>
              <a:t>‹Nr.›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88289591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_tradnl" smtClean="0"/>
              <a:t>Clic para editar título</a:t>
            </a:r>
            <a:endParaRPr lang="es-ES"/>
          </a:p>
        </p:txBody>
      </p:sp>
      <p:sp>
        <p:nvSpPr>
          <p:cNvPr id="3" name="Marcador de fech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7EBCDA-06DD-2F4F-9810-D82575C240B8}" type="datetimeFigureOut">
              <a:rPr lang="es-ES" smtClean="0"/>
              <a:t>04-06-20</a:t>
            </a:fld>
            <a:endParaRPr lang="es-ES"/>
          </a:p>
        </p:txBody>
      </p:sp>
      <p:sp>
        <p:nvSpPr>
          <p:cNvPr id="4" name="Marcador de pie de página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5" name="Marcador de número de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0D6828-AC3A-BD4C-8715-6EED68C093E1}" type="slidenum">
              <a:rPr lang="es-ES" smtClean="0"/>
              <a:t>‹Nr.›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68797365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7EBCDA-06DD-2F4F-9810-D82575C240B8}" type="datetimeFigureOut">
              <a:rPr lang="es-ES" smtClean="0"/>
              <a:t>04-06-20</a:t>
            </a:fld>
            <a:endParaRPr lang="es-ES"/>
          </a:p>
        </p:txBody>
      </p:sp>
      <p:sp>
        <p:nvSpPr>
          <p:cNvPr id="3" name="Marcador de pie de página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0D6828-AC3A-BD4C-8715-6EED68C093E1}" type="slidenum">
              <a:rPr lang="es-ES" smtClean="0"/>
              <a:t>‹Nr.›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64698578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_tradnl" smtClean="0"/>
              <a:t>Clic para editar título</a:t>
            </a:r>
            <a:endParaRPr lang="es-ES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_tradnl" smtClean="0"/>
              <a:t>Haga clic para modificar el estilo de texto del patrón</a:t>
            </a:r>
          </a:p>
          <a:p>
            <a:pPr lvl="1"/>
            <a:r>
              <a:rPr lang="es-ES_tradnl" smtClean="0"/>
              <a:t>Segundo nivel</a:t>
            </a:r>
          </a:p>
          <a:p>
            <a:pPr lvl="2"/>
            <a:r>
              <a:rPr lang="es-ES_tradnl" smtClean="0"/>
              <a:t>Tercer nivel</a:t>
            </a:r>
          </a:p>
          <a:p>
            <a:pPr lvl="3"/>
            <a:r>
              <a:rPr lang="es-ES_tradnl" smtClean="0"/>
              <a:t>Cuarto nivel</a:t>
            </a:r>
          </a:p>
          <a:p>
            <a:pPr lvl="4"/>
            <a:r>
              <a:rPr lang="es-ES_tradnl" smtClean="0"/>
              <a:t>Quinto nivel</a:t>
            </a:r>
            <a:endParaRPr lang="es-ES"/>
          </a:p>
        </p:txBody>
      </p:sp>
      <p:sp>
        <p:nvSpPr>
          <p:cNvPr id="4" name="Marcador de texto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_tradnl" smtClean="0"/>
              <a:t>Haga clic para modificar el estilo de texto del patrón</a:t>
            </a:r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7EBCDA-06DD-2F4F-9810-D82575C240B8}" type="datetimeFigureOut">
              <a:rPr lang="es-ES" smtClean="0"/>
              <a:t>04-06-20</a:t>
            </a:fld>
            <a:endParaRPr lang="es-ES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0D6828-AC3A-BD4C-8715-6EED68C093E1}" type="slidenum">
              <a:rPr lang="es-ES" smtClean="0"/>
              <a:t>‹Nr.›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8036253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_tradnl" smtClean="0"/>
              <a:t>Clic para editar título</a:t>
            </a:r>
            <a:endParaRPr lang="es-ES"/>
          </a:p>
        </p:txBody>
      </p:sp>
      <p:sp>
        <p:nvSpPr>
          <p:cNvPr id="3" name="Marcador de posición de imagen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ES"/>
          </a:p>
        </p:txBody>
      </p:sp>
      <p:sp>
        <p:nvSpPr>
          <p:cNvPr id="4" name="Marcador de texto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_tradnl" smtClean="0"/>
              <a:t>Haga clic para modificar el estilo de texto del patrón</a:t>
            </a:r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7EBCDA-06DD-2F4F-9810-D82575C240B8}" type="datetimeFigureOut">
              <a:rPr lang="es-ES" smtClean="0"/>
              <a:t>04-06-20</a:t>
            </a:fld>
            <a:endParaRPr lang="es-ES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0D6828-AC3A-BD4C-8715-6EED68C093E1}" type="slidenum">
              <a:rPr lang="es-ES" smtClean="0"/>
              <a:t>‹Nr.›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80576420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_tradnl" smtClean="0"/>
              <a:t>Clic para editar título</a:t>
            </a:r>
            <a:endParaRPr lang="es-ES"/>
          </a:p>
        </p:txBody>
      </p:sp>
      <p:sp>
        <p:nvSpPr>
          <p:cNvPr id="3" name="Marcador de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_tradnl" smtClean="0"/>
              <a:t>Haga clic para modificar el estilo de texto del patrón</a:t>
            </a:r>
          </a:p>
          <a:p>
            <a:pPr lvl="1"/>
            <a:r>
              <a:rPr lang="es-ES_tradnl" smtClean="0"/>
              <a:t>Segundo nivel</a:t>
            </a:r>
          </a:p>
          <a:p>
            <a:pPr lvl="2"/>
            <a:r>
              <a:rPr lang="es-ES_tradnl" smtClean="0"/>
              <a:t>Tercer nivel</a:t>
            </a:r>
          </a:p>
          <a:p>
            <a:pPr lvl="3"/>
            <a:r>
              <a:rPr lang="es-ES_tradnl" smtClean="0"/>
              <a:t>Cuarto nivel</a:t>
            </a:r>
          </a:p>
          <a:p>
            <a:pPr lvl="4"/>
            <a:r>
              <a:rPr lang="es-ES_tradnl" smtClean="0"/>
              <a:t>Quinto nivel</a:t>
            </a:r>
            <a:endParaRPr lang="es-ES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7EBCDA-06DD-2F4F-9810-D82575C240B8}" type="datetimeFigureOut">
              <a:rPr lang="es-ES" smtClean="0"/>
              <a:t>04-06-20</a:t>
            </a:fld>
            <a:endParaRPr lang="es-ES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0D6828-AC3A-BD4C-8715-6EED68C093E1}" type="slidenum">
              <a:rPr lang="es-ES" smtClean="0"/>
              <a:t>‹Nr.›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68581489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s-ES_tradnl" smtClean="0"/>
              <a:t>Clic para editar título</a:t>
            </a:r>
            <a:endParaRPr lang="es-ES"/>
          </a:p>
        </p:txBody>
      </p:sp>
      <p:sp>
        <p:nvSpPr>
          <p:cNvPr id="3" name="Marcador de texto vertical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s-ES_tradnl" smtClean="0"/>
              <a:t>Haga clic para modificar el estilo de texto del patrón</a:t>
            </a:r>
          </a:p>
          <a:p>
            <a:pPr lvl="1"/>
            <a:r>
              <a:rPr lang="es-ES_tradnl" smtClean="0"/>
              <a:t>Segundo nivel</a:t>
            </a:r>
          </a:p>
          <a:p>
            <a:pPr lvl="2"/>
            <a:r>
              <a:rPr lang="es-ES_tradnl" smtClean="0"/>
              <a:t>Tercer nivel</a:t>
            </a:r>
          </a:p>
          <a:p>
            <a:pPr lvl="3"/>
            <a:r>
              <a:rPr lang="es-ES_tradnl" smtClean="0"/>
              <a:t>Cuarto nivel</a:t>
            </a:r>
          </a:p>
          <a:p>
            <a:pPr lvl="4"/>
            <a:r>
              <a:rPr lang="es-ES_tradnl" smtClean="0"/>
              <a:t>Quinto nivel</a:t>
            </a:r>
            <a:endParaRPr lang="es-ES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7EBCDA-06DD-2F4F-9810-D82575C240B8}" type="datetimeFigureOut">
              <a:rPr lang="es-ES" smtClean="0"/>
              <a:t>04-06-20</a:t>
            </a:fld>
            <a:endParaRPr lang="es-ES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0D6828-AC3A-BD4C-8715-6EED68C093E1}" type="slidenum">
              <a:rPr lang="es-ES" smtClean="0"/>
              <a:t>‹Nr.›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416234171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_tradnl" smtClean="0"/>
              <a:t>Clic para editar título</a:t>
            </a:r>
            <a:endParaRPr lang="es-ES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_tradnl" smtClean="0"/>
              <a:t>Haga clic para modificar el estilo de texto del patrón</a:t>
            </a:r>
          </a:p>
          <a:p>
            <a:pPr lvl="1"/>
            <a:r>
              <a:rPr lang="es-ES_tradnl" smtClean="0"/>
              <a:t>Segundo nivel</a:t>
            </a:r>
          </a:p>
          <a:p>
            <a:pPr lvl="2"/>
            <a:r>
              <a:rPr lang="es-ES_tradnl" smtClean="0"/>
              <a:t>Tercer nivel</a:t>
            </a:r>
          </a:p>
          <a:p>
            <a:pPr lvl="3"/>
            <a:r>
              <a:rPr lang="es-ES_tradnl" smtClean="0"/>
              <a:t>Cuarto nivel</a:t>
            </a:r>
          </a:p>
          <a:p>
            <a:pPr lvl="4"/>
            <a:r>
              <a:rPr lang="es-ES_tradnl" smtClean="0"/>
              <a:t>Quinto nivel</a:t>
            </a:r>
            <a:endParaRPr lang="es-ES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07EBCDA-06DD-2F4F-9810-D82575C240B8}" type="datetimeFigureOut">
              <a:rPr lang="es-ES" smtClean="0"/>
              <a:t>04-06-20</a:t>
            </a:fld>
            <a:endParaRPr lang="es-ES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ES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F0D6828-AC3A-BD4C-8715-6EED68C093E1}" type="slidenum">
              <a:rPr lang="es-ES" smtClean="0"/>
              <a:t>‹Nr.›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3017492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4" Type="http://schemas.openxmlformats.org/officeDocument/2006/relationships/image" Target="../media/image2.tiff"/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4" Type="http://schemas.openxmlformats.org/officeDocument/2006/relationships/image" Target="../media/image3.png"/><Relationship Id="rId1" Type="http://schemas.microsoft.com/office/2007/relationships/media" Target="../media/media1.mp4"/><Relationship Id="rId2" Type="http://schemas.openxmlformats.org/officeDocument/2006/relationships/video" Target="../media/media1.mp4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4" Type="http://schemas.openxmlformats.org/officeDocument/2006/relationships/image" Target="../media/image4.png"/><Relationship Id="rId1" Type="http://schemas.microsoft.com/office/2007/relationships/media" Target="../media/media2.mp4"/><Relationship Id="rId2" Type="http://schemas.openxmlformats.org/officeDocument/2006/relationships/video" Target="../media/media2.mp4"/></Relationships>
</file>

<file path=ppt/slides/_rels/slide4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4" Type="http://schemas.openxmlformats.org/officeDocument/2006/relationships/image" Target="../media/image6.png"/><Relationship Id="rId5" Type="http://schemas.microsoft.com/office/2007/relationships/hdphoto" Target="../media/hdphoto3.wdp"/><Relationship Id="rId6" Type="http://schemas.openxmlformats.org/officeDocument/2006/relationships/image" Target="../media/image7.png"/><Relationship Id="rId7" Type="http://schemas.microsoft.com/office/2007/relationships/hdphoto" Target="../media/hdphoto4.wdp"/><Relationship Id="rId8" Type="http://schemas.openxmlformats.org/officeDocument/2006/relationships/image" Target="../media/image8.png"/><Relationship Id="rId9" Type="http://schemas.microsoft.com/office/2007/relationships/hdphoto" Target="../media/hdphoto5.wdp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5.pn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9.jpeg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0.tiff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0.tif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/>
          <p:cNvPicPr>
            <a:picLocks noChangeAspect="1"/>
          </p:cNvPicPr>
          <p:nvPr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10000" b="90000" l="462" r="99462">
                        <a14:foregroundMark x1="7154" y1="28615" x2="8846" y2="33692"/>
                        <a14:foregroundMark x1="56000" y1="24154" x2="46462" y2="24692"/>
                      </a14:backgroundRemoval>
                    </a14:imgEffect>
                  </a14:imgLayer>
                </a14:imgProps>
              </a:ext>
            </a:extLst>
          </a:blip>
          <a:srcRect t="16275" b="18345"/>
          <a:stretch/>
        </p:blipFill>
        <p:spPr>
          <a:xfrm>
            <a:off x="1162241" y="1193113"/>
            <a:ext cx="6858000" cy="4483800"/>
          </a:xfrm>
          <a:prstGeom prst="rect">
            <a:avLst/>
          </a:prstGeom>
        </p:spPr>
      </p:pic>
      <p:sp>
        <p:nvSpPr>
          <p:cNvPr id="5" name="CuadroTexto 4"/>
          <p:cNvSpPr txBox="1"/>
          <p:nvPr/>
        </p:nvSpPr>
        <p:spPr>
          <a:xfrm>
            <a:off x="1574707" y="942944"/>
            <a:ext cx="6291611" cy="1250845"/>
          </a:xfrm>
          <a:prstGeom prst="rect">
            <a:avLst/>
          </a:prstGeom>
          <a:noFill/>
        </p:spPr>
        <p:txBody>
          <a:bodyPr wrap="square" rtlCol="0">
            <a:prstTxWarp prst="textArchUp">
              <a:avLst/>
            </a:prstTxWarp>
            <a:spAutoFit/>
          </a:bodyPr>
          <a:lstStyle/>
          <a:p>
            <a:pPr algn="ctr"/>
            <a:r>
              <a:rPr lang="es-ES" sz="72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latin typeface="Comic Sans MS"/>
                <a:cs typeface="Comic Sans MS"/>
              </a:rPr>
              <a:t>LOS NÚMEROS</a:t>
            </a:r>
            <a:endParaRPr lang="es-ES" sz="7200" b="1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  <a:latin typeface="Comic Sans MS"/>
              <a:cs typeface="Comic Sans MS"/>
            </a:endParaRPr>
          </a:p>
        </p:txBody>
      </p:sp>
      <p:pic>
        <p:nvPicPr>
          <p:cNvPr id="6" name="Imagen 5">
            <a:extLst>
              <a:ext uri="{FF2B5EF4-FFF2-40B4-BE49-F238E27FC236}">
                <a16:creationId xmlns:a16="http://schemas.microsoft.com/office/drawing/2014/main" xmlns="" id="{A4F1C9EB-57C5-5A4B-A440-E08E31EDBF7A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FEFCFB"/>
              </a:clrFrom>
              <a:clrTo>
                <a:srgbClr val="FEFCFB">
                  <a:alpha val="0"/>
                </a:srgbClr>
              </a:clrTo>
            </a:clrChange>
          </a:blip>
          <a:stretch>
            <a:fillRect/>
          </a:stretch>
        </p:blipFill>
        <p:spPr>
          <a:xfrm rot="10800000" flipV="1">
            <a:off x="64749" y="32735"/>
            <a:ext cx="1561160" cy="12153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9928233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7.mp4">
            <a:hlinkClick r:id="" action="ppaction://media"/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6812054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6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NUMERO 7.mp4">
            <a:hlinkClick r:id="" action="ppaction://media"/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28575" y="588963"/>
            <a:ext cx="9144000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155851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>
            <a:picLocks noChangeAspect="1"/>
          </p:cNvPicPr>
          <p:nvPr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0" b="89917" l="9867" r="89985">
                        <a14:foregroundMark x1="28866" y1="4972" x2="63328" y2="6492"/>
                        <a14:foregroundMark x1="25184" y1="5525" x2="32401" y2="15055"/>
                        <a14:foregroundMark x1="35493" y1="14365" x2="68336" y2="13812"/>
                        <a14:foregroundMark x1="56112" y1="16989" x2="40501" y2="68508"/>
                        <a14:foregroundMark x1="64654" y1="16160" x2="48895" y2="69613"/>
                        <a14:foregroundMark x1="66127" y1="37569" x2="72459" y2="38812"/>
                        <a14:foregroundMark x1="38586" y1="72928" x2="42710" y2="80525"/>
                      </a14:backgroundRemoval>
                    </a14:imgEffect>
                  </a14:imgLayer>
                </a14:imgProps>
              </a:ext>
            </a:extLst>
          </a:blip>
          <a:srcRect l="20439" r="20327" b="13593"/>
          <a:stretch/>
        </p:blipFill>
        <p:spPr>
          <a:xfrm>
            <a:off x="0" y="932203"/>
            <a:ext cx="3809790" cy="5925797"/>
          </a:xfrm>
          <a:prstGeom prst="rect">
            <a:avLst/>
          </a:prstGeom>
        </p:spPr>
      </p:pic>
      <p:graphicFrame>
        <p:nvGraphicFramePr>
          <p:cNvPr id="3" name="Tabla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532662463"/>
              </p:ext>
            </p:extLst>
          </p:nvPr>
        </p:nvGraphicFramePr>
        <p:xfrm>
          <a:off x="3809790" y="231163"/>
          <a:ext cx="5115838" cy="70104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730834"/>
                <a:gridCol w="730834"/>
                <a:gridCol w="730834"/>
                <a:gridCol w="730834"/>
                <a:gridCol w="730834"/>
                <a:gridCol w="730834"/>
                <a:gridCol w="730834"/>
              </a:tblGrid>
              <a:tr h="529088">
                <a:tc>
                  <a:txBody>
                    <a:bodyPr/>
                    <a:lstStyle/>
                    <a:p>
                      <a:pPr algn="ctr"/>
                      <a:r>
                        <a:rPr lang="es-ES" sz="4000" dirty="0" smtClean="0"/>
                        <a:t>1</a:t>
                      </a:r>
                      <a:endParaRPr lang="es-ES" sz="4000" dirty="0">
                        <a:latin typeface="Comic Sans MS"/>
                        <a:cs typeface="Comic Sans M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4000" dirty="0" smtClean="0"/>
                        <a:t>2</a:t>
                      </a:r>
                      <a:endParaRPr lang="es-ES" sz="4000" dirty="0">
                        <a:latin typeface="Comic Sans MS"/>
                        <a:cs typeface="Comic Sans M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4000" dirty="0" smtClean="0"/>
                        <a:t>3</a:t>
                      </a:r>
                      <a:endParaRPr lang="es-ES" sz="4000" dirty="0">
                        <a:latin typeface="Comic Sans MS"/>
                        <a:cs typeface="Comic Sans M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4000" dirty="0" smtClean="0"/>
                        <a:t>4</a:t>
                      </a:r>
                      <a:endParaRPr lang="es-ES" sz="4000" dirty="0">
                        <a:latin typeface="Comic Sans MS"/>
                        <a:cs typeface="Comic Sans M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4000" dirty="0" smtClean="0"/>
                        <a:t>5</a:t>
                      </a:r>
                      <a:endParaRPr lang="es-ES" sz="4000" dirty="0">
                        <a:latin typeface="Comic Sans MS"/>
                        <a:cs typeface="Comic Sans M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4000" dirty="0" smtClean="0"/>
                        <a:t>6</a:t>
                      </a:r>
                      <a:endParaRPr lang="es-ES" sz="4000" dirty="0">
                        <a:latin typeface="Comic Sans MS"/>
                        <a:cs typeface="Comic Sans M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4000" dirty="0" smtClean="0">
                          <a:solidFill>
                            <a:srgbClr val="FFFFFF"/>
                          </a:solidFill>
                        </a:rPr>
                        <a:t>7</a:t>
                      </a:r>
                      <a:endParaRPr lang="es-ES" sz="4000" dirty="0">
                        <a:solidFill>
                          <a:srgbClr val="FFFFFF"/>
                        </a:solidFill>
                        <a:latin typeface="Comic Sans MS"/>
                        <a:cs typeface="Comic Sans MS"/>
                      </a:endParaRPr>
                    </a:p>
                  </a:txBody>
                  <a:tcPr>
                    <a:solidFill>
                      <a:srgbClr val="FF0000"/>
                    </a:solidFill>
                  </a:tcPr>
                </a:tc>
              </a:tr>
            </a:tbl>
          </a:graphicData>
        </a:graphic>
      </p:graphicFrame>
      <p:pic>
        <p:nvPicPr>
          <p:cNvPr id="4" name="Imagen 3"/>
          <p:cNvPicPr>
            <a:picLocks noChangeAspect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0" b="92643" l="532" r="1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3580384" y="3103989"/>
            <a:ext cx="2850498" cy="3366014"/>
          </a:xfrm>
          <a:prstGeom prst="rect">
            <a:avLst/>
          </a:prstGeom>
        </p:spPr>
      </p:pic>
      <p:pic>
        <p:nvPicPr>
          <p:cNvPr id="5" name="Imagen 4"/>
          <p:cNvPicPr>
            <a:picLocks noChangeAspect="1"/>
          </p:cNvPicPr>
          <p:nvPr/>
        </p:nvPicPr>
        <p:blipFill rotWithShape="1"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ackgroundRemoval t="0" b="92874" l="5142" r="94858"/>
                    </a14:imgEffect>
                  </a14:imgLayer>
                </a14:imgProps>
              </a:ext>
            </a:extLst>
          </a:blip>
          <a:srcRect b="7120"/>
          <a:stretch/>
        </p:blipFill>
        <p:spPr>
          <a:xfrm>
            <a:off x="6430882" y="3103990"/>
            <a:ext cx="2494746" cy="3184612"/>
          </a:xfrm>
          <a:prstGeom prst="rect">
            <a:avLst/>
          </a:prstGeom>
        </p:spPr>
      </p:pic>
      <p:pic>
        <p:nvPicPr>
          <p:cNvPr id="6" name="Imagen 5"/>
          <p:cNvPicPr>
            <a:picLocks noChangeAspect="1"/>
          </p:cNvPicPr>
          <p:nvPr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backgroundRemoval t="9416" b="92208" l="10000" r="83871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20158" y="-550499"/>
            <a:ext cx="2332875" cy="2317824"/>
          </a:xfrm>
          <a:prstGeom prst="rect">
            <a:avLst/>
          </a:prstGeom>
        </p:spPr>
      </p:pic>
      <p:sp>
        <p:nvSpPr>
          <p:cNvPr id="7" name="Forma libre 6"/>
          <p:cNvSpPr/>
          <p:nvPr/>
        </p:nvSpPr>
        <p:spPr>
          <a:xfrm>
            <a:off x="601001" y="1519590"/>
            <a:ext cx="2540590" cy="4731469"/>
          </a:xfrm>
          <a:custGeom>
            <a:avLst/>
            <a:gdLst>
              <a:gd name="connsiteX0" fmla="*/ 0 w 2540590"/>
              <a:gd name="connsiteY0" fmla="*/ 22680 h 4731469"/>
              <a:gd name="connsiteX1" fmla="*/ 850473 w 2540590"/>
              <a:gd name="connsiteY1" fmla="*/ 11340 h 4731469"/>
              <a:gd name="connsiteX2" fmla="*/ 918510 w 2540590"/>
              <a:gd name="connsiteY2" fmla="*/ 0 h 4731469"/>
              <a:gd name="connsiteX3" fmla="*/ 1927738 w 2540590"/>
              <a:gd name="connsiteY3" fmla="*/ 11340 h 4731469"/>
              <a:gd name="connsiteX4" fmla="*/ 2131852 w 2540590"/>
              <a:gd name="connsiteY4" fmla="*/ 45361 h 4731469"/>
              <a:gd name="connsiteX5" fmla="*/ 2120512 w 2540590"/>
              <a:gd name="connsiteY5" fmla="*/ 79381 h 4731469"/>
              <a:gd name="connsiteX6" fmla="*/ 2097833 w 2540590"/>
              <a:gd name="connsiteY6" fmla="*/ 102062 h 4731469"/>
              <a:gd name="connsiteX7" fmla="*/ 2075153 w 2540590"/>
              <a:gd name="connsiteY7" fmla="*/ 170103 h 4731469"/>
              <a:gd name="connsiteX8" fmla="*/ 2052474 w 2540590"/>
              <a:gd name="connsiteY8" fmla="*/ 249485 h 4731469"/>
              <a:gd name="connsiteX9" fmla="*/ 2041134 w 2540590"/>
              <a:gd name="connsiteY9" fmla="*/ 351547 h 4731469"/>
              <a:gd name="connsiteX10" fmla="*/ 2018455 w 2540590"/>
              <a:gd name="connsiteY10" fmla="*/ 464949 h 4731469"/>
              <a:gd name="connsiteX11" fmla="*/ 1984436 w 2540590"/>
              <a:gd name="connsiteY11" fmla="*/ 589692 h 4731469"/>
              <a:gd name="connsiteX12" fmla="*/ 1973097 w 2540590"/>
              <a:gd name="connsiteY12" fmla="*/ 657733 h 4731469"/>
              <a:gd name="connsiteX13" fmla="*/ 1961757 w 2540590"/>
              <a:gd name="connsiteY13" fmla="*/ 691754 h 4731469"/>
              <a:gd name="connsiteX14" fmla="*/ 1950417 w 2540590"/>
              <a:gd name="connsiteY14" fmla="*/ 748455 h 4731469"/>
              <a:gd name="connsiteX15" fmla="*/ 1927738 w 2540590"/>
              <a:gd name="connsiteY15" fmla="*/ 816496 h 4731469"/>
              <a:gd name="connsiteX16" fmla="*/ 1916398 w 2540590"/>
              <a:gd name="connsiteY16" fmla="*/ 850517 h 4731469"/>
              <a:gd name="connsiteX17" fmla="*/ 1893719 w 2540590"/>
              <a:gd name="connsiteY17" fmla="*/ 975259 h 4731469"/>
              <a:gd name="connsiteX18" fmla="*/ 1871040 w 2540590"/>
              <a:gd name="connsiteY18" fmla="*/ 1043300 h 4731469"/>
              <a:gd name="connsiteX19" fmla="*/ 1859700 w 2540590"/>
              <a:gd name="connsiteY19" fmla="*/ 1077321 h 4731469"/>
              <a:gd name="connsiteX20" fmla="*/ 1837021 w 2540590"/>
              <a:gd name="connsiteY20" fmla="*/ 1111342 h 4731469"/>
              <a:gd name="connsiteX21" fmla="*/ 1825681 w 2540590"/>
              <a:gd name="connsiteY21" fmla="*/ 1156703 h 4731469"/>
              <a:gd name="connsiteX22" fmla="*/ 1814342 w 2540590"/>
              <a:gd name="connsiteY22" fmla="*/ 1281445 h 4731469"/>
              <a:gd name="connsiteX23" fmla="*/ 1768983 w 2540590"/>
              <a:gd name="connsiteY23" fmla="*/ 1372167 h 4731469"/>
              <a:gd name="connsiteX24" fmla="*/ 1700945 w 2540590"/>
              <a:gd name="connsiteY24" fmla="*/ 1508250 h 4731469"/>
              <a:gd name="connsiteX25" fmla="*/ 1689606 w 2540590"/>
              <a:gd name="connsiteY25" fmla="*/ 1542270 h 4731469"/>
              <a:gd name="connsiteX26" fmla="*/ 1666926 w 2540590"/>
              <a:gd name="connsiteY26" fmla="*/ 1723714 h 4731469"/>
              <a:gd name="connsiteX27" fmla="*/ 1655587 w 2540590"/>
              <a:gd name="connsiteY27" fmla="*/ 1757735 h 4731469"/>
              <a:gd name="connsiteX28" fmla="*/ 1632908 w 2540590"/>
              <a:gd name="connsiteY28" fmla="*/ 1791755 h 4731469"/>
              <a:gd name="connsiteX29" fmla="*/ 1610228 w 2540590"/>
              <a:gd name="connsiteY29" fmla="*/ 1859797 h 4731469"/>
              <a:gd name="connsiteX30" fmla="*/ 1587549 w 2540590"/>
              <a:gd name="connsiteY30" fmla="*/ 1927838 h 4731469"/>
              <a:gd name="connsiteX31" fmla="*/ 1576209 w 2540590"/>
              <a:gd name="connsiteY31" fmla="*/ 1961859 h 4731469"/>
              <a:gd name="connsiteX32" fmla="*/ 1553530 w 2540590"/>
              <a:gd name="connsiteY32" fmla="*/ 1995879 h 4731469"/>
              <a:gd name="connsiteX33" fmla="*/ 1530851 w 2540590"/>
              <a:gd name="connsiteY33" fmla="*/ 2120622 h 4731469"/>
              <a:gd name="connsiteX34" fmla="*/ 1519511 w 2540590"/>
              <a:gd name="connsiteY34" fmla="*/ 2245364 h 4731469"/>
              <a:gd name="connsiteX35" fmla="*/ 1496832 w 2540590"/>
              <a:gd name="connsiteY35" fmla="*/ 2358766 h 4731469"/>
              <a:gd name="connsiteX36" fmla="*/ 1474153 w 2540590"/>
              <a:gd name="connsiteY36" fmla="*/ 2426808 h 4731469"/>
              <a:gd name="connsiteX37" fmla="*/ 1451473 w 2540590"/>
              <a:gd name="connsiteY37" fmla="*/ 2449488 h 4731469"/>
              <a:gd name="connsiteX38" fmla="*/ 1428794 w 2540590"/>
              <a:gd name="connsiteY38" fmla="*/ 2528870 h 4731469"/>
              <a:gd name="connsiteX39" fmla="*/ 1417454 w 2540590"/>
              <a:gd name="connsiteY39" fmla="*/ 2585571 h 4731469"/>
              <a:gd name="connsiteX40" fmla="*/ 1394775 w 2540590"/>
              <a:gd name="connsiteY40" fmla="*/ 2653612 h 4731469"/>
              <a:gd name="connsiteX41" fmla="*/ 1372096 w 2540590"/>
              <a:gd name="connsiteY41" fmla="*/ 2755674 h 4731469"/>
              <a:gd name="connsiteX42" fmla="*/ 1349417 w 2540590"/>
              <a:gd name="connsiteY42" fmla="*/ 2778355 h 4731469"/>
              <a:gd name="connsiteX43" fmla="*/ 1326737 w 2540590"/>
              <a:gd name="connsiteY43" fmla="*/ 2891757 h 4731469"/>
              <a:gd name="connsiteX44" fmla="*/ 1304058 w 2540590"/>
              <a:gd name="connsiteY44" fmla="*/ 2959798 h 4731469"/>
              <a:gd name="connsiteX45" fmla="*/ 1281379 w 2540590"/>
              <a:gd name="connsiteY45" fmla="*/ 3027840 h 4731469"/>
              <a:gd name="connsiteX46" fmla="*/ 1247360 w 2540590"/>
              <a:gd name="connsiteY46" fmla="*/ 3141242 h 4731469"/>
              <a:gd name="connsiteX47" fmla="*/ 1236020 w 2540590"/>
              <a:gd name="connsiteY47" fmla="*/ 3197943 h 4731469"/>
              <a:gd name="connsiteX48" fmla="*/ 1213341 w 2540590"/>
              <a:gd name="connsiteY48" fmla="*/ 3402067 h 4731469"/>
              <a:gd name="connsiteX49" fmla="*/ 1190662 w 2540590"/>
              <a:gd name="connsiteY49" fmla="*/ 3481448 h 4731469"/>
              <a:gd name="connsiteX50" fmla="*/ 1179322 w 2540590"/>
              <a:gd name="connsiteY50" fmla="*/ 3515469 h 4731469"/>
              <a:gd name="connsiteX51" fmla="*/ 1167982 w 2540590"/>
              <a:gd name="connsiteY51" fmla="*/ 3560830 h 4731469"/>
              <a:gd name="connsiteX52" fmla="*/ 1122624 w 2540590"/>
              <a:gd name="connsiteY52" fmla="*/ 3651552 h 4731469"/>
              <a:gd name="connsiteX53" fmla="*/ 1111284 w 2540590"/>
              <a:gd name="connsiteY53" fmla="*/ 3685572 h 4731469"/>
              <a:gd name="connsiteX54" fmla="*/ 1088605 w 2540590"/>
              <a:gd name="connsiteY54" fmla="*/ 3742274 h 4731469"/>
              <a:gd name="connsiteX55" fmla="*/ 1065926 w 2540590"/>
              <a:gd name="connsiteY55" fmla="*/ 3821655 h 4731469"/>
              <a:gd name="connsiteX56" fmla="*/ 1043246 w 2540590"/>
              <a:gd name="connsiteY56" fmla="*/ 3867016 h 4731469"/>
              <a:gd name="connsiteX57" fmla="*/ 1020567 w 2540590"/>
              <a:gd name="connsiteY57" fmla="*/ 3957738 h 4731469"/>
              <a:gd name="connsiteX58" fmla="*/ 997888 w 2540590"/>
              <a:gd name="connsiteY58" fmla="*/ 4003099 h 4731469"/>
              <a:gd name="connsiteX59" fmla="*/ 975209 w 2540590"/>
              <a:gd name="connsiteY59" fmla="*/ 4082480 h 4731469"/>
              <a:gd name="connsiteX60" fmla="*/ 952529 w 2540590"/>
              <a:gd name="connsiteY60" fmla="*/ 4127841 h 4731469"/>
              <a:gd name="connsiteX61" fmla="*/ 941190 w 2540590"/>
              <a:gd name="connsiteY61" fmla="*/ 4229903 h 4731469"/>
              <a:gd name="connsiteX62" fmla="*/ 929850 w 2540590"/>
              <a:gd name="connsiteY62" fmla="*/ 4263924 h 4731469"/>
              <a:gd name="connsiteX63" fmla="*/ 918510 w 2540590"/>
              <a:gd name="connsiteY63" fmla="*/ 4309285 h 4731469"/>
              <a:gd name="connsiteX64" fmla="*/ 907171 w 2540590"/>
              <a:gd name="connsiteY64" fmla="*/ 4343305 h 4731469"/>
              <a:gd name="connsiteX65" fmla="*/ 884491 w 2540590"/>
              <a:gd name="connsiteY65" fmla="*/ 4434027 h 4731469"/>
              <a:gd name="connsiteX66" fmla="*/ 873152 w 2540590"/>
              <a:gd name="connsiteY66" fmla="*/ 4468048 h 4731469"/>
              <a:gd name="connsiteX67" fmla="*/ 827793 w 2540590"/>
              <a:gd name="connsiteY67" fmla="*/ 4570110 h 4731469"/>
              <a:gd name="connsiteX68" fmla="*/ 805114 w 2540590"/>
              <a:gd name="connsiteY68" fmla="*/ 4638151 h 4731469"/>
              <a:gd name="connsiteX69" fmla="*/ 793774 w 2540590"/>
              <a:gd name="connsiteY69" fmla="*/ 4672172 h 4731469"/>
              <a:gd name="connsiteX70" fmla="*/ 782435 w 2540590"/>
              <a:gd name="connsiteY70" fmla="*/ 4728873 h 4731469"/>
              <a:gd name="connsiteX71" fmla="*/ 805114 w 2540590"/>
              <a:gd name="connsiteY71" fmla="*/ 4694852 h 4731469"/>
              <a:gd name="connsiteX72" fmla="*/ 827793 w 2540590"/>
              <a:gd name="connsiteY72" fmla="*/ 4615471 h 4731469"/>
              <a:gd name="connsiteX73" fmla="*/ 839133 w 2540590"/>
              <a:gd name="connsiteY73" fmla="*/ 4581450 h 4731469"/>
              <a:gd name="connsiteX74" fmla="*/ 861812 w 2540590"/>
              <a:gd name="connsiteY74" fmla="*/ 4547429 h 4731469"/>
              <a:gd name="connsiteX75" fmla="*/ 873152 w 2540590"/>
              <a:gd name="connsiteY75" fmla="*/ 4513409 h 4731469"/>
              <a:gd name="connsiteX76" fmla="*/ 895831 w 2540590"/>
              <a:gd name="connsiteY76" fmla="*/ 4479388 h 4731469"/>
              <a:gd name="connsiteX77" fmla="*/ 918510 w 2540590"/>
              <a:gd name="connsiteY77" fmla="*/ 4411347 h 4731469"/>
              <a:gd name="connsiteX78" fmla="*/ 941190 w 2540590"/>
              <a:gd name="connsiteY78" fmla="*/ 4343305 h 4731469"/>
              <a:gd name="connsiteX79" fmla="*/ 975209 w 2540590"/>
              <a:gd name="connsiteY79" fmla="*/ 4218563 h 4731469"/>
              <a:gd name="connsiteX80" fmla="*/ 986548 w 2540590"/>
              <a:gd name="connsiteY80" fmla="*/ 4139181 h 4731469"/>
              <a:gd name="connsiteX81" fmla="*/ 997888 w 2540590"/>
              <a:gd name="connsiteY81" fmla="*/ 4048460 h 4731469"/>
              <a:gd name="connsiteX82" fmla="*/ 1020567 w 2540590"/>
              <a:gd name="connsiteY82" fmla="*/ 3957738 h 4731469"/>
              <a:gd name="connsiteX83" fmla="*/ 1054586 w 2540590"/>
              <a:gd name="connsiteY83" fmla="*/ 3855676 h 4731469"/>
              <a:gd name="connsiteX84" fmla="*/ 1077265 w 2540590"/>
              <a:gd name="connsiteY84" fmla="*/ 3787634 h 4731469"/>
              <a:gd name="connsiteX85" fmla="*/ 1088605 w 2540590"/>
              <a:gd name="connsiteY85" fmla="*/ 3742274 h 4731469"/>
              <a:gd name="connsiteX86" fmla="*/ 1111284 w 2540590"/>
              <a:gd name="connsiteY86" fmla="*/ 3662892 h 4731469"/>
              <a:gd name="connsiteX87" fmla="*/ 1133964 w 2540590"/>
              <a:gd name="connsiteY87" fmla="*/ 3572170 h 4731469"/>
              <a:gd name="connsiteX88" fmla="*/ 1156643 w 2540590"/>
              <a:gd name="connsiteY88" fmla="*/ 3470108 h 4731469"/>
              <a:gd name="connsiteX89" fmla="*/ 1179322 w 2540590"/>
              <a:gd name="connsiteY89" fmla="*/ 3436088 h 4731469"/>
              <a:gd name="connsiteX90" fmla="*/ 1190662 w 2540590"/>
              <a:gd name="connsiteY90" fmla="*/ 3390727 h 4731469"/>
              <a:gd name="connsiteX91" fmla="*/ 1213341 w 2540590"/>
              <a:gd name="connsiteY91" fmla="*/ 3322685 h 4731469"/>
              <a:gd name="connsiteX92" fmla="*/ 1258700 w 2540590"/>
              <a:gd name="connsiteY92" fmla="*/ 3118561 h 4731469"/>
              <a:gd name="connsiteX93" fmla="*/ 1281379 w 2540590"/>
              <a:gd name="connsiteY93" fmla="*/ 3005159 h 4731469"/>
              <a:gd name="connsiteX94" fmla="*/ 1292718 w 2540590"/>
              <a:gd name="connsiteY94" fmla="*/ 2959798 h 4731469"/>
              <a:gd name="connsiteX95" fmla="*/ 1315398 w 2540590"/>
              <a:gd name="connsiteY95" fmla="*/ 2925778 h 4731469"/>
              <a:gd name="connsiteX96" fmla="*/ 1338077 w 2540590"/>
              <a:gd name="connsiteY96" fmla="*/ 2857736 h 4731469"/>
              <a:gd name="connsiteX97" fmla="*/ 1360756 w 2540590"/>
              <a:gd name="connsiteY97" fmla="*/ 2732994 h 4731469"/>
              <a:gd name="connsiteX98" fmla="*/ 1372096 w 2540590"/>
              <a:gd name="connsiteY98" fmla="*/ 2664952 h 4731469"/>
              <a:gd name="connsiteX99" fmla="*/ 1383436 w 2540590"/>
              <a:gd name="connsiteY99" fmla="*/ 2630932 h 4731469"/>
              <a:gd name="connsiteX100" fmla="*/ 1406115 w 2540590"/>
              <a:gd name="connsiteY100" fmla="*/ 2540210 h 4731469"/>
              <a:gd name="connsiteX101" fmla="*/ 1417454 w 2540590"/>
              <a:gd name="connsiteY101" fmla="*/ 2506189 h 4731469"/>
              <a:gd name="connsiteX102" fmla="*/ 1440134 w 2540590"/>
              <a:gd name="connsiteY102" fmla="*/ 2472169 h 4731469"/>
              <a:gd name="connsiteX103" fmla="*/ 1485492 w 2540590"/>
              <a:gd name="connsiteY103" fmla="*/ 2336086 h 4731469"/>
              <a:gd name="connsiteX104" fmla="*/ 1496832 w 2540590"/>
              <a:gd name="connsiteY104" fmla="*/ 2302065 h 4731469"/>
              <a:gd name="connsiteX105" fmla="*/ 1519511 w 2540590"/>
              <a:gd name="connsiteY105" fmla="*/ 2268045 h 4731469"/>
              <a:gd name="connsiteX106" fmla="*/ 1474153 w 2540590"/>
              <a:gd name="connsiteY106" fmla="*/ 2200003 h 4731469"/>
              <a:gd name="connsiteX107" fmla="*/ 1406115 w 2540590"/>
              <a:gd name="connsiteY107" fmla="*/ 2177323 h 4731469"/>
              <a:gd name="connsiteX108" fmla="*/ 1043246 w 2540590"/>
              <a:gd name="connsiteY108" fmla="*/ 2188663 h 4731469"/>
              <a:gd name="connsiteX109" fmla="*/ 986548 w 2540590"/>
              <a:gd name="connsiteY109" fmla="*/ 2200003 h 4731469"/>
              <a:gd name="connsiteX110" fmla="*/ 657699 w 2540590"/>
              <a:gd name="connsiteY110" fmla="*/ 2211343 h 4731469"/>
              <a:gd name="connsiteX111" fmla="*/ 680378 w 2540590"/>
              <a:gd name="connsiteY111" fmla="*/ 2234024 h 4731469"/>
              <a:gd name="connsiteX112" fmla="*/ 771095 w 2540590"/>
              <a:gd name="connsiteY112" fmla="*/ 2256704 h 4731469"/>
              <a:gd name="connsiteX113" fmla="*/ 1065926 w 2540590"/>
              <a:gd name="connsiteY113" fmla="*/ 2245364 h 4731469"/>
              <a:gd name="connsiteX114" fmla="*/ 1133964 w 2540590"/>
              <a:gd name="connsiteY114" fmla="*/ 2234024 h 4731469"/>
              <a:gd name="connsiteX115" fmla="*/ 1190662 w 2540590"/>
              <a:gd name="connsiteY115" fmla="*/ 2211343 h 4731469"/>
              <a:gd name="connsiteX116" fmla="*/ 2415343 w 2540590"/>
              <a:gd name="connsiteY116" fmla="*/ 2200003 h 4731469"/>
              <a:gd name="connsiteX117" fmla="*/ 1655587 w 2540590"/>
              <a:gd name="connsiteY117" fmla="*/ 2200003 h 4731469"/>
              <a:gd name="connsiteX118" fmla="*/ 1564870 w 2540590"/>
              <a:gd name="connsiteY118" fmla="*/ 2222684 h 4731469"/>
              <a:gd name="connsiteX119" fmla="*/ 1519511 w 2540590"/>
              <a:gd name="connsiteY119" fmla="*/ 2222684 h 473146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</a:cxnLst>
            <a:rect l="l" t="t" r="r" b="b"/>
            <a:pathLst>
              <a:path w="2540590" h="4731469">
                <a:moveTo>
                  <a:pt x="0" y="22680"/>
                </a:moveTo>
                <a:lnTo>
                  <a:pt x="850473" y="11340"/>
                </a:lnTo>
                <a:cubicBezTo>
                  <a:pt x="873458" y="10772"/>
                  <a:pt x="895518" y="0"/>
                  <a:pt x="918510" y="0"/>
                </a:cubicBezTo>
                <a:cubicBezTo>
                  <a:pt x="1254941" y="0"/>
                  <a:pt x="1591329" y="7560"/>
                  <a:pt x="1927738" y="11340"/>
                </a:cubicBezTo>
                <a:cubicBezTo>
                  <a:pt x="2101921" y="36225"/>
                  <a:pt x="2034633" y="21056"/>
                  <a:pt x="2131852" y="45361"/>
                </a:cubicBezTo>
                <a:cubicBezTo>
                  <a:pt x="2128072" y="56701"/>
                  <a:pt x="2126662" y="69131"/>
                  <a:pt x="2120512" y="79381"/>
                </a:cubicBezTo>
                <a:cubicBezTo>
                  <a:pt x="2115011" y="88549"/>
                  <a:pt x="2102614" y="92499"/>
                  <a:pt x="2097833" y="102062"/>
                </a:cubicBezTo>
                <a:cubicBezTo>
                  <a:pt x="2087142" y="123445"/>
                  <a:pt x="2082713" y="147423"/>
                  <a:pt x="2075153" y="170103"/>
                </a:cubicBezTo>
                <a:cubicBezTo>
                  <a:pt x="2058889" y="218897"/>
                  <a:pt x="2066709" y="192545"/>
                  <a:pt x="2052474" y="249485"/>
                </a:cubicBezTo>
                <a:cubicBezTo>
                  <a:pt x="2048694" y="283506"/>
                  <a:pt x="2046472" y="317736"/>
                  <a:pt x="2041134" y="351547"/>
                </a:cubicBezTo>
                <a:cubicBezTo>
                  <a:pt x="2035122" y="389624"/>
                  <a:pt x="2027804" y="427551"/>
                  <a:pt x="2018455" y="464949"/>
                </a:cubicBezTo>
                <a:cubicBezTo>
                  <a:pt x="1992877" y="567268"/>
                  <a:pt x="2005633" y="526099"/>
                  <a:pt x="1984436" y="589692"/>
                </a:cubicBezTo>
                <a:cubicBezTo>
                  <a:pt x="1980656" y="612372"/>
                  <a:pt x="1978085" y="635287"/>
                  <a:pt x="1973097" y="657733"/>
                </a:cubicBezTo>
                <a:cubicBezTo>
                  <a:pt x="1970504" y="669402"/>
                  <a:pt x="1964656" y="680157"/>
                  <a:pt x="1961757" y="691754"/>
                </a:cubicBezTo>
                <a:cubicBezTo>
                  <a:pt x="1957082" y="710453"/>
                  <a:pt x="1955488" y="729859"/>
                  <a:pt x="1950417" y="748455"/>
                </a:cubicBezTo>
                <a:cubicBezTo>
                  <a:pt x="1944127" y="771520"/>
                  <a:pt x="1935298" y="793816"/>
                  <a:pt x="1927738" y="816496"/>
                </a:cubicBezTo>
                <a:lnTo>
                  <a:pt x="1916398" y="850517"/>
                </a:lnTo>
                <a:cubicBezTo>
                  <a:pt x="1912692" y="872756"/>
                  <a:pt x="1900514" y="950344"/>
                  <a:pt x="1893719" y="975259"/>
                </a:cubicBezTo>
                <a:cubicBezTo>
                  <a:pt x="1887429" y="998324"/>
                  <a:pt x="1878600" y="1020620"/>
                  <a:pt x="1871040" y="1043300"/>
                </a:cubicBezTo>
                <a:cubicBezTo>
                  <a:pt x="1867260" y="1054640"/>
                  <a:pt x="1866330" y="1067375"/>
                  <a:pt x="1859700" y="1077321"/>
                </a:cubicBezTo>
                <a:lnTo>
                  <a:pt x="1837021" y="1111342"/>
                </a:lnTo>
                <a:cubicBezTo>
                  <a:pt x="1833241" y="1126462"/>
                  <a:pt x="1827741" y="1141254"/>
                  <a:pt x="1825681" y="1156703"/>
                </a:cubicBezTo>
                <a:cubicBezTo>
                  <a:pt x="1820163" y="1198089"/>
                  <a:pt x="1824967" y="1241067"/>
                  <a:pt x="1814342" y="1281445"/>
                </a:cubicBezTo>
                <a:cubicBezTo>
                  <a:pt x="1805738" y="1314142"/>
                  <a:pt x="1787737" y="1344035"/>
                  <a:pt x="1768983" y="1372167"/>
                </a:cubicBezTo>
                <a:cubicBezTo>
                  <a:pt x="1710365" y="1460098"/>
                  <a:pt x="1732243" y="1414351"/>
                  <a:pt x="1700945" y="1508250"/>
                </a:cubicBezTo>
                <a:lnTo>
                  <a:pt x="1689606" y="1542270"/>
                </a:lnTo>
                <a:cubicBezTo>
                  <a:pt x="1680815" y="1647762"/>
                  <a:pt x="1687990" y="1649987"/>
                  <a:pt x="1666926" y="1723714"/>
                </a:cubicBezTo>
                <a:cubicBezTo>
                  <a:pt x="1663642" y="1735208"/>
                  <a:pt x="1660933" y="1747043"/>
                  <a:pt x="1655587" y="1757735"/>
                </a:cubicBezTo>
                <a:cubicBezTo>
                  <a:pt x="1649492" y="1769925"/>
                  <a:pt x="1638443" y="1779301"/>
                  <a:pt x="1632908" y="1791755"/>
                </a:cubicBezTo>
                <a:cubicBezTo>
                  <a:pt x="1623199" y="1813602"/>
                  <a:pt x="1617788" y="1837116"/>
                  <a:pt x="1610228" y="1859797"/>
                </a:cubicBezTo>
                <a:lnTo>
                  <a:pt x="1587549" y="1927838"/>
                </a:lnTo>
                <a:cubicBezTo>
                  <a:pt x="1583769" y="1939178"/>
                  <a:pt x="1582840" y="1951913"/>
                  <a:pt x="1576209" y="1961859"/>
                </a:cubicBezTo>
                <a:lnTo>
                  <a:pt x="1553530" y="1995879"/>
                </a:lnTo>
                <a:cubicBezTo>
                  <a:pt x="1538865" y="2054539"/>
                  <a:pt x="1538978" y="2047476"/>
                  <a:pt x="1530851" y="2120622"/>
                </a:cubicBezTo>
                <a:cubicBezTo>
                  <a:pt x="1526241" y="2162119"/>
                  <a:pt x="1525415" y="2204031"/>
                  <a:pt x="1519511" y="2245364"/>
                </a:cubicBezTo>
                <a:cubicBezTo>
                  <a:pt x="1514060" y="2283526"/>
                  <a:pt x="1509022" y="2322195"/>
                  <a:pt x="1496832" y="2358766"/>
                </a:cubicBezTo>
                <a:cubicBezTo>
                  <a:pt x="1489272" y="2381447"/>
                  <a:pt x="1491058" y="2409903"/>
                  <a:pt x="1474153" y="2426808"/>
                </a:cubicBezTo>
                <a:lnTo>
                  <a:pt x="1451473" y="2449488"/>
                </a:lnTo>
                <a:cubicBezTo>
                  <a:pt x="1438847" y="2487371"/>
                  <a:pt x="1438286" y="2486156"/>
                  <a:pt x="1428794" y="2528870"/>
                </a:cubicBezTo>
                <a:cubicBezTo>
                  <a:pt x="1424613" y="2547686"/>
                  <a:pt x="1422525" y="2566975"/>
                  <a:pt x="1417454" y="2585571"/>
                </a:cubicBezTo>
                <a:cubicBezTo>
                  <a:pt x="1411164" y="2608636"/>
                  <a:pt x="1399463" y="2630169"/>
                  <a:pt x="1394775" y="2653612"/>
                </a:cubicBezTo>
                <a:cubicBezTo>
                  <a:pt x="1393581" y="2659582"/>
                  <a:pt x="1377436" y="2744994"/>
                  <a:pt x="1372096" y="2755674"/>
                </a:cubicBezTo>
                <a:cubicBezTo>
                  <a:pt x="1367315" y="2765237"/>
                  <a:pt x="1356977" y="2770795"/>
                  <a:pt x="1349417" y="2778355"/>
                </a:cubicBezTo>
                <a:cubicBezTo>
                  <a:pt x="1341753" y="2824337"/>
                  <a:pt x="1339425" y="2849463"/>
                  <a:pt x="1326737" y="2891757"/>
                </a:cubicBezTo>
                <a:cubicBezTo>
                  <a:pt x="1319868" y="2914656"/>
                  <a:pt x="1311618" y="2937118"/>
                  <a:pt x="1304058" y="2959798"/>
                </a:cubicBezTo>
                <a:lnTo>
                  <a:pt x="1281379" y="3027840"/>
                </a:lnTo>
                <a:cubicBezTo>
                  <a:pt x="1262534" y="3084379"/>
                  <a:pt x="1258786" y="3089826"/>
                  <a:pt x="1247360" y="3141242"/>
                </a:cubicBezTo>
                <a:cubicBezTo>
                  <a:pt x="1243179" y="3160058"/>
                  <a:pt x="1238513" y="3178830"/>
                  <a:pt x="1236020" y="3197943"/>
                </a:cubicBezTo>
                <a:cubicBezTo>
                  <a:pt x="1227166" y="3265828"/>
                  <a:pt x="1234989" y="3337120"/>
                  <a:pt x="1213341" y="3402067"/>
                </a:cubicBezTo>
                <a:cubicBezTo>
                  <a:pt x="1186151" y="3483638"/>
                  <a:pt x="1219139" y="3381772"/>
                  <a:pt x="1190662" y="3481448"/>
                </a:cubicBezTo>
                <a:cubicBezTo>
                  <a:pt x="1187378" y="3492942"/>
                  <a:pt x="1182606" y="3503975"/>
                  <a:pt x="1179322" y="3515469"/>
                </a:cubicBezTo>
                <a:cubicBezTo>
                  <a:pt x="1175040" y="3530455"/>
                  <a:pt x="1173976" y="3546443"/>
                  <a:pt x="1167982" y="3560830"/>
                </a:cubicBezTo>
                <a:cubicBezTo>
                  <a:pt x="1154979" y="3592039"/>
                  <a:pt x="1133316" y="3619477"/>
                  <a:pt x="1122624" y="3651552"/>
                </a:cubicBezTo>
                <a:cubicBezTo>
                  <a:pt x="1118844" y="3662892"/>
                  <a:pt x="1115481" y="3674380"/>
                  <a:pt x="1111284" y="3685572"/>
                </a:cubicBezTo>
                <a:cubicBezTo>
                  <a:pt x="1104137" y="3704632"/>
                  <a:pt x="1095042" y="3722962"/>
                  <a:pt x="1088605" y="3742274"/>
                </a:cubicBezTo>
                <a:cubicBezTo>
                  <a:pt x="1074227" y="3785411"/>
                  <a:pt x="1082300" y="3783447"/>
                  <a:pt x="1065926" y="3821655"/>
                </a:cubicBezTo>
                <a:cubicBezTo>
                  <a:pt x="1059267" y="3837193"/>
                  <a:pt x="1049905" y="3851478"/>
                  <a:pt x="1043246" y="3867016"/>
                </a:cubicBezTo>
                <a:cubicBezTo>
                  <a:pt x="1017793" y="3926410"/>
                  <a:pt x="1047182" y="3877888"/>
                  <a:pt x="1020567" y="3957738"/>
                </a:cubicBezTo>
                <a:cubicBezTo>
                  <a:pt x="1015221" y="3973775"/>
                  <a:pt x="1004547" y="3987561"/>
                  <a:pt x="997888" y="4003099"/>
                </a:cubicBezTo>
                <a:cubicBezTo>
                  <a:pt x="970464" y="4067091"/>
                  <a:pt x="1003992" y="4005722"/>
                  <a:pt x="975209" y="4082480"/>
                </a:cubicBezTo>
                <a:cubicBezTo>
                  <a:pt x="969274" y="4098309"/>
                  <a:pt x="960089" y="4112721"/>
                  <a:pt x="952529" y="4127841"/>
                </a:cubicBezTo>
                <a:cubicBezTo>
                  <a:pt x="948749" y="4161862"/>
                  <a:pt x="946817" y="4196139"/>
                  <a:pt x="941190" y="4229903"/>
                </a:cubicBezTo>
                <a:cubicBezTo>
                  <a:pt x="939225" y="4241694"/>
                  <a:pt x="933134" y="4252430"/>
                  <a:pt x="929850" y="4263924"/>
                </a:cubicBezTo>
                <a:cubicBezTo>
                  <a:pt x="925568" y="4278910"/>
                  <a:pt x="922791" y="4294299"/>
                  <a:pt x="918510" y="4309285"/>
                </a:cubicBezTo>
                <a:cubicBezTo>
                  <a:pt x="915226" y="4320778"/>
                  <a:pt x="910316" y="4331773"/>
                  <a:pt x="907171" y="4343305"/>
                </a:cubicBezTo>
                <a:cubicBezTo>
                  <a:pt x="898970" y="4373378"/>
                  <a:pt x="894347" y="4404455"/>
                  <a:pt x="884491" y="4434027"/>
                </a:cubicBezTo>
                <a:cubicBezTo>
                  <a:pt x="880711" y="4445367"/>
                  <a:pt x="878497" y="4457356"/>
                  <a:pt x="873152" y="4468048"/>
                </a:cubicBezTo>
                <a:cubicBezTo>
                  <a:pt x="819241" y="4575879"/>
                  <a:pt x="886306" y="4394561"/>
                  <a:pt x="827793" y="4570110"/>
                </a:cubicBezTo>
                <a:lnTo>
                  <a:pt x="805114" y="4638151"/>
                </a:lnTo>
                <a:cubicBezTo>
                  <a:pt x="801334" y="4649491"/>
                  <a:pt x="796118" y="4660450"/>
                  <a:pt x="793774" y="4672172"/>
                </a:cubicBezTo>
                <a:cubicBezTo>
                  <a:pt x="789994" y="4691072"/>
                  <a:pt x="773815" y="4711633"/>
                  <a:pt x="782435" y="4728873"/>
                </a:cubicBezTo>
                <a:cubicBezTo>
                  <a:pt x="788530" y="4741063"/>
                  <a:pt x="799019" y="4707042"/>
                  <a:pt x="805114" y="4694852"/>
                </a:cubicBezTo>
                <a:cubicBezTo>
                  <a:pt x="814180" y="4676719"/>
                  <a:pt x="822946" y="4632435"/>
                  <a:pt x="827793" y="4615471"/>
                </a:cubicBezTo>
                <a:cubicBezTo>
                  <a:pt x="831077" y="4603977"/>
                  <a:pt x="833787" y="4592142"/>
                  <a:pt x="839133" y="4581450"/>
                </a:cubicBezTo>
                <a:cubicBezTo>
                  <a:pt x="845228" y="4569260"/>
                  <a:pt x="855717" y="4559619"/>
                  <a:pt x="861812" y="4547429"/>
                </a:cubicBezTo>
                <a:cubicBezTo>
                  <a:pt x="867158" y="4536737"/>
                  <a:pt x="867806" y="4524101"/>
                  <a:pt x="873152" y="4513409"/>
                </a:cubicBezTo>
                <a:cubicBezTo>
                  <a:pt x="879247" y="4501219"/>
                  <a:pt x="890296" y="4491843"/>
                  <a:pt x="895831" y="4479388"/>
                </a:cubicBezTo>
                <a:cubicBezTo>
                  <a:pt x="905540" y="4457541"/>
                  <a:pt x="910950" y="4434027"/>
                  <a:pt x="918510" y="4411347"/>
                </a:cubicBezTo>
                <a:lnTo>
                  <a:pt x="941190" y="4343305"/>
                </a:lnTo>
                <a:cubicBezTo>
                  <a:pt x="955028" y="4301789"/>
                  <a:pt x="968817" y="4263312"/>
                  <a:pt x="975209" y="4218563"/>
                </a:cubicBezTo>
                <a:cubicBezTo>
                  <a:pt x="978989" y="4192102"/>
                  <a:pt x="983016" y="4165676"/>
                  <a:pt x="986548" y="4139181"/>
                </a:cubicBezTo>
                <a:cubicBezTo>
                  <a:pt x="990576" y="4108973"/>
                  <a:pt x="992272" y="4078414"/>
                  <a:pt x="997888" y="4048460"/>
                </a:cubicBezTo>
                <a:cubicBezTo>
                  <a:pt x="1003632" y="4017823"/>
                  <a:pt x="1010710" y="3987310"/>
                  <a:pt x="1020567" y="3957738"/>
                </a:cubicBezTo>
                <a:lnTo>
                  <a:pt x="1054586" y="3855676"/>
                </a:lnTo>
                <a:lnTo>
                  <a:pt x="1077265" y="3787634"/>
                </a:lnTo>
                <a:cubicBezTo>
                  <a:pt x="1081045" y="3772514"/>
                  <a:pt x="1084323" y="3757260"/>
                  <a:pt x="1088605" y="3742274"/>
                </a:cubicBezTo>
                <a:cubicBezTo>
                  <a:pt x="1107548" y="3675973"/>
                  <a:pt x="1093559" y="3742660"/>
                  <a:pt x="1111284" y="3662892"/>
                </a:cubicBezTo>
                <a:cubicBezTo>
                  <a:pt x="1129527" y="3580792"/>
                  <a:pt x="1113702" y="3632959"/>
                  <a:pt x="1133964" y="3572170"/>
                </a:cubicBezTo>
                <a:cubicBezTo>
                  <a:pt x="1138320" y="3546034"/>
                  <a:pt x="1142684" y="3498027"/>
                  <a:pt x="1156643" y="3470108"/>
                </a:cubicBezTo>
                <a:cubicBezTo>
                  <a:pt x="1162738" y="3457918"/>
                  <a:pt x="1171762" y="3447428"/>
                  <a:pt x="1179322" y="3436088"/>
                </a:cubicBezTo>
                <a:cubicBezTo>
                  <a:pt x="1183102" y="3420968"/>
                  <a:pt x="1186184" y="3405655"/>
                  <a:pt x="1190662" y="3390727"/>
                </a:cubicBezTo>
                <a:cubicBezTo>
                  <a:pt x="1197531" y="3367828"/>
                  <a:pt x="1207543" y="3345879"/>
                  <a:pt x="1213341" y="3322685"/>
                </a:cubicBezTo>
                <a:cubicBezTo>
                  <a:pt x="1229846" y="3256661"/>
                  <a:pt x="1249105" y="3185735"/>
                  <a:pt x="1258700" y="3118561"/>
                </a:cubicBezTo>
                <a:cubicBezTo>
                  <a:pt x="1278053" y="2983078"/>
                  <a:pt x="1258759" y="3084335"/>
                  <a:pt x="1281379" y="3005159"/>
                </a:cubicBezTo>
                <a:cubicBezTo>
                  <a:pt x="1285660" y="2990173"/>
                  <a:pt x="1286579" y="2974124"/>
                  <a:pt x="1292718" y="2959798"/>
                </a:cubicBezTo>
                <a:cubicBezTo>
                  <a:pt x="1298087" y="2947271"/>
                  <a:pt x="1307838" y="2937118"/>
                  <a:pt x="1315398" y="2925778"/>
                </a:cubicBezTo>
                <a:cubicBezTo>
                  <a:pt x="1322958" y="2903097"/>
                  <a:pt x="1334696" y="2881403"/>
                  <a:pt x="1338077" y="2857736"/>
                </a:cubicBezTo>
                <a:cubicBezTo>
                  <a:pt x="1366903" y="2655950"/>
                  <a:pt x="1334024" y="2866663"/>
                  <a:pt x="1360756" y="2732994"/>
                </a:cubicBezTo>
                <a:cubicBezTo>
                  <a:pt x="1365265" y="2710447"/>
                  <a:pt x="1367108" y="2687398"/>
                  <a:pt x="1372096" y="2664952"/>
                </a:cubicBezTo>
                <a:cubicBezTo>
                  <a:pt x="1374689" y="2653283"/>
                  <a:pt x="1380291" y="2642464"/>
                  <a:pt x="1383436" y="2630932"/>
                </a:cubicBezTo>
                <a:cubicBezTo>
                  <a:pt x="1391637" y="2600859"/>
                  <a:pt x="1396259" y="2569782"/>
                  <a:pt x="1406115" y="2540210"/>
                </a:cubicBezTo>
                <a:cubicBezTo>
                  <a:pt x="1409895" y="2528870"/>
                  <a:pt x="1412108" y="2516881"/>
                  <a:pt x="1417454" y="2506189"/>
                </a:cubicBezTo>
                <a:cubicBezTo>
                  <a:pt x="1423549" y="2493999"/>
                  <a:pt x="1432574" y="2483509"/>
                  <a:pt x="1440134" y="2472169"/>
                </a:cubicBezTo>
                <a:lnTo>
                  <a:pt x="1485492" y="2336086"/>
                </a:lnTo>
                <a:cubicBezTo>
                  <a:pt x="1489272" y="2324746"/>
                  <a:pt x="1490201" y="2312011"/>
                  <a:pt x="1496832" y="2302065"/>
                </a:cubicBezTo>
                <a:lnTo>
                  <a:pt x="1519511" y="2268045"/>
                </a:lnTo>
                <a:cubicBezTo>
                  <a:pt x="1508225" y="2222897"/>
                  <a:pt x="1518203" y="2219582"/>
                  <a:pt x="1474153" y="2200003"/>
                </a:cubicBezTo>
                <a:cubicBezTo>
                  <a:pt x="1452307" y="2190293"/>
                  <a:pt x="1406115" y="2177323"/>
                  <a:pt x="1406115" y="2177323"/>
                </a:cubicBezTo>
                <a:cubicBezTo>
                  <a:pt x="1285159" y="2181103"/>
                  <a:pt x="1164085" y="2182131"/>
                  <a:pt x="1043246" y="2188663"/>
                </a:cubicBezTo>
                <a:cubicBezTo>
                  <a:pt x="1024000" y="2189703"/>
                  <a:pt x="1005788" y="2198871"/>
                  <a:pt x="986548" y="2200003"/>
                </a:cubicBezTo>
                <a:cubicBezTo>
                  <a:pt x="877056" y="2206444"/>
                  <a:pt x="767315" y="2207563"/>
                  <a:pt x="657699" y="2211343"/>
                </a:cubicBezTo>
                <a:cubicBezTo>
                  <a:pt x="665259" y="2218903"/>
                  <a:pt x="671210" y="2228523"/>
                  <a:pt x="680378" y="2234024"/>
                </a:cubicBezTo>
                <a:cubicBezTo>
                  <a:pt x="697811" y="2244485"/>
                  <a:pt x="758902" y="2254265"/>
                  <a:pt x="771095" y="2256704"/>
                </a:cubicBezTo>
                <a:cubicBezTo>
                  <a:pt x="869372" y="2252924"/>
                  <a:pt x="967768" y="2251499"/>
                  <a:pt x="1065926" y="2245364"/>
                </a:cubicBezTo>
                <a:cubicBezTo>
                  <a:pt x="1088873" y="2243930"/>
                  <a:pt x="1111782" y="2240074"/>
                  <a:pt x="1133964" y="2234024"/>
                </a:cubicBezTo>
                <a:cubicBezTo>
                  <a:pt x="1153602" y="2228668"/>
                  <a:pt x="1170314" y="2211883"/>
                  <a:pt x="1190662" y="2211343"/>
                </a:cubicBezTo>
                <a:cubicBezTo>
                  <a:pt x="1598763" y="2200508"/>
                  <a:pt x="2007116" y="2203783"/>
                  <a:pt x="2415343" y="2200003"/>
                </a:cubicBezTo>
                <a:cubicBezTo>
                  <a:pt x="2697415" y="2105974"/>
                  <a:pt x="2527373" y="2166471"/>
                  <a:pt x="1655587" y="2200003"/>
                </a:cubicBezTo>
                <a:cubicBezTo>
                  <a:pt x="1624440" y="2201201"/>
                  <a:pt x="1596040" y="2222684"/>
                  <a:pt x="1564870" y="2222684"/>
                </a:cubicBezTo>
                <a:lnTo>
                  <a:pt x="1519511" y="2222684"/>
                </a:lnTo>
              </a:path>
            </a:pathLst>
          </a:custGeom>
          <a:ln w="76200" cmpd="sng">
            <a:solidFill>
              <a:srgbClr val="76BD2C"/>
            </a:solidFill>
          </a:ln>
          <a:effectLst>
            <a:glow rad="558800">
              <a:srgbClr val="76BD2C">
                <a:alpha val="75000"/>
              </a:srgbClr>
            </a:glow>
            <a:outerShdw blurRad="40000" dist="20000" dir="5400000" rotWithShape="0">
              <a:srgbClr val="000000">
                <a:alpha val="38000"/>
              </a:srgbClr>
            </a:outerShdw>
          </a:effectLst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01876975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6.92975E-6 -5.84434E-6 L 0.2333 0.00301 " pathEditMode="relative" ptsTypes="AA">
                                      <p:cBhvr>
                                        <p:cTn id="6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2333 0.00301 L 0.09679 0.69122 " pathEditMode="relative" rAng="0" ptsTypes="AA">
                                      <p:cBhvr>
                                        <p:cTn id="10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6834" y="34399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4822 0.306 L 0.28169 0.30901 " pathEditMode="relative" rAng="0" ptsTypes="AA">
                                      <p:cBhvr>
                                        <p:cTn id="14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1674" y="139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9" dur="3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8554" y="844515"/>
            <a:ext cx="7631113" cy="5251485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CuadroTexto 2"/>
          <p:cNvSpPr txBox="1"/>
          <p:nvPr/>
        </p:nvSpPr>
        <p:spPr>
          <a:xfrm>
            <a:off x="268111" y="252778"/>
            <a:ext cx="297744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dirty="0" smtClean="0"/>
              <a:t>ENCIERRA LOS NÚMEROS 7</a:t>
            </a:r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167876395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/>
          <p:cNvPicPr/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50178"/>
          <a:stretch/>
        </p:blipFill>
        <p:spPr>
          <a:xfrm>
            <a:off x="309210" y="375957"/>
            <a:ext cx="8665457" cy="5804710"/>
          </a:xfrm>
          <a:prstGeom prst="rect">
            <a:avLst/>
          </a:prstGeom>
        </p:spPr>
      </p:pic>
      <p:sp>
        <p:nvSpPr>
          <p:cNvPr id="5" name="Rectángulo redondeado 4"/>
          <p:cNvSpPr/>
          <p:nvPr/>
        </p:nvSpPr>
        <p:spPr>
          <a:xfrm>
            <a:off x="1746534" y="2205810"/>
            <a:ext cx="1287353" cy="870412"/>
          </a:xfrm>
          <a:prstGeom prst="round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s-ES" sz="8000" b="1" dirty="0">
                <a:latin typeface="Comic Sans MS"/>
                <a:cs typeface="Comic Sans MS"/>
              </a:rPr>
              <a:t>4</a:t>
            </a:r>
          </a:p>
        </p:txBody>
      </p:sp>
      <p:sp>
        <p:nvSpPr>
          <p:cNvPr id="6" name="Rectángulo redondeado 5"/>
          <p:cNvSpPr/>
          <p:nvPr/>
        </p:nvSpPr>
        <p:spPr>
          <a:xfrm>
            <a:off x="6405166" y="2205810"/>
            <a:ext cx="1169944" cy="870412"/>
          </a:xfrm>
          <a:prstGeom prst="round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s-ES" sz="8000" b="1" dirty="0" smtClean="0">
                <a:latin typeface="Comic Sans MS"/>
                <a:cs typeface="Comic Sans MS"/>
              </a:rPr>
              <a:t>5</a:t>
            </a:r>
            <a:endParaRPr lang="es-ES" sz="8000" b="1" dirty="0">
              <a:latin typeface="Comic Sans MS"/>
              <a:cs typeface="Comic Sans MS"/>
            </a:endParaRPr>
          </a:p>
        </p:txBody>
      </p:sp>
      <p:sp>
        <p:nvSpPr>
          <p:cNvPr id="7" name="Rectángulo redondeado 6"/>
          <p:cNvSpPr/>
          <p:nvPr/>
        </p:nvSpPr>
        <p:spPr>
          <a:xfrm>
            <a:off x="1746535" y="5157200"/>
            <a:ext cx="1287353" cy="1027944"/>
          </a:xfrm>
          <a:prstGeom prst="round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s-ES" sz="8000" b="1" dirty="0" smtClean="0">
                <a:latin typeface="Comic Sans MS"/>
                <a:cs typeface="Comic Sans MS"/>
              </a:rPr>
              <a:t>2</a:t>
            </a:r>
            <a:endParaRPr lang="es-ES" sz="8000" b="1" dirty="0">
              <a:latin typeface="Comic Sans MS"/>
              <a:cs typeface="Comic Sans MS"/>
            </a:endParaRPr>
          </a:p>
        </p:txBody>
      </p:sp>
      <p:sp>
        <p:nvSpPr>
          <p:cNvPr id="8" name="Rectángulo redondeado 7"/>
          <p:cNvSpPr/>
          <p:nvPr/>
        </p:nvSpPr>
        <p:spPr>
          <a:xfrm>
            <a:off x="6405166" y="5157200"/>
            <a:ext cx="1169944" cy="1027944"/>
          </a:xfrm>
          <a:prstGeom prst="round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s-ES" sz="8000" b="1" dirty="0" smtClean="0">
                <a:latin typeface="Comic Sans MS"/>
                <a:cs typeface="Comic Sans MS"/>
              </a:rPr>
              <a:t>7</a:t>
            </a:r>
            <a:endParaRPr lang="es-ES" sz="8000" b="1" dirty="0">
              <a:latin typeface="Comic Sans MS"/>
              <a:cs typeface="Comic Sans MS"/>
            </a:endParaRPr>
          </a:p>
        </p:txBody>
      </p:sp>
      <p:sp>
        <p:nvSpPr>
          <p:cNvPr id="9" name="CuadroTexto 8"/>
          <p:cNvSpPr txBox="1"/>
          <p:nvPr/>
        </p:nvSpPr>
        <p:spPr>
          <a:xfrm>
            <a:off x="112889" y="82223"/>
            <a:ext cx="272344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dirty="0" smtClean="0"/>
              <a:t>CUENTA Y ESCRIBE</a:t>
            </a:r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45470617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  <p:bldP spid="7" grpId="0" animBg="1"/>
      <p:bldP spid="8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/>
          <p:cNvPicPr/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9387"/>
          <a:stretch/>
        </p:blipFill>
        <p:spPr>
          <a:xfrm>
            <a:off x="153988" y="324556"/>
            <a:ext cx="8693679" cy="5954888"/>
          </a:xfrm>
          <a:prstGeom prst="rect">
            <a:avLst/>
          </a:prstGeom>
        </p:spPr>
      </p:pic>
      <p:sp>
        <p:nvSpPr>
          <p:cNvPr id="5" name="Rectángulo redondeado 4"/>
          <p:cNvSpPr/>
          <p:nvPr/>
        </p:nvSpPr>
        <p:spPr>
          <a:xfrm>
            <a:off x="1788870" y="2332810"/>
            <a:ext cx="1174464" cy="1027944"/>
          </a:xfrm>
          <a:prstGeom prst="round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s-ES" sz="8000" b="1" dirty="0" smtClean="0">
                <a:latin typeface="Comic Sans MS"/>
                <a:cs typeface="Comic Sans MS"/>
              </a:rPr>
              <a:t>7</a:t>
            </a:r>
            <a:endParaRPr lang="es-ES" sz="8000" b="1" dirty="0">
              <a:latin typeface="Comic Sans MS"/>
              <a:cs typeface="Comic Sans MS"/>
            </a:endParaRPr>
          </a:p>
        </p:txBody>
      </p:sp>
      <p:sp>
        <p:nvSpPr>
          <p:cNvPr id="6" name="Rectángulo redondeado 5"/>
          <p:cNvSpPr/>
          <p:nvPr/>
        </p:nvSpPr>
        <p:spPr>
          <a:xfrm>
            <a:off x="6219758" y="2332810"/>
            <a:ext cx="1146242" cy="1027944"/>
          </a:xfrm>
          <a:prstGeom prst="round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s-ES" sz="8000" b="1" dirty="0" smtClean="0">
                <a:latin typeface="Comic Sans MS"/>
                <a:cs typeface="Comic Sans MS"/>
              </a:rPr>
              <a:t>5</a:t>
            </a:r>
            <a:endParaRPr lang="es-ES" sz="8000" b="1" dirty="0">
              <a:latin typeface="Comic Sans MS"/>
              <a:cs typeface="Comic Sans MS"/>
            </a:endParaRPr>
          </a:p>
        </p:txBody>
      </p:sp>
      <p:sp>
        <p:nvSpPr>
          <p:cNvPr id="7" name="Rectángulo redondeado 6"/>
          <p:cNvSpPr/>
          <p:nvPr/>
        </p:nvSpPr>
        <p:spPr>
          <a:xfrm>
            <a:off x="1563090" y="5479588"/>
            <a:ext cx="1146241" cy="1027944"/>
          </a:xfrm>
          <a:prstGeom prst="round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s-ES" sz="8000" b="1" dirty="0">
                <a:latin typeface="Comic Sans MS"/>
                <a:cs typeface="Comic Sans MS"/>
              </a:rPr>
              <a:t>3</a:t>
            </a:r>
          </a:p>
        </p:txBody>
      </p:sp>
      <p:sp>
        <p:nvSpPr>
          <p:cNvPr id="8" name="Rectángulo redondeado 7"/>
          <p:cNvSpPr/>
          <p:nvPr/>
        </p:nvSpPr>
        <p:spPr>
          <a:xfrm>
            <a:off x="6036314" y="5479588"/>
            <a:ext cx="1230908" cy="1027944"/>
          </a:xfrm>
          <a:prstGeom prst="round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s-ES" sz="8000" b="1" dirty="0" smtClean="0">
                <a:latin typeface="Comic Sans MS"/>
                <a:cs typeface="Comic Sans MS"/>
              </a:rPr>
              <a:t>5</a:t>
            </a:r>
            <a:endParaRPr lang="es-ES" sz="8000" b="1" dirty="0">
              <a:latin typeface="Comic Sans MS"/>
              <a:cs typeface="Comic Sans MS"/>
            </a:endParaRPr>
          </a:p>
        </p:txBody>
      </p:sp>
      <p:sp>
        <p:nvSpPr>
          <p:cNvPr id="9" name="CuadroTexto 8"/>
          <p:cNvSpPr txBox="1"/>
          <p:nvPr/>
        </p:nvSpPr>
        <p:spPr>
          <a:xfrm>
            <a:off x="112889" y="82223"/>
            <a:ext cx="272344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dirty="0" smtClean="0"/>
              <a:t>CUENTA Y ESCRIBE</a:t>
            </a:r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279507113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  <p:bldP spid="7" grpId="0" animBg="1"/>
      <p:bldP spid="8" grpId="0" animBg="1"/>
    </p:bldLst>
  </p:timing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27</Words>
  <Application>Microsoft Macintosh PowerPoint</Application>
  <PresentationFormat>Presentación en pantalla (4:3)</PresentationFormat>
  <Paragraphs>19</Paragraphs>
  <Slides>7</Slides>
  <Notes>0</Notes>
  <HiddenSlides>0</HiddenSlides>
  <MMClips>2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de diapositiva</vt:lpstr>
      </vt:variant>
      <vt:variant>
        <vt:i4>7</vt:i4>
      </vt:variant>
    </vt:vector>
  </HeadingPairs>
  <TitlesOfParts>
    <vt:vector size="8" baseType="lpstr">
      <vt:lpstr>Tema de Office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Katherine Mena</dc:creator>
  <cp:lastModifiedBy>Katherine Mena</cp:lastModifiedBy>
  <cp:revision>1</cp:revision>
  <dcterms:created xsi:type="dcterms:W3CDTF">2020-06-04T22:57:06Z</dcterms:created>
  <dcterms:modified xsi:type="dcterms:W3CDTF">2020-06-04T22:58:55Z</dcterms:modified>
</cp:coreProperties>
</file>