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mp4" ContentType="video/unknown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62" r:id="rId3"/>
    <p:sldId id="266" r:id="rId4"/>
    <p:sldId id="267" r:id="rId5"/>
    <p:sldId id="268" r:id="rId6"/>
    <p:sldId id="257" r:id="rId7"/>
    <p:sldId id="270" r:id="rId8"/>
    <p:sldId id="271" r:id="rId9"/>
    <p:sldId id="272" r:id="rId10"/>
    <p:sldId id="275" r:id="rId11"/>
    <p:sldId id="276" r:id="rId12"/>
    <p:sldId id="279" r:id="rId13"/>
    <p:sldId id="261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B668A7"/>
    <a:srgbClr val="CF4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-85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6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3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90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7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0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2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6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4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4E356-AC23-4A77-80B5-1BD55A8EACDE}" type="datetimeFigureOut">
              <a:rPr lang="en-US" smtClean="0"/>
              <a:t>15-06-20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D1BB8-FF24-486F-BE0F-B8D2402F39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gif"/><Relationship Id="rId6" Type="http://schemas.openxmlformats.org/officeDocument/2006/relationships/image" Target="../media/image9.gif"/><Relationship Id="rId7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13.gif"/><Relationship Id="rId5" Type="http://schemas.openxmlformats.org/officeDocument/2006/relationships/image" Target="../media/image14.gif"/><Relationship Id="rId6" Type="http://schemas.openxmlformats.org/officeDocument/2006/relationships/slide" Target="slide5.xml"/><Relationship Id="rId7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4" Type="http://schemas.openxmlformats.org/officeDocument/2006/relationships/slide" Target="slide8.xml"/><Relationship Id="rId5" Type="http://schemas.openxmlformats.org/officeDocument/2006/relationships/image" Target="../media/image18.gif"/><Relationship Id="rId6" Type="http://schemas.openxmlformats.org/officeDocument/2006/relationships/slide" Target="slide9.xml"/><Relationship Id="rId7" Type="http://schemas.openxmlformats.org/officeDocument/2006/relationships/image" Target="../media/image19.gif"/><Relationship Id="rId8" Type="http://schemas.openxmlformats.org/officeDocument/2006/relationships/slide" Target="slide13.xml"/><Relationship Id="rId9" Type="http://schemas.openxmlformats.org/officeDocument/2006/relationships/image" Target="../media/image1.gif"/><Relationship Id="rId10" Type="http://schemas.openxmlformats.org/officeDocument/2006/relationships/slide" Target="slide10.xml"/><Relationship Id="rId11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19.gif"/><Relationship Id="rId6" Type="http://schemas.openxmlformats.org/officeDocument/2006/relationships/image" Target="../media/image18.gif"/><Relationship Id="rId7" Type="http://schemas.openxmlformats.org/officeDocument/2006/relationships/image" Target="../media/image5.gif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4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2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slide" Target="slide9.xml"/><Relationship Id="rId6" Type="http://schemas.openxmlformats.org/officeDocument/2006/relationships/image" Target="../media/image19.gif"/><Relationship Id="rId7" Type="http://schemas.openxmlformats.org/officeDocument/2006/relationships/image" Target="../media/image20.gif"/><Relationship Id="rId8" Type="http://schemas.openxmlformats.org/officeDocument/2006/relationships/image" Target="../media/image5.gif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gif"/><Relationship Id="rId3" Type="http://schemas.openxmlformats.org/officeDocument/2006/relationships/image" Target="../media/image23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5" Type="http://schemas.openxmlformats.org/officeDocument/2006/relationships/image" Target="../media/image25.png"/><Relationship Id="rId6" Type="http://schemas.microsoft.com/office/2007/relationships/hdphoto" Target="../media/hdphoto2.wdp"/><Relationship Id="rId7" Type="http://schemas.openxmlformats.org/officeDocument/2006/relationships/image" Target="../media/image26.gif"/><Relationship Id="rId8" Type="http://schemas.openxmlformats.org/officeDocument/2006/relationships/image" Target="../media/image27.gif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microsoft.com/office/2007/relationships/hdphoto" Target="../media/hdphoto3.wdp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5" Type="http://schemas.openxmlformats.org/officeDocument/2006/relationships/image" Target="../media/image30.png"/><Relationship Id="rId6" Type="http://schemas.openxmlformats.org/officeDocument/2006/relationships/image" Target="../media/image25.png"/><Relationship Id="rId7" Type="http://schemas.microsoft.com/office/2007/relationships/hdphoto" Target="../media/hdphoto2.wdp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16778" y="756458"/>
            <a:ext cx="4904509" cy="83958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Los cantantes 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48" name="Picture 24" descr="Microphone Microfono Reportero Sticker by Passporter for iOS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713" y="756458"/>
            <a:ext cx="2667375" cy="26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En la ilustración cartoon niña y niño cantar sobre el trasfondo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738" y="3807347"/>
            <a:ext cx="5482310" cy="337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niñas cantando animadas - Buscar con Google | Niños cantando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57" y="3658997"/>
            <a:ext cx="1714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Niño cantando con un micrófono o haciendo una presentación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283" y="2821098"/>
            <a:ext cx="2731942" cy="273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0" y="1057262"/>
            <a:ext cx="2821424" cy="191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365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60428" y="943240"/>
            <a:ext cx="8563755" cy="553592"/>
          </a:xfrm>
          <a:solidFill>
            <a:srgbClr val="B668A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CL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Los cantantes crean sus canciones acompañado de instrumentos musicales. </a:t>
            </a:r>
            <a:endParaRPr lang="en-US" sz="1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Picture 24" descr="Microphone Microfono Reportero Sticker by Passporter for iOS ...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183" y="589276"/>
            <a:ext cx="1098493" cy="119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anciones educativas en inglés para niños. Canciones para que los niños aprendan inglés. Aprender inglés con los niños a través e la música. Canciones en inglés para aprender cantando.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61" y="2012097"/>
            <a:ext cx="3449365" cy="34493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6" descr="Niño de dibujos animados tocando música y cantando. - Descargar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0" name="Picture 10" descr="Niños tocando instrumentos y cantando. - Descargar Vectores Gratis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81" y="2244436"/>
            <a:ext cx="5092288" cy="341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GIF ANIMADOS... : GIF ANIMADO TRANSPARENTE DE INSTRUMENTOS DE MÚSICA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008" y="4916914"/>
            <a:ext cx="2445146" cy="15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GIF animados Instrumentos Musicales | Otras animaciones | GIFGIFs.com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44" y="5273436"/>
            <a:ext cx="1383857" cy="114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GIF animado Trumpet 2 | Instrumentos Musicales | Otras animaciones ...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53" y="231792"/>
            <a:ext cx="1657281" cy="119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894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l gigante cantant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91" y="739833"/>
            <a:ext cx="11973098" cy="572746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106101" y="230188"/>
            <a:ext cx="5231566" cy="330722"/>
          </a:xfrm>
          <a:prstGeom prst="rect">
            <a:avLst/>
          </a:prstGeom>
          <a:solidFill>
            <a:srgbClr val="B668A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Empecemos con la Historia de “El gigante el cantante”. </a:t>
            </a:r>
            <a:endParaRPr lang="en-US" sz="1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6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Las estrellas en podrían cielo de fondo y color pastel.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731"/>
            <a:ext cx="1961216" cy="133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252750" y="580073"/>
            <a:ext cx="7406639" cy="983470"/>
          </a:xfrm>
          <a:prstGeom prst="rect">
            <a:avLst/>
          </a:prstGeom>
          <a:solidFill>
            <a:srgbClr val="B668A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¿Qué pidió el gigante el cántate al pueblo para no derribarlo”?. </a:t>
            </a:r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1268" name="Picture 4" descr="Gifs Animados de Bail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12" y="1826628"/>
            <a:ext cx="3889893" cy="388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1553562" y="5742198"/>
            <a:ext cx="206744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Que bailaran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1272" name="Picture 8" descr="Mundo de colores: DEJEMOS QUE VUELE SU IMAGINACIÓN.......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423" y="2251291"/>
            <a:ext cx="2671566" cy="267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4917353" y="5069550"/>
            <a:ext cx="206744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Que Pintaran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1276" name="Picture 12" descr="Gifs animados de Cantantes, animaciones de Cantantes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147" y="1995422"/>
            <a:ext cx="2800771" cy="278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9069314" y="4753917"/>
            <a:ext cx="206744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Que Cantaran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9010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ᐈ Color pastel fondo de stock, imágenes fondo color past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2" name="Picture 10" descr="Cuento Infantil Rufus y El gigante cantante Cuentos Infantil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051" y="1344497"/>
            <a:ext cx="8517773" cy="479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371897" y="382386"/>
            <a:ext cx="7728067" cy="671063"/>
          </a:xfrm>
          <a:prstGeom prst="rect">
            <a:avLst/>
          </a:prstGeom>
          <a:solidFill>
            <a:srgbClr val="CF4FB7"/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Si.. Le pidió al pueblo que cantara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0777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5092715"/>
            <a:ext cx="2706774" cy="149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72096" y="606829"/>
            <a:ext cx="8894618" cy="671063"/>
          </a:xfrm>
          <a:prstGeom prst="rect">
            <a:avLst/>
          </a:prstGeom>
          <a:solidFill>
            <a:srgbClr val="CF4FB7"/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Existen diferentes estilos de cantantes  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054" name="Picture 6" descr="GIF ANIMADOS... : GIF MUSICA (CANTANTES) | Gif musica, Imagenes ..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964" y="2138668"/>
            <a:ext cx="1964171" cy="261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IF ANIMADOS... : GIF MUSICA (CANTANTES) (With images) | Animated ...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380" y="1486350"/>
            <a:ext cx="1743629" cy="232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2" descr="Imagenes animadas de Cantantes, Gifs animados de Musica &gt; Cantan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8" descr="Imagenes animadas de Cantantes, Gifs animados de Musica &gt; Cantantes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427" y="3350349"/>
            <a:ext cx="1533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/>
          <p:cNvSpPr/>
          <p:nvPr/>
        </p:nvSpPr>
        <p:spPr>
          <a:xfrm>
            <a:off x="2151843" y="4886761"/>
            <a:ext cx="242252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El que canta canciones románticas 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725894" y="3895417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El que canta Rock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9033568" y="5256437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El que canta Opera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0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398" y="1780469"/>
            <a:ext cx="2201316" cy="149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Microphone Microfono Reportero Sticker by Passporter for iOS ...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25" y="1400388"/>
            <a:ext cx="1362941" cy="147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Big Daddy Daddy Yankee GIF - BigDaddy DaddyYankee Daddy - Descubre ...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909" y="4537111"/>
            <a:ext cx="2558744" cy="14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ángulo 24"/>
          <p:cNvSpPr/>
          <p:nvPr/>
        </p:nvSpPr>
        <p:spPr>
          <a:xfrm>
            <a:off x="5605203" y="5998399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El que canta Reguetón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9313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551" y="2399432"/>
            <a:ext cx="2821424" cy="191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6" descr="En la ilustración cartoon niña y niño cantar sobre el trasfondo ...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222" y="3767584"/>
            <a:ext cx="5602778" cy="3447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8" descr="Niño cantando con un micrófono o haciendo una presentación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06" y="1630303"/>
            <a:ext cx="2351493" cy="23514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238404" y="1559846"/>
            <a:ext cx="2901142" cy="839586"/>
          </a:xfrm>
          <a:prstGeom prst="rect">
            <a:avLst/>
          </a:prstGeom>
          <a:ln w="63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JUGUEMOS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06831" y="4463005"/>
            <a:ext cx="4488871" cy="671063"/>
          </a:xfrm>
          <a:prstGeom prst="rect">
            <a:avLst/>
          </a:prstGeom>
          <a:solidFill>
            <a:srgbClr val="CF4FB7"/>
          </a:solidFill>
          <a:ln w="63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ADIVINA EL ESTILO 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3912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PER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69280" y="1578032"/>
            <a:ext cx="609600" cy="609600"/>
          </a:xfrm>
          <a:prstGeom prst="rect">
            <a:avLst/>
          </a:prstGeom>
        </p:spPr>
      </p:pic>
      <p:pic>
        <p:nvPicPr>
          <p:cNvPr id="8" name="Picture 18" descr="Imagenes animadas de Cantantes, Gifs animados de Musica &gt; Cantante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325" y="2276894"/>
            <a:ext cx="3157043" cy="37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GIF ANIMADOS... : GIF MUSICA (CANTANTES) (With images) | Animated ...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59" y="445552"/>
            <a:ext cx="3861591" cy="5141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894" y="1210229"/>
            <a:ext cx="1978114" cy="134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7434580" y="6036720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OPERA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89217" y="5687297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Rock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405227" y="351228"/>
            <a:ext cx="4488871" cy="671063"/>
          </a:xfrm>
          <a:prstGeom prst="rect">
            <a:avLst/>
          </a:prstGeom>
          <a:solidFill>
            <a:srgbClr val="CF4FB7"/>
          </a:solidFill>
          <a:ln w="63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ESCUCHA Y ADIVINA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95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01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Imagenes animadas de Cantantes, Gifs animados de Musica &gt; Cantantes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66" y="517103"/>
            <a:ext cx="4295063" cy="512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de aplausos | Aplausos gif, Aplausos, Gif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326" y="2176823"/>
            <a:ext cx="3241330" cy="339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1731653" y="5779949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OPERA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5978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get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33753" y="1170710"/>
            <a:ext cx="609600" cy="609600"/>
          </a:xfrm>
          <a:prstGeom prst="rect">
            <a:avLst/>
          </a:prstGeom>
        </p:spPr>
      </p:pic>
      <p:pic>
        <p:nvPicPr>
          <p:cNvPr id="6" name="Picture 18" descr="Imagenes animadas de Cantantes, Gifs animados de Musica &gt; Cantantes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89" y="1645553"/>
            <a:ext cx="3227175" cy="384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Big Daddy Daddy Yankee GIF - BigDaddy DaddyYankee Daddy - Descubre ...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979" y="2212852"/>
            <a:ext cx="5779223" cy="3249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746616" y="5528868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OPERA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257211" y="5483728"/>
            <a:ext cx="248677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Reguetón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2" name="Picture 16" descr="Imágenes animadas con movimiento y brillos | Gif de musica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053" y="739867"/>
            <a:ext cx="1978114" cy="134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405227" y="351228"/>
            <a:ext cx="4488871" cy="671063"/>
          </a:xfrm>
          <a:prstGeom prst="rect">
            <a:avLst/>
          </a:prstGeom>
          <a:solidFill>
            <a:srgbClr val="CF4FB7"/>
          </a:solidFill>
          <a:ln w="63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ESCUCHA Y ADIVINA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7934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Big Daddy Daddy Yankee GIF - BigDaddy DaddyYankee Daddy - Descubre ...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53" y="1190119"/>
            <a:ext cx="5289162" cy="4434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e aplausos | Aplausos gif, Aplausos,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662" y="2076044"/>
            <a:ext cx="3491579" cy="365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68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Esta Bien GIFs | Ten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380" y="1064983"/>
            <a:ext cx="4491239" cy="4491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Fondos pasteles 😙 - Imagenes lindas kawaii de amigas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0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Las estrellas en podrían cielo de fondo y color pastel. Vector Prem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solidFill>
                  <a:srgbClr val="92D050"/>
                </a:solidFill>
              </a:rPr>
              <a:t> 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050771" y="515209"/>
            <a:ext cx="4904509" cy="839586"/>
          </a:xfrm>
          <a:prstGeom prst="rect">
            <a:avLst/>
          </a:prstGeom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Camila Gallardo  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098" name="Picture 2" descr="Pin de brichi025 salaberry en fondos (con imágenes) | Camila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890" y="-867678"/>
            <a:ext cx="2331506" cy="414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▷ Bandera de Chile: Imágenes Animadas, Gifs y Animaciones ¡100 ...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480" y="1364937"/>
            <a:ext cx="1654753" cy="124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The Voice GIF - Find &amp; Share on GIPHY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052" y="2437122"/>
            <a:ext cx="2183867" cy="1149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/>
          <p:cNvSpPr/>
          <p:nvPr/>
        </p:nvSpPr>
        <p:spPr>
          <a:xfrm>
            <a:off x="140466" y="3518815"/>
            <a:ext cx="2486773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Cantante y Compositora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994452" y="3874651"/>
            <a:ext cx="26055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Se hizo famosa en un concurso de talentos </a:t>
            </a:r>
            <a:endParaRPr lang="es-E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CAMILA 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31333" y="3180420"/>
            <a:ext cx="6096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Fotos] Camila Gallardo posó en topless para revista - Cooperativa.cl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98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341"/>
            <a:ext cx="2459568" cy="3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392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as estrellas en podrían cielo de fondo y color pastel. Vector Prem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amila Gallardo_Trim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64516" y="1740958"/>
            <a:ext cx="7735888" cy="4351338"/>
          </a:xfr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7216371" y="181624"/>
            <a:ext cx="2252749" cy="839586"/>
          </a:xfrm>
          <a:prstGeom prst="rect">
            <a:avLst/>
          </a:prstGeom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s-CL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Desafío  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943916" y="1193704"/>
            <a:ext cx="7775260" cy="47124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472C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1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Apréndete esta parte de la canción y luego cántala acompañado de tu instrumento musical.</a:t>
            </a:r>
            <a:endParaRPr lang="en-US" sz="1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Picture 2" descr="Pin de brichi025 salaberry en fondos (con imágenes) | Camila ..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45" t="23669" r="14768" b="22427"/>
          <a:stretch/>
        </p:blipFill>
        <p:spPr bwMode="auto">
          <a:xfrm>
            <a:off x="-211665" y="1449391"/>
            <a:ext cx="4402666" cy="540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427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123</Words>
  <Application>Microsoft Macintosh PowerPoint</Application>
  <PresentationFormat>Personalizado</PresentationFormat>
  <Paragraphs>28</Paragraphs>
  <Slides>14</Slides>
  <Notes>0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Los cantantes </vt:lpstr>
      <vt:lpstr>Los cantantes crean sus canciones acompañado de instrumentos musicales.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Informatica Integral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Alvarado Cuevas</dc:creator>
  <cp:lastModifiedBy>Katherine Mena</cp:lastModifiedBy>
  <cp:revision>48</cp:revision>
  <dcterms:created xsi:type="dcterms:W3CDTF">2020-06-10T15:16:20Z</dcterms:created>
  <dcterms:modified xsi:type="dcterms:W3CDTF">2020-06-15T05:17:03Z</dcterms:modified>
</cp:coreProperties>
</file>