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AA3A56B-9468-4593-88B1-9D11C2582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1AD3805-E626-41FD-88A8-D115A89BB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854CCBA-B0C6-4DDD-A5CB-146EB6073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7ED3DF6-1C00-41CA-8464-B36373855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0543C5D-3060-4FBD-9C4D-A13A585EF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09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A5F9BD1-44C8-4FAF-B27A-EF3CEE942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844BE8B-ED31-4E7B-98CE-22D8F35E9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18827C3-C2C7-4673-AE6C-C77A3F03F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D2320A7-96AF-40BC-ABCC-8CC6AF0FD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8592422-3F2D-4F75-9411-32E167BB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564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9020E4B-C367-4377-9D41-A9F740546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0773EF9-CDA4-4FE2-8C17-233CE6D24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DED16E1-1292-4948-A6C3-3DF13F3DB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D4843C5-542B-4E00-9147-0D596576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AE7A9E2-68E5-4CF8-B07A-ECFCF2B4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8932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D6BEC2-FE81-44C1-879F-A65FF3BA7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12C204A-7C5E-4C3B-9FD0-7A4DA85F8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FB6A29D-7ACE-4075-9F1F-6A2E849B9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AD86F87-8D95-4C92-AB50-773D62830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D368C8E-4E4C-43E4-B7A1-8C87F864E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108B201A-857D-4D78-B1E4-2D300CA70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173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34CD73D-9E4B-40F8-9134-B0F99824B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7F82E4D-4323-4428-8E9F-CFF9ECDB7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7C76472-EAB8-4B55-830C-3555A2D20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52B631B3-2988-4BAE-BD5D-1B92A184D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6C43827-AB69-42B2-9255-9C81737DC2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F3E12207-5B9D-486F-A6FA-30FBD0610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DBEE879A-378A-4150-A0F7-458BFAC2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991C54DF-5A3E-49E0-8C55-E800DEA32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7839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B963154-9EEB-4E9D-BA1C-B6AA1D03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1F573F9C-916C-413E-9A48-9A1BEBB34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E2337B1B-DDAF-45DB-8E3D-6E9B78CA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EE097A35-54D1-4339-A4C3-CCF0756B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02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1B8B7DF-5B72-4669-A87B-1E649A3EE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DCFB6EF7-8596-4A13-9D4D-0055D431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2F75876D-E7BC-46C1-89E6-8EB3AF01F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172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8A9ABC7-4181-4438-81A8-AA47F9E54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BC43AC3A-BCDC-4377-A149-43E8A7B17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FDC49584-2476-4EC1-94D8-21201FB7F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BF0290E-0D7A-407D-9474-D462A0949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0A28C08-A0E7-4437-81D5-83E019618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C83CDB8F-02A8-43BB-8D71-E389CB1F9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770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6330803-2CCA-45D0-AC63-9F3B1CCD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E83950BE-721A-46E4-AF5D-6F40B178E6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C700251-A959-4277-9DCC-E0923C735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5F5497AF-4364-4150-B7E6-ADD61A1B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5A315FE3-67A9-4A79-91D7-F673F6D47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125893C-1E7C-4190-85A0-BBBCCD4F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72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A5D8D83-0F6E-421C-AF86-FD26BBDFF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3891D30-FBEF-49C4-865C-343910A4C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A125BA4-D4B5-46ED-804F-66DDA18FD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042BFCF-342C-4AEB-86ED-88F08A5B9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626453B-7CE6-4B23-A5E2-BFED24837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204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BB14CA8A-2E99-482D-993B-7975B9E46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7108E8AA-EAB6-4327-B280-45F3F1F51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13CC794-547D-49C0-9889-83CE61AB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98FECE5-FF81-494A-9C94-F26E24835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6B37A88-21C2-42D1-88C1-FE6A1FF2B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3490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DEAAB1B3-AD58-470B-94D1-9BADD4BFC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1CBE234-0020-41B8-961E-78B49DE15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1A40DAA-CB77-4B60-9499-A8B845D778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D2F86-E41C-4DC3-A931-863AE1CD1BE5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4A09E34-5C1C-4B94-9A49-D03085CD3C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3F8FFED-8A38-4401-8AD8-5D134F5512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F7C51-CAB8-4BA5-9E69-50C0D9C0A4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23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gif"/><Relationship Id="rId5" Type="http://schemas.openxmlformats.org/officeDocument/2006/relationships/image" Target="../media/image13.gif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slide" Target="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27431"/>
            <a:ext cx="11860696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9600" dirty="0">
                <a:latin typeface="Arial Black" panose="020B0A04020102020204" pitchFamily="34" charset="0"/>
              </a:rPr>
              <a:t> ¡Vamos a bailar!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0" y="4804543"/>
            <a:ext cx="12170185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9600" dirty="0">
                <a:latin typeface="Arial Black" panose="020B0A04020102020204" pitchFamily="34" charset="0"/>
              </a:rPr>
              <a:t> </a:t>
            </a:r>
            <a:r>
              <a:rPr lang="es-MX" sz="4000" dirty="0">
                <a:latin typeface="Arial Black" panose="020B0A04020102020204" pitchFamily="34" charset="0"/>
              </a:rPr>
              <a:t>¡Debes de seguir los pasos y escuchar la música!</a:t>
            </a:r>
          </a:p>
        </p:txBody>
      </p:sp>
      <p:pic>
        <p:nvPicPr>
          <p:cNvPr id="6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5" y="1627961"/>
            <a:ext cx="2588379" cy="170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99" y="3719755"/>
            <a:ext cx="2588379" cy="170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843" y="3803102"/>
            <a:ext cx="2542983" cy="167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489" y="1383414"/>
            <a:ext cx="2588379" cy="170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Resultado de imagen para las chicas superpoderosas gif">
            <a:extLst>
              <a:ext uri="{FF2B5EF4-FFF2-40B4-BE49-F238E27FC236}">
                <a16:creationId xmlns="" xmlns:a16="http://schemas.microsoft.com/office/drawing/2014/main" id="{07C44A04-48CD-4D6D-86F1-334FE6BCD1A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6" y="1340357"/>
            <a:ext cx="6373691" cy="4134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5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sndAc>
          <p:stSnd>
            <p:snd r:embed="rId2" name="type.wav"/>
          </p:stSnd>
        </p:sndAc>
      </p:transition>
    </mc:Choice>
    <mc:Fallback xmlns="">
      <p:transition spd="slow" advTm="10000"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3763" y="227431"/>
            <a:ext cx="9404723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9600" dirty="0">
                <a:latin typeface="Arial Black" panose="020B0A04020102020204" pitchFamily="34" charset="0"/>
              </a:rPr>
              <a:t>Empecemos</a:t>
            </a:r>
          </a:p>
        </p:txBody>
      </p:sp>
      <p:pic>
        <p:nvPicPr>
          <p:cNvPr id="5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7683" y="4507463"/>
            <a:ext cx="1835425" cy="192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7" y="927696"/>
            <a:ext cx="2249077" cy="235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446" y="1144646"/>
            <a:ext cx="1835425" cy="192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17" y="4507463"/>
            <a:ext cx="1835425" cy="192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Resultado de imagen para las chicas superpoderosas gif">
            <a:extLst>
              <a:ext uri="{FF2B5EF4-FFF2-40B4-BE49-F238E27FC236}">
                <a16:creationId xmlns="" xmlns:a16="http://schemas.microsoft.com/office/drawing/2014/main" id="{F23E9563-14F8-41E7-8BEA-568256E17CB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915" y="1521514"/>
            <a:ext cx="7499095" cy="5146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0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ndAc>
          <p:stSnd>
            <p:snd r:embed="rId2" name="drumroll.wav"/>
          </p:stSnd>
        </p:sndAc>
      </p:transition>
    </mc:Choice>
    <mc:Fallback xmlns="">
      <p:transition spd="slow" advTm="5000">
        <p:sndAc>
          <p:stSnd>
            <p:snd r:embed="rId5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nto muy lento flashmob versión">
            <a:hlinkClick r:id="" action="ppaction://media"/>
            <a:extLst>
              <a:ext uri="{FF2B5EF4-FFF2-40B4-BE49-F238E27FC236}">
                <a16:creationId xmlns="" xmlns:a16="http://schemas.microsoft.com/office/drawing/2014/main" id="{658B3A46-72A3-48A6-A4C8-BACF4F01AE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099" end="67797.95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430078"/>
            <a:ext cx="1427922" cy="1427922"/>
          </a:xfrm>
          <a:prstGeom prst="rect">
            <a:avLst/>
          </a:prstGeom>
        </p:spPr>
      </p:pic>
      <p:pic>
        <p:nvPicPr>
          <p:cNvPr id="1026" name="Picture 2" descr="Resultado de imagen para caminando lento gif">
            <a:extLst>
              <a:ext uri="{FF2B5EF4-FFF2-40B4-BE49-F238E27FC236}">
                <a16:creationId xmlns="" xmlns:a16="http://schemas.microsoft.com/office/drawing/2014/main" id="{E8E90BF7-B8EA-4F69-9102-F57E3C54EC9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420" y="0"/>
            <a:ext cx="8699640" cy="674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n relacionada">
            <a:extLst>
              <a:ext uri="{FF2B5EF4-FFF2-40B4-BE49-F238E27FC236}">
                <a16:creationId xmlns="" xmlns:a16="http://schemas.microsoft.com/office/drawing/2014/main" id="{A547BD20-9D35-41FF-8ECB-F47747F511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888" y="-646846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n relacionada">
            <a:extLst>
              <a:ext uri="{FF2B5EF4-FFF2-40B4-BE49-F238E27FC236}">
                <a16:creationId xmlns="" xmlns:a16="http://schemas.microsoft.com/office/drawing/2014/main" id="{8EE5161F-3BFC-4EFC-B541-6BCB34E4BA5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637" y="264990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n relacionada">
            <a:extLst>
              <a:ext uri="{FF2B5EF4-FFF2-40B4-BE49-F238E27FC236}">
                <a16:creationId xmlns="" xmlns:a16="http://schemas.microsoft.com/office/drawing/2014/main" id="{82320A5B-89B8-486C-9BE1-DA3B836AACF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344" y="264990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n relacionada">
            <a:extLst>
              <a:ext uri="{FF2B5EF4-FFF2-40B4-BE49-F238E27FC236}">
                <a16:creationId xmlns="" xmlns:a16="http://schemas.microsoft.com/office/drawing/2014/main" id="{062E5903-9993-4306-9161-18F3BDFDCC3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781" y="-646846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64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00"/>
    </mc:Choice>
    <mc:Fallback xmlns="">
      <p:transition spd="slow" advTm="2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corriendo gif animado">
            <a:extLst>
              <a:ext uri="{FF2B5EF4-FFF2-40B4-BE49-F238E27FC236}">
                <a16:creationId xmlns="" xmlns:a16="http://schemas.microsoft.com/office/drawing/2014/main" id="{CED1D9D8-7D7D-44E9-8E94-AA82DE59BD3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039" y="106018"/>
            <a:ext cx="9481517" cy="787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n relacionada">
            <a:extLst>
              <a:ext uri="{FF2B5EF4-FFF2-40B4-BE49-F238E27FC236}">
                <a16:creationId xmlns="" xmlns:a16="http://schemas.microsoft.com/office/drawing/2014/main" id="{A1986BA6-838C-4805-A18B-6BFF0C9F21F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950" y="-379937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n relacionada">
            <a:extLst>
              <a:ext uri="{FF2B5EF4-FFF2-40B4-BE49-F238E27FC236}">
                <a16:creationId xmlns="" xmlns:a16="http://schemas.microsoft.com/office/drawing/2014/main" id="{7E88A682-C83F-439E-9534-4F943819A08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3630" y="263384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n relacionada">
            <a:extLst>
              <a:ext uri="{FF2B5EF4-FFF2-40B4-BE49-F238E27FC236}">
                <a16:creationId xmlns="" xmlns:a16="http://schemas.microsoft.com/office/drawing/2014/main" id="{E114857D-9C79-420B-9DD1-EA1DB879AEA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006" y="2672061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n relacionada">
            <a:extLst>
              <a:ext uri="{FF2B5EF4-FFF2-40B4-BE49-F238E27FC236}">
                <a16:creationId xmlns="" xmlns:a16="http://schemas.microsoft.com/office/drawing/2014/main" id="{96F9B14A-5C46-470B-BBC5-C15B1977495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427" y="-360233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00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para alto gif animado">
            <a:extLst>
              <a:ext uri="{FF2B5EF4-FFF2-40B4-BE49-F238E27FC236}">
                <a16:creationId xmlns="" xmlns:a16="http://schemas.microsoft.com/office/drawing/2014/main" id="{EE0BE644-A023-4FAB-8472-852156A2D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428"/>
            <a:ext cx="8428382" cy="683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n relacionada">
            <a:extLst>
              <a:ext uri="{FF2B5EF4-FFF2-40B4-BE49-F238E27FC236}">
                <a16:creationId xmlns="" xmlns:a16="http://schemas.microsoft.com/office/drawing/2014/main" id="{B812D116-783D-4D67-A8C1-1F1807D83FC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9153" y="-520237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n relacionada">
            <a:extLst>
              <a:ext uri="{FF2B5EF4-FFF2-40B4-BE49-F238E27FC236}">
                <a16:creationId xmlns="" xmlns:a16="http://schemas.microsoft.com/office/drawing/2014/main" id="{C1188D9F-7BDC-45E9-9D79-50073FBFB8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053" y="2858516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n relacionada">
            <a:extLst>
              <a:ext uri="{FF2B5EF4-FFF2-40B4-BE49-F238E27FC236}">
                <a16:creationId xmlns="" xmlns:a16="http://schemas.microsoft.com/office/drawing/2014/main" id="{EB1FA94C-65F2-4C83-908C-28E27E06B61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907" y="2858516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n relacionada">
            <a:extLst>
              <a:ext uri="{FF2B5EF4-FFF2-40B4-BE49-F238E27FC236}">
                <a16:creationId xmlns="" xmlns:a16="http://schemas.microsoft.com/office/drawing/2014/main" id="{8995DD33-B850-4802-8EB8-83AF0E1EE0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972" y="-379008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59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corriendo gif animado">
            <a:extLst>
              <a:ext uri="{FF2B5EF4-FFF2-40B4-BE49-F238E27FC236}">
                <a16:creationId xmlns="" xmlns:a16="http://schemas.microsoft.com/office/drawing/2014/main" id="{CED1D9D8-7D7D-44E9-8E94-AA82DE59BD3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039" y="106018"/>
            <a:ext cx="9481517" cy="787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Imagen relacionada">
            <a:extLst>
              <a:ext uri="{FF2B5EF4-FFF2-40B4-BE49-F238E27FC236}">
                <a16:creationId xmlns="" xmlns:a16="http://schemas.microsoft.com/office/drawing/2014/main" id="{F2D63701-4404-4A15-AED6-901B1394492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815" y="-360233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n relacionada">
            <a:extLst>
              <a:ext uri="{FF2B5EF4-FFF2-40B4-BE49-F238E27FC236}">
                <a16:creationId xmlns="" xmlns:a16="http://schemas.microsoft.com/office/drawing/2014/main" id="{FC15BD9A-0FE4-4B98-A838-C2E2D594BC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5015" y="2760476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n relacionada">
            <a:extLst>
              <a:ext uri="{FF2B5EF4-FFF2-40B4-BE49-F238E27FC236}">
                <a16:creationId xmlns="" xmlns:a16="http://schemas.microsoft.com/office/drawing/2014/main" id="{368C7726-6C46-4DC8-9C20-3DF7235D771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938" y="2760476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n relacionada">
            <a:extLst>
              <a:ext uri="{FF2B5EF4-FFF2-40B4-BE49-F238E27FC236}">
                <a16:creationId xmlns="" xmlns:a16="http://schemas.microsoft.com/office/drawing/2014/main" id="{73B5D4B8-A0CD-4310-BD21-9747D6B55CA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2" y="-47809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27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para alto gif animado">
            <a:extLst>
              <a:ext uri="{FF2B5EF4-FFF2-40B4-BE49-F238E27FC236}">
                <a16:creationId xmlns="" xmlns:a16="http://schemas.microsoft.com/office/drawing/2014/main" id="{EE0BE644-A023-4FAB-8472-852156A2D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985" y="0"/>
            <a:ext cx="8428382" cy="683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Imagen relacionada">
            <a:extLst>
              <a:ext uri="{FF2B5EF4-FFF2-40B4-BE49-F238E27FC236}">
                <a16:creationId xmlns="" xmlns:a16="http://schemas.microsoft.com/office/drawing/2014/main" id="{BF48FC76-41EC-4326-B642-BE425DDB844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1574" y="-49210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n relacionada">
            <a:extLst>
              <a:ext uri="{FF2B5EF4-FFF2-40B4-BE49-F238E27FC236}">
                <a16:creationId xmlns="" xmlns:a16="http://schemas.microsoft.com/office/drawing/2014/main" id="{4E5906C1-ABE5-40D1-B1BB-46BD955FCBA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374" y="264990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n relacionada">
            <a:extLst>
              <a:ext uri="{FF2B5EF4-FFF2-40B4-BE49-F238E27FC236}">
                <a16:creationId xmlns="" xmlns:a16="http://schemas.microsoft.com/office/drawing/2014/main" id="{2D7F0760-C750-432C-98BE-D1570E52378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840" y="2804647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n relacionada">
            <a:extLst>
              <a:ext uri="{FF2B5EF4-FFF2-40B4-BE49-F238E27FC236}">
                <a16:creationId xmlns="" xmlns:a16="http://schemas.microsoft.com/office/drawing/2014/main" id="{98BBF810-1648-4822-80D4-C3FA778094B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040" y="-49210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31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caminando de puntitas gif animado">
            <a:extLst>
              <a:ext uri="{FF2B5EF4-FFF2-40B4-BE49-F238E27FC236}">
                <a16:creationId xmlns="" xmlns:a16="http://schemas.microsoft.com/office/drawing/2014/main" id="{8C5006AE-EDC1-4BC9-B916-335E7F43640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028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n relacionada">
            <a:extLst>
              <a:ext uri="{FF2B5EF4-FFF2-40B4-BE49-F238E27FC236}">
                <a16:creationId xmlns="" xmlns:a16="http://schemas.microsoft.com/office/drawing/2014/main" id="{5FF1F7CC-5BCB-4568-9CA2-83F6095E6C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423" y="-562440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n relacionada">
            <a:extLst>
              <a:ext uri="{FF2B5EF4-FFF2-40B4-BE49-F238E27FC236}">
                <a16:creationId xmlns="" xmlns:a16="http://schemas.microsoft.com/office/drawing/2014/main" id="{14927F18-40FB-4D7E-9999-DBF9B9DDE6F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7323" y="2790579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n relacionada">
            <a:extLst>
              <a:ext uri="{FF2B5EF4-FFF2-40B4-BE49-F238E27FC236}">
                <a16:creationId xmlns="" xmlns:a16="http://schemas.microsoft.com/office/drawing/2014/main" id="{5274D8F6-0BC8-4260-94EF-2DFC1E451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157" y="2746384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n relacionada">
            <a:extLst>
              <a:ext uri="{FF2B5EF4-FFF2-40B4-BE49-F238E27FC236}">
                <a16:creationId xmlns="" xmlns:a16="http://schemas.microsoft.com/office/drawing/2014/main" id="{C693319B-72F5-49BB-BEFE-3C46F4E03B4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040" y="-450276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91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00"/>
    </mc:Choice>
    <mc:Fallback xmlns="">
      <p:transition spd="slow" advTm="17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n para marchando gif">
            <a:extLst>
              <a:ext uri="{FF2B5EF4-FFF2-40B4-BE49-F238E27FC236}">
                <a16:creationId xmlns="" xmlns:a16="http://schemas.microsoft.com/office/drawing/2014/main" id="{8972D3ED-098E-4865-9054-85AD3D39F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" y="169794"/>
            <a:ext cx="11858211" cy="668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n relacionada">
            <a:extLst>
              <a:ext uri="{FF2B5EF4-FFF2-40B4-BE49-F238E27FC236}">
                <a16:creationId xmlns="" xmlns:a16="http://schemas.microsoft.com/office/drawing/2014/main" id="{B0751B84-896E-4185-B0CA-5ABA2878A7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164" y="-402958"/>
            <a:ext cx="1786813" cy="230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n relacionada">
            <a:extLst>
              <a:ext uri="{FF2B5EF4-FFF2-40B4-BE49-F238E27FC236}">
                <a16:creationId xmlns="" xmlns:a16="http://schemas.microsoft.com/office/drawing/2014/main" id="{C2AE5E0E-9631-4B66-9F9B-42D3149A3B7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164" y="4745130"/>
            <a:ext cx="1786813" cy="230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n relacionada">
            <a:extLst>
              <a:ext uri="{FF2B5EF4-FFF2-40B4-BE49-F238E27FC236}">
                <a16:creationId xmlns="" xmlns:a16="http://schemas.microsoft.com/office/drawing/2014/main" id="{306F8793-720C-48C9-B68F-F40F079ED1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060" y="4470805"/>
            <a:ext cx="1999219" cy="258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n relacionada">
            <a:extLst>
              <a:ext uri="{FF2B5EF4-FFF2-40B4-BE49-F238E27FC236}">
                <a16:creationId xmlns="" xmlns:a16="http://schemas.microsoft.com/office/drawing/2014/main" id="{003D5D91-183E-4FF4-9F77-EA8FDBF5DA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060" y="-290417"/>
            <a:ext cx="1990086" cy="257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65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n para marchando gif">
            <a:extLst>
              <a:ext uri="{FF2B5EF4-FFF2-40B4-BE49-F238E27FC236}">
                <a16:creationId xmlns="" xmlns:a16="http://schemas.microsoft.com/office/drawing/2014/main" id="{8972D3ED-098E-4865-9054-85AD3D39F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scene3d>
            <a:camera prst="orthographicFront">
              <a:rot lat="21301089" lon="11101136" rev="21573787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Imagen relacionada">
            <a:extLst>
              <a:ext uri="{FF2B5EF4-FFF2-40B4-BE49-F238E27FC236}">
                <a16:creationId xmlns="" xmlns:a16="http://schemas.microsoft.com/office/drawing/2014/main" id="{3F017DDD-1F7E-427A-9C76-268E7D36573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164" y="-402958"/>
            <a:ext cx="1786813" cy="230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n relacionada">
            <a:extLst>
              <a:ext uri="{FF2B5EF4-FFF2-40B4-BE49-F238E27FC236}">
                <a16:creationId xmlns="" xmlns:a16="http://schemas.microsoft.com/office/drawing/2014/main" id="{75AB73AF-0827-4D97-B01E-0E177A4C4D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164" y="4745130"/>
            <a:ext cx="1786813" cy="230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n relacionada">
            <a:extLst>
              <a:ext uri="{FF2B5EF4-FFF2-40B4-BE49-F238E27FC236}">
                <a16:creationId xmlns="" xmlns:a16="http://schemas.microsoft.com/office/drawing/2014/main" id="{FB69B80B-8BFF-4794-B5E5-8F340FCC3F9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060" y="4470805"/>
            <a:ext cx="1999219" cy="258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n relacionada">
            <a:extLst>
              <a:ext uri="{FF2B5EF4-FFF2-40B4-BE49-F238E27FC236}">
                <a16:creationId xmlns="" xmlns:a16="http://schemas.microsoft.com/office/drawing/2014/main" id="{9B4EE96C-9708-409A-A4F8-7DAD82D370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060" y="-290417"/>
            <a:ext cx="1990086" cy="257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5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n para mover la cintura gif">
            <a:extLst>
              <a:ext uri="{FF2B5EF4-FFF2-40B4-BE49-F238E27FC236}">
                <a16:creationId xmlns="" xmlns:a16="http://schemas.microsoft.com/office/drawing/2014/main" id="{8D3FC10E-34A8-43DC-916C-89B3252837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3486"/>
            <a:ext cx="12338004" cy="735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n relacionada">
            <a:extLst>
              <a:ext uri="{FF2B5EF4-FFF2-40B4-BE49-F238E27FC236}">
                <a16:creationId xmlns="" xmlns:a16="http://schemas.microsoft.com/office/drawing/2014/main" id="{CD8BADF2-D6A8-4A49-B9B9-67CA533AA7E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815" y="-688308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n relacionada">
            <a:extLst>
              <a:ext uri="{FF2B5EF4-FFF2-40B4-BE49-F238E27FC236}">
                <a16:creationId xmlns="" xmlns:a16="http://schemas.microsoft.com/office/drawing/2014/main" id="{019D591D-C874-4C11-983A-C463D9929B0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5015" y="264990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n relacionada">
            <a:extLst>
              <a:ext uri="{FF2B5EF4-FFF2-40B4-BE49-F238E27FC236}">
                <a16:creationId xmlns="" xmlns:a16="http://schemas.microsoft.com/office/drawing/2014/main" id="{1F076ACE-CBB2-4703-BA83-D6FE77B8EA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443" y="264990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n relacionada">
            <a:extLst>
              <a:ext uri="{FF2B5EF4-FFF2-40B4-BE49-F238E27FC236}">
                <a16:creationId xmlns="" xmlns:a16="http://schemas.microsoft.com/office/drawing/2014/main" id="{B793D1B7-C583-4983-8312-41C228661F4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243" y="-500708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9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nto muy lento flashmob versión">
            <a:hlinkClick r:id="" action="ppaction://media"/>
            <a:extLst>
              <a:ext uri="{FF2B5EF4-FFF2-40B4-BE49-F238E27FC236}">
                <a16:creationId xmlns="" xmlns:a16="http://schemas.microsoft.com/office/drawing/2014/main" id="{86EF1350-5B19-4EFA-8A0C-3E73ABDAFB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6082" end="2906.95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430078"/>
            <a:ext cx="1427922" cy="1427922"/>
          </a:xfrm>
          <a:prstGeom prst="rect">
            <a:avLst/>
          </a:prstGeom>
        </p:spPr>
      </p:pic>
      <p:pic>
        <p:nvPicPr>
          <p:cNvPr id="11266" name="Picture 2" descr="Resultado de imagen para brincar gif">
            <a:extLst>
              <a:ext uri="{FF2B5EF4-FFF2-40B4-BE49-F238E27FC236}">
                <a16:creationId xmlns="" xmlns:a16="http://schemas.microsoft.com/office/drawing/2014/main" id="{B682F2C4-2B0E-465C-B2A3-3C5550805B3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093" y="0"/>
            <a:ext cx="10009113" cy="843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n relacionada">
            <a:extLst>
              <a:ext uri="{FF2B5EF4-FFF2-40B4-BE49-F238E27FC236}">
                <a16:creationId xmlns="" xmlns:a16="http://schemas.microsoft.com/office/drawing/2014/main" id="{07C8E765-7AB2-4762-A9EC-EEF53E3AEB4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837" y="-365492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n relacionada">
            <a:extLst>
              <a:ext uri="{FF2B5EF4-FFF2-40B4-BE49-F238E27FC236}">
                <a16:creationId xmlns="" xmlns:a16="http://schemas.microsoft.com/office/drawing/2014/main" id="{6DBA6316-B1C3-45B8-8FF4-17CF5F91E55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637" y="2816747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n relacionada">
            <a:extLst>
              <a:ext uri="{FF2B5EF4-FFF2-40B4-BE49-F238E27FC236}">
                <a16:creationId xmlns="" xmlns:a16="http://schemas.microsoft.com/office/drawing/2014/main" id="{0215DE21-A8BC-419A-9BE9-5316DC66360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592" y="2678038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n relacionada">
            <a:extLst>
              <a:ext uri="{FF2B5EF4-FFF2-40B4-BE49-F238E27FC236}">
                <a16:creationId xmlns="" xmlns:a16="http://schemas.microsoft.com/office/drawing/2014/main" id="{6A25C733-887C-433C-83C6-2C4194BFFA0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252" y="-346248"/>
            <a:ext cx="3409118" cy="44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34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1966" y="0"/>
            <a:ext cx="10064087" cy="1400530"/>
          </a:xfrm>
        </p:spPr>
        <p:txBody>
          <a:bodyPr>
            <a:normAutofit/>
          </a:bodyPr>
          <a:lstStyle/>
          <a:p>
            <a:pPr algn="ctr"/>
            <a:r>
              <a:rPr lang="es-MX" sz="6000" dirty="0">
                <a:latin typeface="Arial Black" panose="020B0A04020102020204" pitchFamily="34" charset="0"/>
              </a:rPr>
              <a:t>¡Lo hicieron Excelente!</a:t>
            </a:r>
          </a:p>
        </p:txBody>
      </p:sp>
      <p:pic>
        <p:nvPicPr>
          <p:cNvPr id="5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792" y="5179560"/>
            <a:ext cx="1835425" cy="192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4" y="1097920"/>
            <a:ext cx="2249077" cy="235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293" y="965205"/>
            <a:ext cx="1835425" cy="192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n para notas musicale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4" y="5179560"/>
            <a:ext cx="1835425" cy="192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Resultado de imagen para estrella 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2293" y="3196849"/>
            <a:ext cx="18764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9920411" y="2533762"/>
            <a:ext cx="2147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Presiona la estrella para volver a hacerlo</a:t>
            </a:r>
          </a:p>
        </p:txBody>
      </p:sp>
      <p:pic>
        <p:nvPicPr>
          <p:cNvPr id="12292" name="Picture 4" descr="Resultado de imagen para las chicas superpoderosas gif">
            <a:extLst>
              <a:ext uri="{FF2B5EF4-FFF2-40B4-BE49-F238E27FC236}">
                <a16:creationId xmlns="" xmlns:a16="http://schemas.microsoft.com/office/drawing/2014/main" id="{9FD7C506-3716-42C3-B7CB-9E2BCC64CA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231" y="1017914"/>
            <a:ext cx="7775258" cy="57345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estrella gif">
            <a:hlinkClick r:id="rId4" action="ppaction://hlinksldjump"/>
            <a:extLst>
              <a:ext uri="{FF2B5EF4-FFF2-40B4-BE49-F238E27FC236}">
                <a16:creationId xmlns="" xmlns:a16="http://schemas.microsoft.com/office/drawing/2014/main" id="{6E6EA25B-D860-4EFB-8A98-AF5FB636038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4" y="3162110"/>
            <a:ext cx="18764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55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:sndAc>
          <p:stSnd>
            <p:snd r:embed="rId2" name="applause.wav"/>
          </p:stSnd>
        </p:sndAc>
      </p:transition>
    </mc:Choice>
    <mc:Fallback xmlns="">
      <p:transition spd="slow" advTm="6000">
        <p:sndAc>
          <p:stSnd>
            <p:snd r:embed="rId7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31</Words>
  <Application>Microsoft Office PowerPoint</Application>
  <PresentationFormat>Panorámica</PresentationFormat>
  <Paragraphs>5</Paragraphs>
  <Slides>13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Tema de Office</vt:lpstr>
      <vt:lpstr> ¡Vamos a bailar!</vt:lpstr>
      <vt:lpstr>Empecemos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¡Lo hicieron Excelente!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2°Ciclo</dc:creator>
  <cp:lastModifiedBy>silene alejandra</cp:lastModifiedBy>
  <cp:revision>9</cp:revision>
  <dcterms:created xsi:type="dcterms:W3CDTF">2017-09-11T23:15:09Z</dcterms:created>
  <dcterms:modified xsi:type="dcterms:W3CDTF">2020-06-16T01:52:34Z</dcterms:modified>
</cp:coreProperties>
</file>