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mp3" ContentType="audio/unknown"/>
  <Default Extension="jpeg" ContentType="image/jpeg"/>
  <Default Extension="rels" ContentType="application/vnd.openxmlformats-package.relationships+xml"/>
  <Default Extension="gif" ContentType="image/gif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8" r:id="rId3"/>
    <p:sldId id="261" r:id="rId4"/>
    <p:sldId id="263" r:id="rId5"/>
    <p:sldId id="264" r:id="rId6"/>
    <p:sldId id="265" r:id="rId7"/>
    <p:sldId id="266" r:id="rId8"/>
    <p:sldId id="268" r:id="rId9"/>
    <p:sldId id="269" r:id="rId10"/>
    <p:sldId id="270" r:id="rId11"/>
    <p:sldId id="271" r:id="rId12"/>
    <p:sldId id="272" r:id="rId13"/>
    <p:sldId id="280" r:id="rId14"/>
    <p:sldId id="273" r:id="rId15"/>
    <p:sldId id="281" r:id="rId16"/>
    <p:sldId id="274" r:id="rId17"/>
    <p:sldId id="282" r:id="rId18"/>
    <p:sldId id="275" r:id="rId19"/>
    <p:sldId id="283" r:id="rId20"/>
    <p:sldId id="276" r:id="rId21"/>
    <p:sldId id="284" r:id="rId22"/>
    <p:sldId id="277" r:id="rId23"/>
    <p:sldId id="278" r:id="rId24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81" d="100"/>
          <a:sy n="81" d="100"/>
        </p:scale>
        <p:origin x="-368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printerSettings" Target="printerSettings/printerSettings1.bin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A9095847-9AE8-6B42-8F00-460E98BAE8E1}" type="datetimeFigureOut">
              <a:rPr lang="es-ES" smtClean="0"/>
              <a:t>08-06-20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s-ES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24388" y="228600"/>
            <a:ext cx="2057400" cy="203911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95847-9AE8-6B42-8F00-460E98BAE8E1}" type="datetimeFigureOut">
              <a:rPr lang="es-ES" smtClean="0"/>
              <a:t>08-06-20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6DE92-317E-A34E-8E4F-F83E5AC087C6}" type="slidenum">
              <a:rPr lang="es-ES" smtClean="0"/>
              <a:t>‹Nr.›</a:t>
            </a:fld>
            <a:endParaRPr lang="es-ES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objetos, alternati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134471"/>
            <a:ext cx="7556313" cy="995082"/>
          </a:xfrm>
        </p:spPr>
        <p:txBody>
          <a:bodyPr anchor="b" anchorCtr="0"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95847-9AE8-6B42-8F00-460E98BAE8E1}" type="datetimeFigureOut">
              <a:rPr lang="es-ES" smtClean="0"/>
              <a:t>08-06-20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6DE92-317E-A34E-8E4F-F83E5AC087C6}" type="slidenum">
              <a:rPr lang="es-ES" smtClean="0"/>
              <a:t>‹Nr.›</a:t>
            </a:fld>
            <a:endParaRPr lang="es-ES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498518" y="1129553"/>
            <a:ext cx="7558960" cy="77470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>
              <a:buNone/>
              <a:defRPr kumimoji="0" sz="2400" b="0" i="0" u="none" strike="noStrike" kern="1200" cap="none" spc="0" normalizeH="0" baseline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de título con 2 imáge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A9095847-9AE8-6B42-8F00-460E98BAE8E1}" type="datetimeFigureOut">
              <a:rPr lang="es-ES" smtClean="0"/>
              <a:t>08-06-20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s-ES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74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1779494"/>
            <a:ext cx="3086100" cy="2040905"/>
          </a:xfrm>
        </p:spPr>
        <p:txBody>
          <a:bodyPr lIns="45720" tIns="45720" rIns="45720" anchor="t">
            <a:noAutofit/>
          </a:bodyPr>
          <a:lstStyle>
            <a:lvl1pPr marL="0" indent="0" algn="ctr">
              <a:spcBef>
                <a:spcPts val="600"/>
              </a:spcBef>
              <a:buNone/>
              <a:defRPr sz="46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_tradnl" smtClean="0"/>
              <a:t>Haga clic para modificar el estilo de texto del patrón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58907" y="228600"/>
            <a:ext cx="820093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3124200"/>
            <a:ext cx="5638800" cy="1362075"/>
          </a:xfrm>
        </p:spPr>
        <p:txBody>
          <a:bodyPr anchor="b" anchorCtr="0">
            <a:normAutofit/>
          </a:bodyPr>
          <a:lstStyle>
            <a:lvl1pPr algn="l">
              <a:defRPr sz="3200" b="0" cap="none" baseline="0">
                <a:solidFill>
                  <a:schemeClr val="bg1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4495800"/>
            <a:ext cx="5638800" cy="1500187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300"/>
              </a:spcBef>
              <a:buNone/>
              <a:defRPr sz="14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906" y="6248774"/>
            <a:ext cx="1474694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A9095847-9AE8-6B42-8F00-460E98BAE8E1}" type="datetimeFigureOut">
              <a:rPr lang="es-ES" smtClean="0"/>
              <a:t>08-06-20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0" y="6248774"/>
            <a:ext cx="5638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05800" y="6248774"/>
            <a:ext cx="554038" cy="365125"/>
          </a:xfrm>
        </p:spPr>
        <p:txBody>
          <a:bodyPr/>
          <a:lstStyle/>
          <a:p>
            <a:fld id="{91C6DE92-317E-A34E-8E4F-F83E5AC087C6}" type="slidenum">
              <a:rPr lang="es-ES" smtClean="0"/>
              <a:t>‹Nr.›</a:t>
            </a:fld>
            <a:endParaRPr lang="es-ES"/>
          </a:p>
        </p:txBody>
      </p:sp>
      <p:sp>
        <p:nvSpPr>
          <p:cNvPr id="8" name="TextBox 7"/>
          <p:cNvSpPr txBox="1"/>
          <p:nvPr/>
        </p:nvSpPr>
        <p:spPr>
          <a:xfrm>
            <a:off x="2003612" y="3110754"/>
            <a:ext cx="26090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40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9" name="Rectangle 8"/>
          <p:cNvSpPr/>
          <p:nvPr/>
        </p:nvSpPr>
        <p:spPr>
          <a:xfrm>
            <a:off x="285750" y="228600"/>
            <a:ext cx="212725" cy="63452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987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95847-9AE8-6B42-8F00-460E98BAE8E1}" type="datetimeFigureOut">
              <a:rPr lang="es-ES" smtClean="0"/>
              <a:t>08-06-20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6DE92-317E-A34E-8E4F-F83E5AC087C6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541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99878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95847-9AE8-6B42-8F00-460E98BAE8E1}" type="datetimeFigureOut">
              <a:rPr lang="es-ES" smtClean="0"/>
              <a:t>08-06-20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6DE92-317E-A34E-8E4F-F83E5AC087C6}" type="slidenum">
              <a:rPr lang="es-ES" smtClean="0"/>
              <a:t>‹Nr.›</a:t>
            </a:fld>
            <a:endParaRPr lang="es-E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7541" y="2070847"/>
            <a:ext cx="3657600" cy="322729"/>
          </a:xfrm>
          <a:prstGeom prst="rect">
            <a:avLst/>
          </a:prstGeom>
          <a:solidFill>
            <a:schemeClr val="accent3"/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99878" y="2070847"/>
            <a:ext cx="3657600" cy="3227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objetos, superior e inferi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7" y="1985963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95847-9AE8-6B42-8F00-460E98BAE8E1}" type="datetimeFigureOut">
              <a:rPr lang="es-ES" smtClean="0"/>
              <a:t>08-06-20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3" name="Content Placeholder 2"/>
          <p:cNvSpPr>
            <a:spLocks noGrp="1"/>
          </p:cNvSpPr>
          <p:nvPr>
            <p:ph sz="half" idx="14"/>
          </p:nvPr>
        </p:nvSpPr>
        <p:spPr>
          <a:xfrm>
            <a:off x="498517" y="4164965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14" name="Rectangle 13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</p:spPr>
        <p:txBody>
          <a:bodyPr/>
          <a:lstStyle/>
          <a:p>
            <a:fld id="{91C6DE92-317E-A34E-8E4F-F83E5AC087C6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95847-9AE8-6B42-8F00-460E98BAE8E1}" type="datetimeFigureOut">
              <a:rPr lang="es-ES" smtClean="0"/>
              <a:t>08-06-20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6DE92-317E-A34E-8E4F-F83E5AC087C6}" type="slidenum">
              <a:rPr lang="es-ES" smtClean="0"/>
              <a:t>‹Nr.›</a:t>
            </a:fld>
            <a:endParaRPr lang="es-ES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95847-9AE8-6B42-8F00-460E98BAE8E1}" type="datetimeFigureOut">
              <a:rPr lang="es-ES" smtClean="0"/>
              <a:t>08-06-20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6DE92-317E-A34E-8E4F-F83E5AC087C6}" type="slidenum">
              <a:rPr lang="es-ES" smtClean="0"/>
              <a:t>‹Nr.›</a:t>
            </a:fld>
            <a:endParaRPr lang="es-ES"/>
          </a:p>
        </p:txBody>
      </p:sp>
      <p:sp>
        <p:nvSpPr>
          <p:cNvPr id="12" name="Content Placeholder 2"/>
          <p:cNvSpPr>
            <a:spLocks noGrp="1"/>
          </p:cNvSpPr>
          <p:nvPr>
            <p:ph sz="half" idx="17"/>
          </p:nvPr>
        </p:nvSpPr>
        <p:spPr>
          <a:xfrm>
            <a:off x="502920" y="1985963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8"/>
          </p:nvPr>
        </p:nvSpPr>
        <p:spPr>
          <a:xfrm>
            <a:off x="502920" y="4164965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16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95847-9AE8-6B42-8F00-460E98BAE8E1}" type="datetimeFigureOut">
              <a:rPr lang="es-ES" smtClean="0"/>
              <a:t>08-06-20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6DE92-317E-A34E-8E4F-F83E5AC087C6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95847-9AE8-6B42-8F00-460E98BAE8E1}" type="datetimeFigureOut">
              <a:rPr lang="es-ES" smtClean="0"/>
              <a:t>08-06-20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6DE92-317E-A34E-8E4F-F83E5AC087C6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3451225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5" y="2571750"/>
            <a:ext cx="3255264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8775" y="273050"/>
            <a:ext cx="4597399" cy="585311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3" y="3733800"/>
            <a:ext cx="325526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A9095847-9AE8-6B42-8F00-460E98BAE8E1}" type="datetimeFigureOut">
              <a:rPr lang="es-ES" smtClean="0"/>
              <a:t>08-06-20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59305" y="6423585"/>
            <a:ext cx="3316941" cy="365125"/>
          </a:xfrm>
        </p:spPr>
        <p:txBody>
          <a:bodyPr/>
          <a:lstStyle/>
          <a:p>
            <a:endParaRPr lang="es-E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9404" y="3124200"/>
            <a:ext cx="3898272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6" y="228600"/>
            <a:ext cx="3460658" cy="63452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9404" y="3995737"/>
            <a:ext cx="3898272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A9095847-9AE8-6B42-8F00-460E98BAE8E1}" type="datetimeFigureOut">
              <a:rPr lang="es-ES" smtClean="0"/>
              <a:t>08-06-20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6DE92-317E-A34E-8E4F-F83E5AC087C6}" type="slidenum">
              <a:rPr lang="es-ES" smtClean="0"/>
              <a:t>‹Nr.›</a:t>
            </a:fld>
            <a:endParaRPr lang="es-ES"/>
          </a:p>
        </p:txBody>
      </p:sp>
      <p:sp>
        <p:nvSpPr>
          <p:cNvPr id="10" name="TextBox 9"/>
          <p:cNvSpPr txBox="1"/>
          <p:nvPr/>
        </p:nvSpPr>
        <p:spPr>
          <a:xfrm>
            <a:off x="3990110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encima d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505" y="4424082"/>
            <a:ext cx="6191157" cy="83371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28600"/>
            <a:ext cx="637838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6505" y="5257799"/>
            <a:ext cx="6191157" cy="885825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95847-9AE8-6B42-8F00-460E98BAE8E1}" type="datetimeFigureOut">
              <a:rPr lang="es-ES" smtClean="0"/>
              <a:t>08-06-20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6DE92-317E-A34E-8E4F-F83E5AC087C6}" type="slidenum">
              <a:rPr lang="es-ES" smtClean="0"/>
              <a:t>‹Nr.›</a:t>
            </a:fld>
            <a:endParaRPr lang="es-ES"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27212" y="4632792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imágenes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4" y="228600"/>
            <a:ext cx="6387167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6181611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6179566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212262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9095847-9AE8-6B42-8F00-460E98BAE8E1}" type="datetimeFigureOut">
              <a:rPr lang="es-ES" smtClean="0"/>
              <a:t>08-06-20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46481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6DE92-317E-A34E-8E4F-F83E5AC087C6}" type="slidenum">
              <a:rPr lang="es-ES" smtClean="0"/>
              <a:t>‹Nr.›</a:t>
            </a:fld>
            <a:endParaRPr lang="es-E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49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802438" y="4535424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imágenes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423545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4016633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401530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48000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9095847-9AE8-6B42-8F00-460E98BAE8E1}" type="datetimeFigureOut">
              <a:rPr lang="es-ES" smtClean="0"/>
              <a:t>08-06-20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25907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6DE92-317E-A34E-8E4F-F83E5AC087C6}" type="slidenum">
              <a:rPr lang="es-ES" smtClean="0"/>
              <a:t>‹Nr.›</a:t>
            </a:fld>
            <a:endParaRPr lang="es-E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624388" y="4534726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4624388" y="2381663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803136" y="2381662"/>
            <a:ext cx="2057400" cy="418795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imágenes con título, alternati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3124200"/>
            <a:ext cx="3108960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365248"/>
            <a:ext cx="424011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3995737"/>
            <a:ext cx="3108960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A9095847-9AE8-6B42-8F00-460E98BAE8E1}" type="datetimeFigureOut">
              <a:rPr lang="es-ES" smtClean="0"/>
              <a:t>08-06-20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6DE92-317E-A34E-8E4F-F83E5AC087C6}" type="slidenum">
              <a:rPr lang="es-ES" smtClean="0"/>
              <a:t>‹Nr.›</a:t>
            </a:fld>
            <a:endParaRPr lang="es-ES"/>
          </a:p>
        </p:txBody>
      </p:sp>
      <p:sp>
        <p:nvSpPr>
          <p:cNvPr id="10" name="TextBox 9"/>
          <p:cNvSpPr txBox="1"/>
          <p:nvPr/>
        </p:nvSpPr>
        <p:spPr>
          <a:xfrm>
            <a:off x="4750361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27790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246062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95847-9AE8-6B42-8F00-460E98BAE8E1}" type="datetimeFigureOut">
              <a:rPr lang="es-ES" smtClean="0"/>
              <a:t>08-06-20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6DE92-317E-A34E-8E4F-F83E5AC087C6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5772" y="954742"/>
            <a:ext cx="681318" cy="5171422"/>
          </a:xfrm>
        </p:spPr>
        <p:txBody>
          <a:bodyPr vert="eaVert" anchor="t" anchorCtr="0"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58756"/>
            <a:ext cx="6858000" cy="5184869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95847-9AE8-6B42-8F00-460E98BAE8E1}" type="datetimeFigureOut">
              <a:rPr lang="es-ES" smtClean="0"/>
              <a:t>08-06-20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6DE92-317E-A34E-8E4F-F83E5AC087C6}" type="slidenum">
              <a:rPr lang="es-ES" smtClean="0"/>
              <a:t>‹Nr.›</a:t>
            </a:fld>
            <a:endParaRPr lang="es-ES"/>
          </a:p>
        </p:txBody>
      </p:sp>
      <p:sp>
        <p:nvSpPr>
          <p:cNvPr id="9" name="TextBox 8"/>
          <p:cNvSpPr txBox="1"/>
          <p:nvPr/>
        </p:nvSpPr>
        <p:spPr>
          <a:xfrm rot="16200000">
            <a:off x="8593111" y="561668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111610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8474" y="1981200"/>
            <a:ext cx="7556313" cy="41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5247" y="642358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A9095847-9AE8-6B42-8F00-460E98BAE8E1}" type="datetimeFigureOut">
              <a:rPr lang="es-ES" smtClean="0"/>
              <a:t>08-06-20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706" y="6423585"/>
            <a:ext cx="61228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91C6DE92-317E-A34E-8E4F-F83E5AC087C6}" type="slidenum">
              <a:rPr lang="es-ES" smtClean="0"/>
              <a:t>‹Nr.›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</p:sldLayoutIdLst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2000"/>
        </a:spcBef>
        <a:buClr>
          <a:schemeClr val="accent1"/>
        </a:buClr>
        <a:buSzPct val="75000"/>
        <a:buFont typeface="Wingdings" pitchFamily="2" charset="2"/>
        <a:buChar char="n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4" Type="http://schemas.openxmlformats.org/officeDocument/2006/relationships/image" Target="../media/image6.gif"/><Relationship Id="rId5" Type="http://schemas.openxmlformats.org/officeDocument/2006/relationships/image" Target="../media/image7.gif"/><Relationship Id="rId6" Type="http://schemas.openxmlformats.org/officeDocument/2006/relationships/image" Target="../media/image8.gif"/><Relationship Id="rId7" Type="http://schemas.openxmlformats.org/officeDocument/2006/relationships/image" Target="../media/image9.gif"/><Relationship Id="rId8" Type="http://schemas.openxmlformats.org/officeDocument/2006/relationships/image" Target="../media/image10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microsoft.com/office/2007/relationships/hdphoto" Target="../media/hdphoto1.wdp"/><Relationship Id="rId7" Type="http://schemas.openxmlformats.org/officeDocument/2006/relationships/image" Target="../media/image13.png"/><Relationship Id="rId1" Type="http://schemas.microsoft.com/office/2007/relationships/media" Target="../media/media1.mp3"/><Relationship Id="rId2" Type="http://schemas.openxmlformats.org/officeDocument/2006/relationships/audio" Target="../media/media1.mp3"/></Relationships>
</file>

<file path=ppt/slides/_rels/slide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5.gif"/><Relationship Id="rId12" Type="http://schemas.openxmlformats.org/officeDocument/2006/relationships/image" Target="../media/image16.gif"/><Relationship Id="rId13" Type="http://schemas.openxmlformats.org/officeDocument/2006/relationships/image" Target="../media/image17.gif"/><Relationship Id="rId14" Type="http://schemas.openxmlformats.org/officeDocument/2006/relationships/image" Target="../media/image13.png"/><Relationship Id="rId1" Type="http://schemas.microsoft.com/office/2007/relationships/media" Target="../media/media2.mp3"/><Relationship Id="rId2" Type="http://schemas.openxmlformats.org/officeDocument/2006/relationships/audio" Target="../media/media2.mp3"/><Relationship Id="rId3" Type="http://schemas.microsoft.com/office/2007/relationships/media" Target="../media/media3.mp3"/><Relationship Id="rId4" Type="http://schemas.openxmlformats.org/officeDocument/2006/relationships/audio" Target="../media/media3.mp3"/><Relationship Id="rId5" Type="http://schemas.microsoft.com/office/2007/relationships/media" Target="../media/media4.mp3"/><Relationship Id="rId6" Type="http://schemas.openxmlformats.org/officeDocument/2006/relationships/audio" Target="../media/media4.mp3"/><Relationship Id="rId7" Type="http://schemas.microsoft.com/office/2007/relationships/media" Target="../media/media5.mp3"/><Relationship Id="rId8" Type="http://schemas.openxmlformats.org/officeDocument/2006/relationships/audio" Target="../media/media5.mp3"/><Relationship Id="rId9" Type="http://schemas.openxmlformats.org/officeDocument/2006/relationships/slideLayout" Target="../slideLayouts/slideLayout2.xml"/><Relationship Id="rId10" Type="http://schemas.openxmlformats.org/officeDocument/2006/relationships/image" Target="../media/image14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4" Type="http://schemas.openxmlformats.org/officeDocument/2006/relationships/image" Target="../media/image19.gif"/><Relationship Id="rId5" Type="http://schemas.openxmlformats.org/officeDocument/2006/relationships/image" Target="../media/image20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gif"/></Relationships>
</file>

<file path=ppt/slides/_rels/slide8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3.png"/><Relationship Id="rId12" Type="http://schemas.microsoft.com/office/2007/relationships/hdphoto" Target="../media/hdphoto2.wdp"/><Relationship Id="rId1" Type="http://schemas.microsoft.com/office/2007/relationships/media" Target="../media/media6.mp3"/><Relationship Id="rId2" Type="http://schemas.openxmlformats.org/officeDocument/2006/relationships/audio" Target="../media/media6.mp3"/><Relationship Id="rId3" Type="http://schemas.microsoft.com/office/2007/relationships/media" Target="../media/media7.mp3"/><Relationship Id="rId4" Type="http://schemas.openxmlformats.org/officeDocument/2006/relationships/audio" Target="../media/media7.mp3"/><Relationship Id="rId5" Type="http://schemas.microsoft.com/office/2007/relationships/media" Target="../media/media8.mp3"/><Relationship Id="rId6" Type="http://schemas.openxmlformats.org/officeDocument/2006/relationships/audio" Target="../media/media8.mp3"/><Relationship Id="rId7" Type="http://schemas.openxmlformats.org/officeDocument/2006/relationships/slideLayout" Target="../slideLayouts/slideLayout2.xml"/><Relationship Id="rId8" Type="http://schemas.openxmlformats.org/officeDocument/2006/relationships/image" Target="../media/image21.png"/><Relationship Id="rId9" Type="http://schemas.openxmlformats.org/officeDocument/2006/relationships/image" Target="../media/image22.png"/><Relationship Id="rId10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6.png"/><Relationship Id="rId12" Type="http://schemas.openxmlformats.org/officeDocument/2006/relationships/image" Target="../media/image13.png"/><Relationship Id="rId1" Type="http://schemas.microsoft.com/office/2007/relationships/media" Target="../media/media9.mp3"/><Relationship Id="rId2" Type="http://schemas.openxmlformats.org/officeDocument/2006/relationships/audio" Target="../media/media9.mp3"/><Relationship Id="rId3" Type="http://schemas.microsoft.com/office/2007/relationships/media" Target="../media/media10.mp3"/><Relationship Id="rId4" Type="http://schemas.openxmlformats.org/officeDocument/2006/relationships/audio" Target="../media/media10.mp3"/><Relationship Id="rId5" Type="http://schemas.microsoft.com/office/2007/relationships/media" Target="../media/media11.mp3"/><Relationship Id="rId6" Type="http://schemas.openxmlformats.org/officeDocument/2006/relationships/audio" Target="../media/media11.mp3"/><Relationship Id="rId7" Type="http://schemas.openxmlformats.org/officeDocument/2006/relationships/slideLayout" Target="../slideLayouts/slideLayout2.xml"/><Relationship Id="rId8" Type="http://schemas.openxmlformats.org/officeDocument/2006/relationships/image" Target="../media/image24.png"/><Relationship Id="rId9" Type="http://schemas.openxmlformats.org/officeDocument/2006/relationships/image" Target="../media/image25.png"/><Relationship Id="rId10" Type="http://schemas.microsoft.com/office/2007/relationships/hdphoto" Target="../media/hdphoto3.wdp"/></Relationships>
</file>

<file path=ppt/slides/_rels/slide10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9.png"/><Relationship Id="rId12" Type="http://schemas.openxmlformats.org/officeDocument/2006/relationships/image" Target="../media/image13.png"/><Relationship Id="rId1" Type="http://schemas.microsoft.com/office/2007/relationships/media" Target="../media/media12.mp3"/><Relationship Id="rId2" Type="http://schemas.openxmlformats.org/officeDocument/2006/relationships/audio" Target="../media/media12.mp3"/><Relationship Id="rId3" Type="http://schemas.microsoft.com/office/2007/relationships/media" Target="../media/media13.mp3"/><Relationship Id="rId4" Type="http://schemas.openxmlformats.org/officeDocument/2006/relationships/audio" Target="../media/media13.mp3"/><Relationship Id="rId5" Type="http://schemas.microsoft.com/office/2007/relationships/media" Target="../media/media14.mp3"/><Relationship Id="rId6" Type="http://schemas.openxmlformats.org/officeDocument/2006/relationships/audio" Target="../media/media14.mp3"/><Relationship Id="rId7" Type="http://schemas.openxmlformats.org/officeDocument/2006/relationships/slideLayout" Target="../slideLayouts/slideLayout2.xml"/><Relationship Id="rId8" Type="http://schemas.openxmlformats.org/officeDocument/2006/relationships/image" Target="../media/image27.png"/><Relationship Id="rId9" Type="http://schemas.microsoft.com/office/2007/relationships/hdphoto" Target="../media/hdphoto4.wdp"/><Relationship Id="rId10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31.png"/><Relationship Id="rId5" Type="http://schemas.openxmlformats.org/officeDocument/2006/relationships/image" Target="../media/image13.png"/><Relationship Id="rId1" Type="http://schemas.microsoft.com/office/2007/relationships/media" Target="../media/media7.mp3"/><Relationship Id="rId2" Type="http://schemas.openxmlformats.org/officeDocument/2006/relationships/audio" Target="../media/media7.mp3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32.png"/><Relationship Id="rId5" Type="http://schemas.openxmlformats.org/officeDocument/2006/relationships/image" Target="../media/image13.png"/><Relationship Id="rId1" Type="http://schemas.microsoft.com/office/2007/relationships/media" Target="../media/media13.mp3"/><Relationship Id="rId2" Type="http://schemas.openxmlformats.org/officeDocument/2006/relationships/audio" Target="../media/media13.mp3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Relationship Id="rId3" Type="http://schemas.microsoft.com/office/2007/relationships/hdphoto" Target="../media/hdphoto5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34.png"/><Relationship Id="rId5" Type="http://schemas.openxmlformats.org/officeDocument/2006/relationships/image" Target="../media/image13.png"/><Relationship Id="rId1" Type="http://schemas.microsoft.com/office/2007/relationships/media" Target="../media/media11.mp3"/><Relationship Id="rId2" Type="http://schemas.openxmlformats.org/officeDocument/2006/relationships/audio" Target="../media/media11.mp3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Relationship Id="rId3" Type="http://schemas.microsoft.com/office/2007/relationships/hdphoto" Target="../media/hdphoto6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7.png"/><Relationship Id="rId5" Type="http://schemas.microsoft.com/office/2007/relationships/hdphoto" Target="../media/hdphoto4.wdp"/><Relationship Id="rId6" Type="http://schemas.openxmlformats.org/officeDocument/2006/relationships/image" Target="../media/image13.png"/><Relationship Id="rId1" Type="http://schemas.microsoft.com/office/2007/relationships/media" Target="../media/media12.mp3"/><Relationship Id="rId2" Type="http://schemas.openxmlformats.org/officeDocument/2006/relationships/audio" Target="../media/media12.mp3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3" Type="http://schemas.microsoft.com/office/2007/relationships/hdphoto" Target="../media/hdphoto4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36.png"/><Relationship Id="rId5" Type="http://schemas.openxmlformats.org/officeDocument/2006/relationships/image" Target="../media/image13.png"/><Relationship Id="rId1" Type="http://schemas.microsoft.com/office/2007/relationships/media" Target="../media/media3.mp3"/><Relationship Id="rId2" Type="http://schemas.openxmlformats.org/officeDocument/2006/relationships/audio" Target="../media/media3.mp3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Relationship Id="rId3" Type="http://schemas.microsoft.com/office/2007/relationships/hdphoto" Target="../media/hdphoto7.wdp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gi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11111"/>
            <a:ext cx="9144000" cy="5310239"/>
          </a:xfrm>
          <a:prstGeom prst="rect">
            <a:avLst/>
          </a:prstGeom>
        </p:spPr>
      </p:pic>
      <p:sp>
        <p:nvSpPr>
          <p:cNvPr id="7" name="Título 1"/>
          <p:cNvSpPr txBox="1">
            <a:spLocks/>
          </p:cNvSpPr>
          <p:nvPr/>
        </p:nvSpPr>
        <p:spPr>
          <a:xfrm>
            <a:off x="0" y="902916"/>
            <a:ext cx="9144000" cy="1016389"/>
          </a:xfrm>
          <a:prstGeom prst="rect">
            <a:avLst/>
          </a:prstGeom>
        </p:spPr>
        <p:txBody>
          <a:bodyPr vert="horz" lIns="91440" tIns="45720" rIns="91440" bIns="45720" rtlCol="0" anchor="ctr">
            <a:prstTxWarp prst="textArchUp">
              <a:avLst/>
            </a:prstTxWarp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000" b="1" dirty="0" smtClean="0">
                <a:solidFill>
                  <a:srgbClr val="FF6600"/>
                </a:solidFill>
                <a:latin typeface="Cooper Black"/>
                <a:cs typeface="Cooper Black"/>
              </a:rPr>
              <a:t>LOS INSTRUMENTOS MUSICALES</a:t>
            </a:r>
            <a:endParaRPr lang="es-ES" sz="4000" b="1" dirty="0">
              <a:solidFill>
                <a:srgbClr val="FF6600"/>
              </a:solidFill>
              <a:latin typeface="Cooper Black"/>
              <a:cs typeface="Cooper Black"/>
            </a:endParaRPr>
          </a:p>
        </p:txBody>
      </p:sp>
    </p:spTree>
    <p:extLst>
      <p:ext uri="{BB962C8B-B14F-4D97-AF65-F5344CB8AC3E}">
        <p14:creationId xmlns:p14="http://schemas.microsoft.com/office/powerpoint/2010/main" val="26331415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0286"/>
            <a:ext cx="9144000" cy="6350000"/>
          </a:xfrm>
          <a:prstGeom prst="rect">
            <a:avLst/>
          </a:prstGeom>
        </p:spPr>
      </p:pic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43806"/>
          </a:xfrm>
        </p:spPr>
        <p:txBody>
          <a:bodyPr>
            <a:noAutofit/>
          </a:bodyPr>
          <a:lstStyle/>
          <a:p>
            <a:r>
              <a:rPr lang="es-ES" sz="2400" dirty="0" smtClean="0"/>
              <a:t>¿Conocen algunos de estos instrumentos musicales?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1527311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17638"/>
            <a:ext cx="9144000" cy="5440361"/>
          </a:xfrm>
          <a:prstGeom prst="rect">
            <a:avLst/>
          </a:prstGeom>
        </p:spPr>
      </p:pic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821596" y="235678"/>
            <a:ext cx="7300173" cy="1475140"/>
          </a:xfrm>
        </p:spPr>
        <p:txBody>
          <a:bodyPr>
            <a:normAutofit fontScale="90000"/>
          </a:bodyPr>
          <a:lstStyle/>
          <a:p>
            <a:pPr algn="ctr"/>
            <a:r>
              <a:rPr lang="es-ES" sz="3100" i="1" dirty="0" smtClean="0">
                <a:latin typeface="Comic Sans MS"/>
                <a:cs typeface="Comic Sans MS"/>
              </a:rPr>
              <a:t>Bienvenidos al mundo de </a:t>
            </a:r>
            <a:r>
              <a:rPr lang="es-ES" sz="3100" dirty="0" smtClean="0"/>
              <a:t/>
            </a:r>
            <a:br>
              <a:rPr lang="es-ES" sz="3100" dirty="0" smtClean="0"/>
            </a:br>
            <a:r>
              <a:rPr lang="es-ES" sz="9800" b="1" dirty="0" smtClean="0">
                <a:solidFill>
                  <a:srgbClr val="6600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urlz MT"/>
                <a:cs typeface="Curlz MT"/>
              </a:rPr>
              <a:t>MUSICALIA</a:t>
            </a:r>
            <a:endParaRPr lang="es-ES" sz="5300" b="1" dirty="0">
              <a:solidFill>
                <a:srgbClr val="660066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Curlz MT"/>
              <a:cs typeface="Curlz MT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2285999" y="6488667"/>
            <a:ext cx="63217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Donde conocerás a los instrumentos musicales y su sonido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67715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128793" y="109759"/>
            <a:ext cx="7274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Comic Sans MS"/>
                <a:cs typeface="Comic Sans MS"/>
              </a:rPr>
              <a:t>¿De dónde vienen los instrumentos musicales y quien los creo?</a:t>
            </a:r>
            <a:endParaRPr lang="es-ES" dirty="0">
              <a:latin typeface="Comic Sans MS"/>
              <a:cs typeface="Comic Sans MS"/>
            </a:endParaRPr>
          </a:p>
        </p:txBody>
      </p:sp>
      <p:pic>
        <p:nvPicPr>
          <p:cNvPr id="3" name="Imagen 2" descr="Trumpet_2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0793" y="2784175"/>
            <a:ext cx="3144588" cy="2264755"/>
          </a:xfrm>
          <a:prstGeom prst="rect">
            <a:avLst/>
          </a:prstGeom>
        </p:spPr>
      </p:pic>
      <p:pic>
        <p:nvPicPr>
          <p:cNvPr id="6" name="Imagen 5" descr="gifs-animados-musica-67[4]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54" y="5048930"/>
            <a:ext cx="6350000" cy="2040546"/>
          </a:xfrm>
          <a:prstGeom prst="rect">
            <a:avLst/>
          </a:prstGeom>
        </p:spPr>
      </p:pic>
      <p:pic>
        <p:nvPicPr>
          <p:cNvPr id="7" name="Imagen 6" descr="cordas zof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3661" y="1091729"/>
            <a:ext cx="3526347" cy="3526347"/>
          </a:xfrm>
          <a:prstGeom prst="rect">
            <a:avLst/>
          </a:prstGeom>
        </p:spPr>
      </p:pic>
      <p:pic>
        <p:nvPicPr>
          <p:cNvPr id="9" name="Imagen 8" descr="INSTRUMENTOS (118)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54" y="479091"/>
            <a:ext cx="4483813" cy="3214453"/>
          </a:xfrm>
          <a:prstGeom prst="rect">
            <a:avLst/>
          </a:prstGeom>
        </p:spPr>
      </p:pic>
      <p:pic>
        <p:nvPicPr>
          <p:cNvPr id="10" name="Imagen 9" descr="INSTRUMENTOS (117).gi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0793" y="3543659"/>
            <a:ext cx="6800011" cy="3825006"/>
          </a:xfrm>
          <a:prstGeom prst="rect">
            <a:avLst/>
          </a:prstGeom>
        </p:spPr>
      </p:pic>
      <p:pic>
        <p:nvPicPr>
          <p:cNvPr id="11" name="Imagen 10" descr="INSTRUMENTOS (116).gi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50674" y="2029983"/>
            <a:ext cx="4064000" cy="2286000"/>
          </a:xfrm>
          <a:prstGeom prst="rect">
            <a:avLst/>
          </a:prstGeom>
        </p:spPr>
      </p:pic>
      <p:pic>
        <p:nvPicPr>
          <p:cNvPr id="12" name="Imagen 11" descr="instrumento-imagen-animada-0015.gi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3498" y="1091729"/>
            <a:ext cx="4038600" cy="257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3264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371" b="100000" l="0" r="100000">
                        <a14:foregroundMark x1="22204" y1="92135" x2="19808" y2="96910"/>
                        <a14:foregroundMark x1="4792" y1="93399" x2="3035" y2="97472"/>
                        <a14:foregroundMark x1="20927" y1="76264" x2="15495" y2="76264"/>
                        <a14:foregroundMark x1="29073" y1="79354" x2="29073" y2="74298"/>
                        <a14:foregroundMark x1="25559" y1="25702" x2="34665" y2="24017"/>
                        <a14:foregroundMark x1="21246" y1="12219" x2="24601" y2="9410"/>
                        <a14:foregroundMark x1="33067" y1="17416" x2="35463" y2="15449"/>
                        <a14:foregroundMark x1="33387" y1="11376" x2="34665" y2="1348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37081" y="1104040"/>
            <a:ext cx="5161320" cy="4929143"/>
          </a:xfrm>
          <a:prstGeom prst="rect">
            <a:avLst/>
          </a:prstGeom>
        </p:spPr>
      </p:pic>
      <p:pic>
        <p:nvPicPr>
          <p:cNvPr id="8" name="y2mate.com - canto del ruiseñor_4Cu3fi0TI5k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698401" y="4157982"/>
            <a:ext cx="812800" cy="812800"/>
          </a:xfrm>
          <a:prstGeom prst="rect">
            <a:avLst/>
          </a:prstGeom>
        </p:spPr>
      </p:pic>
      <p:sp>
        <p:nvSpPr>
          <p:cNvPr id="10" name="Título 1"/>
          <p:cNvSpPr txBox="1">
            <a:spLocks/>
          </p:cNvSpPr>
          <p:nvPr/>
        </p:nvSpPr>
        <p:spPr>
          <a:xfrm>
            <a:off x="1881321" y="164829"/>
            <a:ext cx="7262679" cy="72022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 smtClean="0"/>
              <a:t>La música viene de la naturaleza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739095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47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7713" y="62720"/>
            <a:ext cx="8686800" cy="595837"/>
          </a:xfrm>
        </p:spPr>
        <p:txBody>
          <a:bodyPr>
            <a:noAutofit/>
          </a:bodyPr>
          <a:lstStyle/>
          <a:p>
            <a:r>
              <a:rPr lang="es-ES" sz="1800" dirty="0" smtClean="0"/>
              <a:t>Los humanos encontraron lindo los sonidos de la naturaleza y crearon los instrumentos  para expresar cuando estaban alegres, tristes, tranquilos, enojados.</a:t>
            </a:r>
            <a:endParaRPr lang="es-ES" sz="1800" dirty="0"/>
          </a:p>
        </p:txBody>
      </p:sp>
      <p:pic>
        <p:nvPicPr>
          <p:cNvPr id="6" name="Imagen 5" descr="798cb8edb6d1885693ef58e5087a3b86.gif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7623" y="2865298"/>
            <a:ext cx="3873865" cy="3873865"/>
          </a:xfrm>
          <a:prstGeom prst="rect">
            <a:avLst/>
          </a:prstGeom>
        </p:spPr>
      </p:pic>
      <p:pic>
        <p:nvPicPr>
          <p:cNvPr id="7" name="Imagen 6" descr="0e7823ddbb68359d253586d57f66be2b.gif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3810" y="2865298"/>
            <a:ext cx="4212221" cy="4212221"/>
          </a:xfrm>
          <a:prstGeom prst="rect">
            <a:avLst/>
          </a:prstGeom>
        </p:spPr>
      </p:pic>
      <p:pic>
        <p:nvPicPr>
          <p:cNvPr id="8" name="Imagen 7" descr="503790bea1852b8d034289d11a51a79f.gif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1462" y="80568"/>
            <a:ext cx="6149567" cy="5043140"/>
          </a:xfrm>
          <a:prstGeom prst="rect">
            <a:avLst/>
          </a:prstGeom>
        </p:spPr>
      </p:pic>
      <p:pic>
        <p:nvPicPr>
          <p:cNvPr id="9" name="Imagen 8" descr="113f60be580a09ef0027073423d98f0f.gif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8618" y="1073961"/>
            <a:ext cx="2942524" cy="2942524"/>
          </a:xfrm>
          <a:prstGeom prst="rect">
            <a:avLst/>
          </a:prstGeom>
        </p:spPr>
      </p:pic>
      <p:pic>
        <p:nvPicPr>
          <p:cNvPr id="10" name="y2mate.com - Samba - Brasil - Batucadas - Carnaval .wmv_2QxSxEDxi5A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3759200" y="2865298"/>
            <a:ext cx="812800" cy="812800"/>
          </a:xfrm>
          <a:prstGeom prst="rect">
            <a:avLst/>
          </a:prstGeom>
        </p:spPr>
      </p:pic>
      <p:pic>
        <p:nvPicPr>
          <p:cNvPr id="11" name="y2mate.com - Música cuando estás triste , nostálgico , pensativo , romántico , HD 1080p_cpmzlyFIN3A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921142" y="2451945"/>
            <a:ext cx="812800" cy="812800"/>
          </a:xfrm>
          <a:prstGeom prst="rect">
            <a:avLst/>
          </a:prstGeom>
        </p:spPr>
      </p:pic>
      <p:pic>
        <p:nvPicPr>
          <p:cNvPr id="12" name="y2mate.com - Relajación con violines y arpa_pbmMwv94NRM.mp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3352800" y="5123708"/>
            <a:ext cx="812800" cy="812800"/>
          </a:xfrm>
          <a:prstGeom prst="rect">
            <a:avLst/>
          </a:prstGeom>
        </p:spPr>
      </p:pic>
      <p:pic>
        <p:nvPicPr>
          <p:cNvPr id="13" name="y2mate.com - DragonForce - Through The Fire And Flames (Official Video)_0jgrCKhxE1s.mp3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921142" y="457491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4489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17805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19785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29366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5" dur="30087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203810" y="274638"/>
            <a:ext cx="9563378" cy="1143000"/>
          </a:xfrm>
        </p:spPr>
        <p:txBody>
          <a:bodyPr>
            <a:normAutofit/>
          </a:bodyPr>
          <a:lstStyle/>
          <a:p>
            <a:r>
              <a:rPr lang="es-ES" dirty="0"/>
              <a:t>¿</a:t>
            </a:r>
            <a:r>
              <a:rPr lang="es-ES" dirty="0" smtClean="0"/>
              <a:t>Por qué los instrumentos suenan distintos?</a:t>
            </a:r>
            <a:endParaRPr lang="es-ES" dirty="0"/>
          </a:p>
        </p:txBody>
      </p:sp>
      <p:sp>
        <p:nvSpPr>
          <p:cNvPr id="4" name="CuadroTexto 3"/>
          <p:cNvSpPr txBox="1"/>
          <p:nvPr/>
        </p:nvSpPr>
        <p:spPr>
          <a:xfrm>
            <a:off x="3346783" y="6138739"/>
            <a:ext cx="5573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Porque están hechos de diferentes materiales </a:t>
            </a:r>
            <a:endParaRPr lang="es-ES" dirty="0"/>
          </a:p>
        </p:txBody>
      </p:sp>
      <p:pic>
        <p:nvPicPr>
          <p:cNvPr id="5" name="Imagen 4" descr="gifs-animados-musica-67[4]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715631">
            <a:off x="1457527" y="2192388"/>
            <a:ext cx="3456508" cy="1110734"/>
          </a:xfrm>
          <a:prstGeom prst="rect">
            <a:avLst/>
          </a:prstGeom>
        </p:spPr>
      </p:pic>
      <p:pic>
        <p:nvPicPr>
          <p:cNvPr id="6" name="Imagen 5" descr="musica-musicos-instrumentos-gifmaniacos.es-28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8867" y="1084179"/>
            <a:ext cx="2568365" cy="2568365"/>
          </a:xfrm>
          <a:prstGeom prst="rect">
            <a:avLst/>
          </a:prstGeom>
        </p:spPr>
      </p:pic>
      <p:pic>
        <p:nvPicPr>
          <p:cNvPr id="7" name="Imagen 6" descr="unnamedjh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908" y="2372767"/>
            <a:ext cx="2540000" cy="4178300"/>
          </a:xfrm>
          <a:prstGeom prst="rect">
            <a:avLst/>
          </a:prstGeom>
        </p:spPr>
      </p:pic>
      <p:pic>
        <p:nvPicPr>
          <p:cNvPr id="8" name="Imagen 7" descr="Bateria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7135" y="3560808"/>
            <a:ext cx="3683463" cy="2762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0949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Instrumentos de viento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6521" y="1417638"/>
            <a:ext cx="2796014" cy="2796014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21590" y="1464171"/>
            <a:ext cx="3111756" cy="3111756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4546524" y="6381723"/>
            <a:ext cx="3872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FLAUTA-TROMPETA-TRUTRUCA</a:t>
            </a:r>
            <a:endParaRPr lang="es-ES" dirty="0"/>
          </a:p>
        </p:txBody>
      </p:sp>
      <p:pic>
        <p:nvPicPr>
          <p:cNvPr id="8" name="y2mate.com - sonido flauta_afzvTG6pv4o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63600" y="4485597"/>
            <a:ext cx="812800" cy="812800"/>
          </a:xfrm>
          <a:prstGeom prst="rect">
            <a:avLst/>
          </a:prstGeom>
        </p:spPr>
      </p:pic>
      <p:pic>
        <p:nvPicPr>
          <p:cNvPr id="9" name="y2mate.com - Sonido de trompeta para despertar sonido de trompeta de campamento_wPjyHN0cLsg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352800" y="4575927"/>
            <a:ext cx="812800" cy="81280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965" b="89860" l="6742" r="89888"/>
                    </a14:imgEffect>
                  </a14:imgLayer>
                </a14:imgProps>
              </a:ext>
            </a:extLst>
          </a:blip>
          <a:srcRect l="8136" t="19088" r="16062" b="29193"/>
          <a:stretch/>
        </p:blipFill>
        <p:spPr>
          <a:xfrm>
            <a:off x="5189309" y="2106494"/>
            <a:ext cx="3797915" cy="2379103"/>
          </a:xfrm>
          <a:prstGeom prst="rect">
            <a:avLst/>
          </a:prstGeom>
        </p:spPr>
      </p:pic>
      <p:pic>
        <p:nvPicPr>
          <p:cNvPr id="11" name="y2mate.com - Aprendiedo a tocar la trutruca_fwwMs8TTGYs.mp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877836" y="448559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4394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812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2110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3923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92199"/>
            <a:ext cx="8229600" cy="744556"/>
          </a:xfrm>
        </p:spPr>
        <p:txBody>
          <a:bodyPr>
            <a:normAutofit/>
          </a:bodyPr>
          <a:lstStyle/>
          <a:p>
            <a:r>
              <a:rPr lang="es-ES" dirty="0" smtClean="0"/>
              <a:t>Instrumentos de cuerdas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8948689">
            <a:off x="-400826" y="1142273"/>
            <a:ext cx="3743198" cy="3743198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000" b="97615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79778" y="1397000"/>
            <a:ext cx="3675142" cy="3675142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80485" y="936755"/>
            <a:ext cx="3135981" cy="3857047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4315180" y="6381723"/>
            <a:ext cx="3872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GUITARRA-ARPA-VIOLIN</a:t>
            </a:r>
            <a:endParaRPr lang="es-ES" dirty="0"/>
          </a:p>
        </p:txBody>
      </p:sp>
      <p:pic>
        <p:nvPicPr>
          <p:cNvPr id="9" name="y2mate.com - Sonido de Guitarra Acústica - Sonidos de Instrumentos Musicales_w-1vRiXqk88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14388" y="5072142"/>
            <a:ext cx="812800" cy="812800"/>
          </a:xfrm>
          <a:prstGeom prst="rect">
            <a:avLst/>
          </a:prstGeom>
        </p:spPr>
      </p:pic>
      <p:pic>
        <p:nvPicPr>
          <p:cNvPr id="10" name="y2mate.com - Arpa sueño (Efecto de Sonido) Dream harp Sound Effect_CyYkX2Ee6YI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502380" y="5072142"/>
            <a:ext cx="812800" cy="812800"/>
          </a:xfrm>
          <a:prstGeom prst="rect">
            <a:avLst/>
          </a:prstGeom>
        </p:spPr>
      </p:pic>
      <p:pic>
        <p:nvPicPr>
          <p:cNvPr id="11" name="y2mate.com - sonido violin_jptbmXdmayM.mp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799448" y="507214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6392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918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4038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1812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Instrumento de percusión 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8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021" b="98298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58484" y="1654408"/>
            <a:ext cx="3576052" cy="2801241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91777" y="2759663"/>
            <a:ext cx="2909494" cy="261854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16375" y="1654408"/>
            <a:ext cx="2411524" cy="2411524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4546524" y="6381723"/>
            <a:ext cx="3872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TAMBOR-PANDERO-MARACAS</a:t>
            </a:r>
            <a:endParaRPr lang="es-ES" dirty="0"/>
          </a:p>
        </p:txBody>
      </p:sp>
      <p:pic>
        <p:nvPicPr>
          <p:cNvPr id="8" name="y2mate.com - Sonido de Marchas militares - Sonido de tambores_0BYOJXWnu1Q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88968" y="4455649"/>
            <a:ext cx="812800" cy="812800"/>
          </a:xfrm>
          <a:prstGeom prst="rect">
            <a:avLst/>
          </a:prstGeom>
        </p:spPr>
      </p:pic>
      <p:pic>
        <p:nvPicPr>
          <p:cNvPr id="9" name="y2mate.com - SONIDO PANDERETA_eYsT4DfNwp8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140124" y="5268449"/>
            <a:ext cx="812800" cy="812800"/>
          </a:xfrm>
          <a:prstGeom prst="rect">
            <a:avLst/>
          </a:prstGeom>
        </p:spPr>
      </p:pic>
      <p:pic>
        <p:nvPicPr>
          <p:cNvPr id="10" name="y2mate.com - sonido maracas_2Tum6-tX5Mk.mp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285456" y="406593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1838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4440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2121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1812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3992247f97ce81c4c0e0926f8666f47c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457199" y="3144060"/>
            <a:ext cx="8686801" cy="1143000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es-ES" b="1" dirty="0" smtClean="0">
                <a:latin typeface="Comic Sans MS"/>
                <a:cs typeface="Comic Sans MS"/>
              </a:rPr>
              <a:t>ADIVINA EL INSTRUMENTO </a:t>
            </a:r>
            <a:endParaRPr lang="es-ES" b="1" dirty="0"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32823649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38636"/>
          </a:xfrm>
        </p:spPr>
        <p:txBody>
          <a:bodyPr>
            <a:normAutofit/>
          </a:bodyPr>
          <a:lstStyle/>
          <a:p>
            <a:r>
              <a:rPr lang="es-ES" sz="3600" b="1" dirty="0" smtClean="0">
                <a:solidFill>
                  <a:srgbClr val="660066"/>
                </a:solidFill>
                <a:latin typeface="Comic Sans MS"/>
                <a:cs typeface="Comic Sans MS"/>
              </a:rPr>
              <a:t>ESCUCHA Y ADIVINA</a:t>
            </a:r>
            <a:endParaRPr lang="es-ES" sz="3600" b="1" dirty="0">
              <a:solidFill>
                <a:srgbClr val="660066"/>
              </a:solidFill>
              <a:latin typeface="Comic Sans MS"/>
              <a:cs typeface="Comic Sans MS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4"/>
          <a:srcRect l="12595" t="13118" r="12423" b="13549"/>
          <a:stretch/>
        </p:blipFill>
        <p:spPr>
          <a:xfrm>
            <a:off x="1708866" y="1417638"/>
            <a:ext cx="5142275" cy="5346849"/>
          </a:xfrm>
          <a:prstGeom prst="rect">
            <a:avLst/>
          </a:prstGeom>
        </p:spPr>
      </p:pic>
      <p:pic>
        <p:nvPicPr>
          <p:cNvPr id="5" name="y2mate.com - Sonido de trompeta para despertar sonido de trompeta de campamento_wPjyHN0cLsg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37632" y="111327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8430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10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104" y="382257"/>
            <a:ext cx="5809185" cy="5809185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5252019" y="3825898"/>
            <a:ext cx="34961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b="1" dirty="0" smtClean="0">
                <a:latin typeface="Comic Sans MS"/>
                <a:cs typeface="Comic Sans MS"/>
              </a:rPr>
              <a:t>TROMPETA</a:t>
            </a:r>
            <a:endParaRPr lang="es-ES" sz="4400" b="1" dirty="0"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28006840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0800" y="710916"/>
            <a:ext cx="6502400" cy="6502400"/>
          </a:xfrm>
          <a:prstGeom prst="rect">
            <a:avLst/>
          </a:prstGeom>
        </p:spPr>
      </p:pic>
      <p:sp>
        <p:nvSpPr>
          <p:cNvPr id="5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600" b="1" dirty="0" smtClean="0">
                <a:solidFill>
                  <a:srgbClr val="660066"/>
                </a:solidFill>
                <a:latin typeface="Comic Sans MS"/>
                <a:cs typeface="Comic Sans MS"/>
              </a:rPr>
              <a:t>ESCUCHA Y ADIVINA</a:t>
            </a:r>
            <a:endParaRPr lang="es-ES" sz="3600" b="1" dirty="0">
              <a:solidFill>
                <a:srgbClr val="660066"/>
              </a:solidFill>
              <a:latin typeface="Comic Sans MS"/>
              <a:cs typeface="Comic Sans MS"/>
            </a:endParaRPr>
          </a:p>
        </p:txBody>
      </p:sp>
      <p:pic>
        <p:nvPicPr>
          <p:cNvPr id="6" name="y2mate.com - SONIDO PANDERETA_eYsT4DfNwp8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96599" y="124643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1078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21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5785060" y="2226546"/>
            <a:ext cx="30140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b="1" dirty="0" smtClean="0">
                <a:latin typeface="Comic Sans MS"/>
                <a:cs typeface="Comic Sans MS"/>
              </a:rPr>
              <a:t>PANDERO</a:t>
            </a:r>
            <a:endParaRPr lang="es-ES" sz="4400" b="1" dirty="0">
              <a:latin typeface="Comic Sans MS"/>
              <a:cs typeface="Comic Sans MS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1154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2763" y="407677"/>
            <a:ext cx="5719074" cy="5456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2994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8046" y="1097594"/>
            <a:ext cx="6695833" cy="5290007"/>
          </a:xfrm>
          <a:prstGeom prst="rect">
            <a:avLst/>
          </a:prstGeom>
        </p:spPr>
      </p:pic>
      <p:sp>
        <p:nvSpPr>
          <p:cNvPr id="5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600" b="1" dirty="0" smtClean="0">
                <a:solidFill>
                  <a:srgbClr val="660066"/>
                </a:solidFill>
                <a:latin typeface="Comic Sans MS"/>
                <a:cs typeface="Comic Sans MS"/>
              </a:rPr>
              <a:t>ESCUCHA Y ADIVINA</a:t>
            </a:r>
            <a:endParaRPr lang="es-ES" sz="3600" b="1" dirty="0">
              <a:solidFill>
                <a:srgbClr val="660066"/>
              </a:solidFill>
              <a:latin typeface="Comic Sans MS"/>
              <a:cs typeface="Comic Sans MS"/>
            </a:endParaRPr>
          </a:p>
        </p:txBody>
      </p:sp>
      <p:pic>
        <p:nvPicPr>
          <p:cNvPr id="6" name="y2mate.com - sonido violin_jptbmXdmay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05246" y="141763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2228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12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5816415" y="3386860"/>
            <a:ext cx="26024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b="1" dirty="0" smtClean="0">
                <a:latin typeface="Comic Sans MS"/>
                <a:cs typeface="Comic Sans MS"/>
              </a:rPr>
              <a:t>VIOLÍN</a:t>
            </a:r>
            <a:endParaRPr lang="es-ES" sz="4400" b="1" dirty="0">
              <a:latin typeface="Comic Sans MS"/>
              <a:cs typeface="Comic Sans MS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2667" r="97167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4910" y="340918"/>
            <a:ext cx="6200420" cy="5256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5362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600" b="1" dirty="0" smtClean="0">
                <a:solidFill>
                  <a:srgbClr val="660066"/>
                </a:solidFill>
                <a:latin typeface="Comic Sans MS"/>
                <a:cs typeface="Comic Sans MS"/>
              </a:rPr>
              <a:t>ESCUCHA Y ADIVINA</a:t>
            </a:r>
            <a:endParaRPr lang="es-ES" sz="3600" b="1" dirty="0">
              <a:solidFill>
                <a:srgbClr val="660066"/>
              </a:solidFill>
              <a:latin typeface="Comic Sans MS"/>
              <a:cs typeface="Comic Sans MS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  <a:biLevel thresh="5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021" b="98298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93024" y="1654408"/>
            <a:ext cx="5594498" cy="4382357"/>
          </a:xfrm>
          <a:prstGeom prst="rect">
            <a:avLst/>
          </a:prstGeom>
        </p:spPr>
      </p:pic>
      <p:pic>
        <p:nvPicPr>
          <p:cNvPr id="7" name="y2mate.com - Sonido de Marchas militares - Sonido de tambores_0BYOJXWnu1Q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82568" y="141763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470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40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5973191" y="2759664"/>
            <a:ext cx="29317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b="1" dirty="0" smtClean="0">
                <a:latin typeface="Comic Sans MS"/>
                <a:cs typeface="Comic Sans MS"/>
              </a:rPr>
              <a:t>TAMBOR</a:t>
            </a:r>
            <a:endParaRPr lang="es-ES" sz="4400" b="1" dirty="0">
              <a:latin typeface="Comic Sans MS"/>
              <a:cs typeface="Comic Sans MS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021" b="98298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8366" y="141119"/>
            <a:ext cx="6702006" cy="5249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5362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1417638"/>
            <a:ext cx="6858000" cy="5440362"/>
          </a:xfrm>
          <a:prstGeom prst="rect">
            <a:avLst/>
          </a:prstGeom>
        </p:spPr>
      </p:pic>
      <p:sp>
        <p:nvSpPr>
          <p:cNvPr id="5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600" b="1" dirty="0" smtClean="0">
                <a:solidFill>
                  <a:srgbClr val="660066"/>
                </a:solidFill>
                <a:latin typeface="Comic Sans MS"/>
                <a:cs typeface="Comic Sans MS"/>
              </a:rPr>
              <a:t>ESCUCHA Y ADIVINA</a:t>
            </a:r>
            <a:endParaRPr lang="es-ES" sz="3600" b="1" dirty="0">
              <a:solidFill>
                <a:srgbClr val="660066"/>
              </a:solidFill>
              <a:latin typeface="Comic Sans MS"/>
              <a:cs typeface="Comic Sans MS"/>
            </a:endParaRPr>
          </a:p>
        </p:txBody>
      </p:sp>
      <p:pic>
        <p:nvPicPr>
          <p:cNvPr id="6" name="y2mate.com - Música cuando estás triste , nostálgico , pensativo , romántico , HD 1080p_cpmzlyFIN3A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1612" y="163914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1110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785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6025613" y="3183021"/>
            <a:ext cx="24143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b="1" dirty="0" smtClean="0">
                <a:latin typeface="Comic Sans MS"/>
                <a:cs typeface="Comic Sans MS"/>
              </a:rPr>
              <a:t>PIANO</a:t>
            </a:r>
            <a:endParaRPr lang="es-ES" sz="4400" b="1" dirty="0">
              <a:latin typeface="Comic Sans MS"/>
              <a:cs typeface="Comic Sans MS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clrChange>
              <a:clrFrom>
                <a:srgbClr val="F2F2F2"/>
              </a:clrFrom>
              <a:clrTo>
                <a:srgbClr val="F2F2F2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813" b="94844" l="5938" r="9562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50843" y="205226"/>
            <a:ext cx="6276456" cy="6276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5362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tenorHH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402" y="1147826"/>
            <a:ext cx="5795214" cy="4214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7700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gifs-animados-musica-71[12]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6587" y="1113274"/>
            <a:ext cx="6173272" cy="5603607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0" y="1270000"/>
            <a:ext cx="9144000" cy="1143000"/>
          </a:xfrm>
          <a:prstGeom prst="rect">
            <a:avLst/>
          </a:prstGeom>
        </p:spPr>
        <p:txBody>
          <a:bodyPr spcFirstLastPara="1" vert="horz" lIns="91440" tIns="45720" rIns="91440" bIns="45720" numCol="1" rtlCol="0" anchor="ctr">
            <a:prstTxWarp prst="textArchUp">
              <a:avLst/>
            </a:prstTxWarp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b="1" cap="all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CREAMOS UN INSTRUMENTO MUSICAL</a:t>
            </a:r>
            <a:endParaRPr lang="es-ES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383998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Ventaja">
  <a:themeElements>
    <a:clrScheme name="Ventaja">
      <a:dk1>
        <a:sysClr val="windowText" lastClr="000000"/>
      </a:dk1>
      <a:lt1>
        <a:sysClr val="window" lastClr="FFFFFF"/>
      </a:lt1>
      <a:dk2>
        <a:srgbClr val="2B142D"/>
      </a:dk2>
      <a:lt2>
        <a:srgbClr val="C3AFCC"/>
      </a:lt2>
      <a:accent1>
        <a:srgbClr val="663366"/>
      </a:accent1>
      <a:accent2>
        <a:srgbClr val="330F42"/>
      </a:accent2>
      <a:accent3>
        <a:srgbClr val="666699"/>
      </a:accent3>
      <a:accent4>
        <a:srgbClr val="999966"/>
      </a:accent4>
      <a:accent5>
        <a:srgbClr val="F7901E"/>
      </a:accent5>
      <a:accent6>
        <a:srgbClr val="A3A101"/>
      </a:accent6>
      <a:hlink>
        <a:srgbClr val="BC5FBC"/>
      </a:hlink>
      <a:folHlink>
        <a:srgbClr val="9775A7"/>
      </a:folHlink>
    </a:clrScheme>
    <a:fontScheme name="Ventaja">
      <a:maj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Ventaja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6000000" scaled="1"/>
        </a:gradFill>
        <a:gradFill rotWithShape="1">
          <a:gsLst>
            <a:gs pos="0">
              <a:schemeClr val="phClr"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63500" dist="25400" dir="5400000" rotWithShape="0">
              <a:srgbClr val="808080">
                <a:alpha val="7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twoPt" dir="tl">
              <a:rot lat="0" lon="0" rev="4500000"/>
            </a:lightRig>
          </a:scene3d>
          <a:sp3d>
            <a:bevelT w="635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1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Ventaja.thmx</Template>
  <TotalTime>295</TotalTime>
  <Words>132</Words>
  <Application>Microsoft Macintosh PowerPoint</Application>
  <PresentationFormat>Presentación en pantalla (4:3)</PresentationFormat>
  <Paragraphs>27</Paragraphs>
  <Slides>23</Slides>
  <Notes>0</Notes>
  <HiddenSlides>0</HiddenSlides>
  <MMClips>19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24" baseType="lpstr">
      <vt:lpstr>Ventaja</vt:lpstr>
      <vt:lpstr>Presentación de PowerPoint</vt:lpstr>
      <vt:lpstr>¿Conocen algunos de estos instrumentos musicales?</vt:lpstr>
      <vt:lpstr>Bienvenidos al mundo de  MUSICALIA</vt:lpstr>
      <vt:lpstr>Presentación de PowerPoint</vt:lpstr>
      <vt:lpstr>Presentación de PowerPoint</vt:lpstr>
      <vt:lpstr>Los humanos encontraron lindo los sonidos de la naturaleza y crearon los instrumentos  para expresar cuando estaban alegres, tristes, tranquilos, enojados.</vt:lpstr>
      <vt:lpstr>¿Por qué los instrumentos suenan distintos?</vt:lpstr>
      <vt:lpstr>Instrumentos de viento</vt:lpstr>
      <vt:lpstr>Instrumentos de cuerdas</vt:lpstr>
      <vt:lpstr>Instrumento de percusión </vt:lpstr>
      <vt:lpstr>ADIVINA EL INSTRUMENTO </vt:lpstr>
      <vt:lpstr>ESCUCHA Y ADIVINA</vt:lpstr>
      <vt:lpstr>Presentación de PowerPoint</vt:lpstr>
      <vt:lpstr>ESCUCHA Y ADIVINA</vt:lpstr>
      <vt:lpstr>Presentación de PowerPoint</vt:lpstr>
      <vt:lpstr>ESCUCHA Y ADIVINA</vt:lpstr>
      <vt:lpstr>Presentación de PowerPoint</vt:lpstr>
      <vt:lpstr>ESCUCHA Y ADIVINA</vt:lpstr>
      <vt:lpstr>Presentación de PowerPoint</vt:lpstr>
      <vt:lpstr>ESCUCHA Y ADIVINA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Katherine Mena</dc:creator>
  <cp:lastModifiedBy>Katherine Mena</cp:lastModifiedBy>
  <cp:revision>24</cp:revision>
  <dcterms:created xsi:type="dcterms:W3CDTF">2020-06-05T19:29:45Z</dcterms:created>
  <dcterms:modified xsi:type="dcterms:W3CDTF">2020-06-08T23:42:51Z</dcterms:modified>
</cp:coreProperties>
</file>