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mp4" ContentType="vide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1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2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3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4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5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6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7.xml" ContentType="application/vnd.openxmlformats-officedocument.theme+xml"/>
  <Override PartName="/ppt/slideLayouts/slideLayout162.xml" ContentType="application/vnd.openxmlformats-officedocument.presentationml.slideLayout+xml"/>
  <Override PartName="/ppt/theme/theme18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9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0.xml" ContentType="application/vnd.openxmlformats-officedocument.theme+xml"/>
  <Override PartName="/ppt/slideLayouts/slideLayout189.xml" ContentType="application/vnd.openxmlformats-officedocument.presentationml.slideLayout+xml"/>
  <Override PartName="/ppt/theme/theme21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2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23.xml" ContentType="application/vnd.openxmlformats-officedocument.theme+xml"/>
  <Override PartName="/ppt/slideLayouts/slideLayout216.xml" ContentType="application/vnd.openxmlformats-officedocument.presentationml.slideLayout+xml"/>
  <Override PartName="/ppt/theme/theme24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5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6.xml" ContentType="application/vnd.openxmlformats-officedocument.theme+xml"/>
  <Override PartName="/ppt/slideLayouts/slideLayout243.xml" ContentType="application/vnd.openxmlformats-officedocument.presentationml.slideLayout+xml"/>
  <Override PartName="/ppt/theme/theme27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8" r:id="rId1"/>
    <p:sldMasterId id="2147483823" r:id="rId2"/>
    <p:sldMasterId id="2147483845" r:id="rId3"/>
    <p:sldMasterId id="2147483847" r:id="rId4"/>
    <p:sldMasterId id="2147483852" r:id="rId5"/>
    <p:sldMasterId id="2147483874" r:id="rId6"/>
    <p:sldMasterId id="2147483917" r:id="rId7"/>
    <p:sldMasterId id="2147483923" r:id="rId8"/>
    <p:sldMasterId id="2147483935" r:id="rId9"/>
    <p:sldMasterId id="2147483947" r:id="rId10"/>
    <p:sldMasterId id="2147483959" r:id="rId11"/>
    <p:sldMasterId id="2147484009" r:id="rId12"/>
    <p:sldMasterId id="2147484015" r:id="rId13"/>
    <p:sldMasterId id="2147484027" r:id="rId14"/>
    <p:sldMasterId id="2147484033" r:id="rId15"/>
    <p:sldMasterId id="2147484045" r:id="rId16"/>
    <p:sldMasterId id="2147484050" r:id="rId17"/>
    <p:sldMasterId id="2147484073" r:id="rId18"/>
    <p:sldMasterId id="2147484116" r:id="rId19"/>
    <p:sldMasterId id="2147484121" r:id="rId20"/>
    <p:sldMasterId id="2147484144" r:id="rId21"/>
    <p:sldMasterId id="2147484161" r:id="rId22"/>
    <p:sldMasterId id="2147484166" r:id="rId23"/>
    <p:sldMasterId id="2147484189" r:id="rId24"/>
    <p:sldMasterId id="2147484191" r:id="rId25"/>
    <p:sldMasterId id="2147484196" r:id="rId26"/>
    <p:sldMasterId id="2147484219" r:id="rId27"/>
    <p:sldMasterId id="2147484378" r:id="rId28"/>
  </p:sldMasterIdLst>
  <p:sldIdLst>
    <p:sldId id="256" r:id="rId29"/>
    <p:sldId id="257" r:id="rId30"/>
    <p:sldId id="260" r:id="rId31"/>
    <p:sldId id="261" r:id="rId32"/>
    <p:sldId id="265" r:id="rId33"/>
    <p:sldId id="262" r:id="rId34"/>
    <p:sldId id="263" r:id="rId35"/>
    <p:sldId id="264" r:id="rId36"/>
    <p:sldId id="258" r:id="rId37"/>
    <p:sldId id="259" r:id="rId38"/>
    <p:sldId id="267" r:id="rId39"/>
    <p:sldId id="268" r:id="rId40"/>
    <p:sldId id="269" r:id="rId41"/>
    <p:sldId id="266" r:id="rId42"/>
    <p:sldId id="270" r:id="rId4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.xml"/><Relationship Id="rId31" Type="http://schemas.openxmlformats.org/officeDocument/2006/relationships/slide" Target="slides/slide3.xml"/><Relationship Id="rId32" Type="http://schemas.openxmlformats.org/officeDocument/2006/relationships/slide" Target="slides/slide4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5.xml"/><Relationship Id="rId34" Type="http://schemas.openxmlformats.org/officeDocument/2006/relationships/slide" Target="slides/slide6.xml"/><Relationship Id="rId35" Type="http://schemas.openxmlformats.org/officeDocument/2006/relationships/slide" Target="slides/slide7.xml"/><Relationship Id="rId36" Type="http://schemas.openxmlformats.org/officeDocument/2006/relationships/slide" Target="slides/slide8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9.xml"/><Relationship Id="rId38" Type="http://schemas.openxmlformats.org/officeDocument/2006/relationships/slide" Target="slides/slide10.xml"/><Relationship Id="rId39" Type="http://schemas.openxmlformats.org/officeDocument/2006/relationships/slide" Target="slides/slide11.xml"/><Relationship Id="rId40" Type="http://schemas.openxmlformats.org/officeDocument/2006/relationships/slide" Target="slides/slide12.xml"/><Relationship Id="rId41" Type="http://schemas.openxmlformats.org/officeDocument/2006/relationships/slide" Target="slides/slide13.xml"/><Relationship Id="rId42" Type="http://schemas.openxmlformats.org/officeDocument/2006/relationships/slide" Target="slides/slide14.xml"/><Relationship Id="rId43" Type="http://schemas.openxmlformats.org/officeDocument/2006/relationships/slide" Target="slides/slide15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4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jp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jp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jp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jp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8.jp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9.jp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0.jp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jp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2.jp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3.jp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4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5.jp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jp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7.jp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18.jp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19.jp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20.jp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18.jp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19.jp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20.jp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Relationship Id="rId2" Type="http://schemas.openxmlformats.org/officeDocument/2006/relationships/image" Target="../media/image21.jp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Relationship Id="rId2" Type="http://schemas.openxmlformats.org/officeDocument/2006/relationships/image" Target="../media/image22.jpg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3.jp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4.jp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5.png"/><Relationship Id="rId3" Type="http://schemas.microsoft.com/office/2007/relationships/hdphoto" Target="../media/hdphoto1.wdp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6.jp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7.jpg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8.jpg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9.jpg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30.jpg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3.jpg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31.jpg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Relationship Id="rId2" Type="http://schemas.openxmlformats.org/officeDocument/2006/relationships/image" Target="../media/image21.jp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Relationship Id="rId2" Type="http://schemas.openxmlformats.org/officeDocument/2006/relationships/image" Target="../media/image22.jpg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23.jpg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24.jp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25.png"/><Relationship Id="rId3" Type="http://schemas.microsoft.com/office/2007/relationships/hdphoto" Target="../media/hdphoto1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26.jp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27.jpg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28.jpg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29.jp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30.jpg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Relationship Id="rId2" Type="http://schemas.openxmlformats.org/officeDocument/2006/relationships/image" Target="../media/image13.jp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Relationship Id="rId2" Type="http://schemas.openxmlformats.org/officeDocument/2006/relationships/image" Target="../media/image31.jpg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Relationship Id="rId2" Type="http://schemas.openxmlformats.org/officeDocument/2006/relationships/image" Target="../media/image21.jpg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Relationship Id="rId2" Type="http://schemas.openxmlformats.org/officeDocument/2006/relationships/image" Target="../media/image22.jpg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23.jp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24.jp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25.png"/><Relationship Id="rId3" Type="http://schemas.microsoft.com/office/2007/relationships/hdphoto" Target="../media/hdphoto1.wdp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26.jpg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27.jpg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28.jpg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29.jp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30.jp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13.jpg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1.jpg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21.jp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22.jp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23.jpg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24.jpg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25.png"/><Relationship Id="rId3" Type="http://schemas.microsoft.com/office/2007/relationships/hdphoto" Target="../media/hdphoto1.wdp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26.jpg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27.jpg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28.jpg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29.jp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0.jpg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13.jpg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1.jpg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556784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161729">
            <a:off x="976261" y="1169236"/>
            <a:ext cx="7029878" cy="1013519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52050" y="2061256"/>
            <a:ext cx="7710900" cy="440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/>
          <a:p>
            <a:fld id="{8FAD9B58-DA6E-1044-BFCB-5D55F2E5233E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556784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C0581C72-7EA1-4B4F-A7EB-3984AC6AEC1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C8B0BB98-FC2A-4DB1-901A-638896D64A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215716"/>
            <a:ext cx="8679898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28E8101D-6ADB-4F0A-84F5-66141FAE637D}"/>
              </a:ext>
            </a:extLst>
          </p:cNvPr>
          <p:cNvGrpSpPr/>
          <p:nvPr userDrawn="1"/>
        </p:nvGrpSpPr>
        <p:grpSpPr>
          <a:xfrm>
            <a:off x="7890616" y="5638824"/>
            <a:ext cx="1103366" cy="1132151"/>
            <a:chOff x="-707925" y="3668339"/>
            <a:chExt cx="3880686" cy="2986443"/>
          </a:xfrm>
        </p:grpSpPr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1ED80D3C-B01A-4944-AB73-25EB125B29B7}"/>
                </a:ext>
              </a:extLst>
            </p:cNvPr>
            <p:cNvSpPr/>
            <p:nvPr userDrawn="1"/>
          </p:nvSpPr>
          <p:spPr>
            <a:xfrm>
              <a:off x="445029" y="4915650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4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0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6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8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5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5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0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7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4"/>
                  </a:cubicBezTo>
                  <a:cubicBezTo>
                    <a:pt x="3557954" y="134051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0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5"/>
                    <a:pt x="2084034" y="287531"/>
                  </a:cubicBezTo>
                  <a:cubicBezTo>
                    <a:pt x="2063959" y="297892"/>
                    <a:pt x="2047769" y="311492"/>
                    <a:pt x="2059426" y="337396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8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0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5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5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2"/>
                    <a:pt x="659332" y="2493229"/>
                    <a:pt x="973414" y="2620158"/>
                  </a:cubicBezTo>
                  <a:cubicBezTo>
                    <a:pt x="1090628" y="2667432"/>
                    <a:pt x="1207842" y="2714059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7" y="2321617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4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13F3DBB5-B2C7-41CE-A9B3-0FA946F10ECD}"/>
                </a:ext>
              </a:extLst>
            </p:cNvPr>
            <p:cNvSpPr/>
            <p:nvPr userDrawn="1"/>
          </p:nvSpPr>
          <p:spPr>
            <a:xfrm>
              <a:off x="444406" y="4965580"/>
              <a:ext cx="2032824" cy="1286008"/>
            </a:xfrm>
            <a:custGeom>
              <a:avLst/>
              <a:gdLst>
                <a:gd name="connsiteX0" fmla="*/ 847598 w 2032824"/>
                <a:gd name="connsiteY0" fmla="*/ 490873 h 1286008"/>
                <a:gd name="connsiteX1" fmla="*/ 847598 w 2032824"/>
                <a:gd name="connsiteY1" fmla="*/ 549229 h 1286008"/>
                <a:gd name="connsiteX2" fmla="*/ 847911 w 2032824"/>
                <a:gd name="connsiteY2" fmla="*/ 578875 h 1286008"/>
                <a:gd name="connsiteX3" fmla="*/ 817640 w 2032824"/>
                <a:gd name="connsiteY3" fmla="*/ 624436 h 1286008"/>
                <a:gd name="connsiteX4" fmla="*/ 711852 w 2032824"/>
                <a:gd name="connsiteY4" fmla="*/ 648152 h 1286008"/>
                <a:gd name="connsiteX5" fmla="*/ 588275 w 2032824"/>
                <a:gd name="connsiteY5" fmla="*/ 639727 h 1286008"/>
                <a:gd name="connsiteX6" fmla="*/ 529919 w 2032824"/>
                <a:gd name="connsiteY6" fmla="*/ 616634 h 1286008"/>
                <a:gd name="connsiteX7" fmla="*/ 522430 w 2032824"/>
                <a:gd name="connsiteY7" fmla="*/ 602903 h 1286008"/>
                <a:gd name="connsiteX8" fmla="*/ 522430 w 2032824"/>
                <a:gd name="connsiteY8" fmla="*/ 493994 h 1286008"/>
                <a:gd name="connsiteX9" fmla="*/ 847598 w 2032824"/>
                <a:gd name="connsiteY9" fmla="*/ 490873 h 1286008"/>
                <a:gd name="connsiteX10" fmla="*/ 6905 w 2032824"/>
                <a:gd name="connsiteY10" fmla="*/ 455923 h 1286008"/>
                <a:gd name="connsiteX11" fmla="*/ 10961 w 2032824"/>
                <a:gd name="connsiteY11" fmla="*/ 463724 h 1286008"/>
                <a:gd name="connsiteX12" fmla="*/ 157318 w 2032824"/>
                <a:gd name="connsiteY12" fmla="*/ 523640 h 1286008"/>
                <a:gd name="connsiteX13" fmla="*/ 497778 w 2032824"/>
                <a:gd name="connsiteY13" fmla="*/ 663444 h 1286008"/>
                <a:gd name="connsiteX14" fmla="*/ 628844 w 2032824"/>
                <a:gd name="connsiteY14" fmla="*/ 716807 h 1286008"/>
                <a:gd name="connsiteX15" fmla="*/ 641638 w 2032824"/>
                <a:gd name="connsiteY15" fmla="*/ 734282 h 1286008"/>
                <a:gd name="connsiteX16" fmla="*/ 641327 w 2032824"/>
                <a:gd name="connsiteY16" fmla="*/ 1272589 h 1286008"/>
                <a:gd name="connsiteX17" fmla="*/ 638518 w 2032824"/>
                <a:gd name="connsiteY17" fmla="*/ 1286008 h 1286008"/>
                <a:gd name="connsiteX18" fmla="*/ 469069 w 2032824"/>
                <a:gd name="connsiteY18" fmla="*/ 1218290 h 1286008"/>
                <a:gd name="connsiteX19" fmla="*/ 15018 w 2032824"/>
                <a:gd name="connsiteY19" fmla="*/ 1035110 h 1286008"/>
                <a:gd name="connsiteX20" fmla="*/ 663 w 2032824"/>
                <a:gd name="connsiteY20" fmla="*/ 1013889 h 1286008"/>
                <a:gd name="connsiteX21" fmla="*/ 1287 w 2032824"/>
                <a:gd name="connsiteY21" fmla="*/ 465596 h 1286008"/>
                <a:gd name="connsiteX22" fmla="*/ 6905 w 2032824"/>
                <a:gd name="connsiteY22" fmla="*/ 455923 h 1286008"/>
                <a:gd name="connsiteX23" fmla="*/ 1253279 w 2032824"/>
                <a:gd name="connsiteY23" fmla="*/ 374786 h 1286008"/>
                <a:gd name="connsiteX24" fmla="*/ 1253279 w 2032824"/>
                <a:gd name="connsiteY24" fmla="*/ 481512 h 1286008"/>
                <a:gd name="connsiteX25" fmla="*/ 1242980 w 2032824"/>
                <a:gd name="connsiteY25" fmla="*/ 495242 h 1286008"/>
                <a:gd name="connsiteX26" fmla="*/ 1157788 w 2032824"/>
                <a:gd name="connsiteY26" fmla="*/ 525512 h 1286008"/>
                <a:gd name="connsiteX27" fmla="*/ 990835 w 2032824"/>
                <a:gd name="connsiteY27" fmla="*/ 520519 h 1286008"/>
                <a:gd name="connsiteX28" fmla="*/ 934352 w 2032824"/>
                <a:gd name="connsiteY28" fmla="*/ 496490 h 1286008"/>
                <a:gd name="connsiteX29" fmla="*/ 927798 w 2032824"/>
                <a:gd name="connsiteY29" fmla="*/ 483696 h 1286008"/>
                <a:gd name="connsiteX30" fmla="*/ 927798 w 2032824"/>
                <a:gd name="connsiteY30" fmla="*/ 385709 h 1286008"/>
                <a:gd name="connsiteX31" fmla="*/ 935600 w 2032824"/>
                <a:gd name="connsiteY31" fmla="*/ 378531 h 1286008"/>
                <a:gd name="connsiteX32" fmla="*/ 1014864 w 2032824"/>
                <a:gd name="connsiteY32" fmla="*/ 401624 h 1286008"/>
                <a:gd name="connsiteX33" fmla="*/ 1094127 w 2032824"/>
                <a:gd name="connsiteY33" fmla="*/ 406616 h 1286008"/>
                <a:gd name="connsiteX34" fmla="*/ 1230498 w 2032824"/>
                <a:gd name="connsiteY34" fmla="*/ 386957 h 1286008"/>
                <a:gd name="connsiteX35" fmla="*/ 1253279 w 2032824"/>
                <a:gd name="connsiteY35" fmla="*/ 374786 h 1286008"/>
                <a:gd name="connsiteX36" fmla="*/ 517438 w 2032824"/>
                <a:gd name="connsiteY36" fmla="*/ 344828 h 1286008"/>
                <a:gd name="connsiteX37" fmla="*/ 517438 w 2032824"/>
                <a:gd name="connsiteY37" fmla="*/ 420035 h 1286008"/>
                <a:gd name="connsiteX38" fmla="*/ 517438 w 2032824"/>
                <a:gd name="connsiteY38" fmla="*/ 434078 h 1286008"/>
                <a:gd name="connsiteX39" fmla="*/ 489040 w 2032824"/>
                <a:gd name="connsiteY39" fmla="*/ 477767 h 1286008"/>
                <a:gd name="connsiteX40" fmla="*/ 377010 w 2032824"/>
                <a:gd name="connsiteY40" fmla="*/ 502420 h 1286008"/>
                <a:gd name="connsiteX41" fmla="*/ 242199 w 2032824"/>
                <a:gd name="connsiteY41" fmla="*/ 489937 h 1286008"/>
                <a:gd name="connsiteX42" fmla="*/ 234710 w 2032824"/>
                <a:gd name="connsiteY42" fmla="*/ 487753 h 1286008"/>
                <a:gd name="connsiteX43" fmla="*/ 191645 w 2032824"/>
                <a:gd name="connsiteY43" fmla="*/ 425964 h 1286008"/>
                <a:gd name="connsiteX44" fmla="*/ 191333 w 2032824"/>
                <a:gd name="connsiteY44" fmla="*/ 401624 h 1286008"/>
                <a:gd name="connsiteX45" fmla="*/ 191645 w 2032824"/>
                <a:gd name="connsiteY45" fmla="*/ 359495 h 1286008"/>
                <a:gd name="connsiteX46" fmla="*/ 194454 w 2032824"/>
                <a:gd name="connsiteY46" fmla="*/ 347637 h 1286008"/>
                <a:gd name="connsiteX47" fmla="*/ 271221 w 2032824"/>
                <a:gd name="connsiteY47" fmla="*/ 373226 h 1286008"/>
                <a:gd name="connsiteX48" fmla="*/ 378882 w 2032824"/>
                <a:gd name="connsiteY48" fmla="*/ 378531 h 1286008"/>
                <a:gd name="connsiteX49" fmla="*/ 482487 w 2032824"/>
                <a:gd name="connsiteY49" fmla="*/ 363240 h 1286008"/>
                <a:gd name="connsiteX50" fmla="*/ 517438 w 2032824"/>
                <a:gd name="connsiteY50" fmla="*/ 344828 h 1286008"/>
                <a:gd name="connsiteX51" fmla="*/ 1650535 w 2032824"/>
                <a:gd name="connsiteY51" fmla="*/ 252458 h 1286008"/>
                <a:gd name="connsiteX52" fmla="*/ 1650535 w 2032824"/>
                <a:gd name="connsiteY52" fmla="*/ 356999 h 1286008"/>
                <a:gd name="connsiteX53" fmla="*/ 1634931 w 2032824"/>
                <a:gd name="connsiteY53" fmla="*/ 378844 h 1286008"/>
                <a:gd name="connsiteX54" fmla="*/ 1554419 w 2032824"/>
                <a:gd name="connsiteY54" fmla="*/ 406930 h 1286008"/>
                <a:gd name="connsiteX55" fmla="*/ 1458304 w 2032824"/>
                <a:gd name="connsiteY55" fmla="*/ 412235 h 1286008"/>
                <a:gd name="connsiteX56" fmla="*/ 1342841 w 2032824"/>
                <a:gd name="connsiteY56" fmla="*/ 386334 h 1286008"/>
                <a:gd name="connsiteX57" fmla="*/ 1324742 w 2032824"/>
                <a:gd name="connsiteY57" fmla="*/ 357624 h 1286008"/>
                <a:gd name="connsiteX58" fmla="*/ 1325054 w 2032824"/>
                <a:gd name="connsiteY58" fmla="*/ 267437 h 1286008"/>
                <a:gd name="connsiteX59" fmla="*/ 1334728 w 2032824"/>
                <a:gd name="connsiteY59" fmla="*/ 261820 h 1286008"/>
                <a:gd name="connsiteX60" fmla="*/ 1408374 w 2032824"/>
                <a:gd name="connsiteY60" fmla="*/ 282729 h 1286008"/>
                <a:gd name="connsiteX61" fmla="*/ 1505738 w 2032824"/>
                <a:gd name="connsiteY61" fmla="*/ 288033 h 1286008"/>
                <a:gd name="connsiteX62" fmla="*/ 1628066 w 2032824"/>
                <a:gd name="connsiteY62" fmla="*/ 268062 h 1286008"/>
                <a:gd name="connsiteX63" fmla="*/ 1650535 w 2032824"/>
                <a:gd name="connsiteY63" fmla="*/ 252458 h 1286008"/>
                <a:gd name="connsiteX64" fmla="*/ 917189 w 2032824"/>
                <a:gd name="connsiteY64" fmla="*/ 228429 h 1286008"/>
                <a:gd name="connsiteX65" fmla="*/ 916565 w 2032824"/>
                <a:gd name="connsiteY65" fmla="*/ 337651 h 1286008"/>
                <a:gd name="connsiteX66" fmla="*/ 889416 w 2032824"/>
                <a:gd name="connsiteY66" fmla="*/ 362617 h 1286008"/>
                <a:gd name="connsiteX67" fmla="*/ 787996 w 2032824"/>
                <a:gd name="connsiteY67" fmla="*/ 387270 h 1286008"/>
                <a:gd name="connsiteX68" fmla="*/ 702178 w 2032824"/>
                <a:gd name="connsiteY68" fmla="*/ 386645 h 1286008"/>
                <a:gd name="connsiteX69" fmla="*/ 601694 w 2032824"/>
                <a:gd name="connsiteY69" fmla="*/ 357936 h 1286008"/>
                <a:gd name="connsiteX70" fmla="*/ 589524 w 2032824"/>
                <a:gd name="connsiteY70" fmla="*/ 336403 h 1286008"/>
                <a:gd name="connsiteX71" fmla="*/ 589836 w 2032824"/>
                <a:gd name="connsiteY71" fmla="*/ 280856 h 1286008"/>
                <a:gd name="connsiteX72" fmla="*/ 592645 w 2032824"/>
                <a:gd name="connsiteY72" fmla="*/ 234046 h 1286008"/>
                <a:gd name="connsiteX73" fmla="*/ 717781 w 2032824"/>
                <a:gd name="connsiteY73" fmla="*/ 262444 h 1286008"/>
                <a:gd name="connsiteX74" fmla="*/ 797669 w 2032824"/>
                <a:gd name="connsiteY74" fmla="*/ 262444 h 1286008"/>
                <a:gd name="connsiteX75" fmla="*/ 890664 w 2032824"/>
                <a:gd name="connsiteY75" fmla="*/ 245904 h 1286008"/>
                <a:gd name="connsiteX76" fmla="*/ 917189 w 2032824"/>
                <a:gd name="connsiteY76" fmla="*/ 228429 h 1286008"/>
                <a:gd name="connsiteX77" fmla="*/ 2032186 w 2032824"/>
                <a:gd name="connsiteY77" fmla="*/ 138243 h 1286008"/>
                <a:gd name="connsiteX78" fmla="*/ 2032810 w 2032824"/>
                <a:gd name="connsiteY78" fmla="*/ 164456 h 1286008"/>
                <a:gd name="connsiteX79" fmla="*/ 2032810 w 2032824"/>
                <a:gd name="connsiteY79" fmla="*/ 237791 h 1286008"/>
                <a:gd name="connsiteX80" fmla="*/ 2019079 w 2032824"/>
                <a:gd name="connsiteY80" fmla="*/ 263069 h 1286008"/>
                <a:gd name="connsiteX81" fmla="*/ 1927333 w 2032824"/>
                <a:gd name="connsiteY81" fmla="*/ 293339 h 1286008"/>
                <a:gd name="connsiteX82" fmla="*/ 1858367 w 2032824"/>
                <a:gd name="connsiteY82" fmla="*/ 298332 h 1286008"/>
                <a:gd name="connsiteX83" fmla="*/ 1741344 w 2032824"/>
                <a:gd name="connsiteY83" fmla="*/ 278360 h 1286008"/>
                <a:gd name="connsiteX84" fmla="*/ 1734167 w 2032824"/>
                <a:gd name="connsiteY84" fmla="*/ 275551 h 1286008"/>
                <a:gd name="connsiteX85" fmla="*/ 1706706 w 2032824"/>
                <a:gd name="connsiteY85" fmla="*/ 234358 h 1286008"/>
                <a:gd name="connsiteX86" fmla="*/ 1707330 w 2032824"/>
                <a:gd name="connsiteY86" fmla="*/ 140427 h 1286008"/>
                <a:gd name="connsiteX87" fmla="*/ 1778480 w 2032824"/>
                <a:gd name="connsiteY87" fmla="*/ 165704 h 1286008"/>
                <a:gd name="connsiteX88" fmla="*/ 1923276 w 2032824"/>
                <a:gd name="connsiteY88" fmla="*/ 169761 h 1286008"/>
                <a:gd name="connsiteX89" fmla="*/ 1992866 w 2032824"/>
                <a:gd name="connsiteY89" fmla="*/ 158527 h 1286008"/>
                <a:gd name="connsiteX90" fmla="*/ 2032186 w 2032824"/>
                <a:gd name="connsiteY90" fmla="*/ 138243 h 1286008"/>
                <a:gd name="connsiteX91" fmla="*/ 1312883 w 2032824"/>
                <a:gd name="connsiteY91" fmla="*/ 117335 h 1286008"/>
                <a:gd name="connsiteX92" fmla="*/ 1315067 w 2032824"/>
                <a:gd name="connsiteY92" fmla="*/ 126697 h 1286008"/>
                <a:gd name="connsiteX93" fmla="*/ 1315379 w 2032824"/>
                <a:gd name="connsiteY93" fmla="*/ 214386 h 1286008"/>
                <a:gd name="connsiteX94" fmla="*/ 1301648 w 2032824"/>
                <a:gd name="connsiteY94" fmla="*/ 239975 h 1286008"/>
                <a:gd name="connsiteX95" fmla="*/ 1222385 w 2032824"/>
                <a:gd name="connsiteY95" fmla="*/ 268061 h 1286008"/>
                <a:gd name="connsiteX96" fmla="*/ 1114724 w 2032824"/>
                <a:gd name="connsiteY96" fmla="*/ 272742 h 1286008"/>
                <a:gd name="connsiteX97" fmla="*/ 1001445 w 2032824"/>
                <a:gd name="connsiteY97" fmla="*/ 243096 h 1286008"/>
                <a:gd name="connsiteX98" fmla="*/ 989586 w 2032824"/>
                <a:gd name="connsiteY98" fmla="*/ 220939 h 1286008"/>
                <a:gd name="connsiteX99" fmla="*/ 989586 w 2032824"/>
                <a:gd name="connsiteY99" fmla="*/ 159151 h 1286008"/>
                <a:gd name="connsiteX100" fmla="*/ 992707 w 2032824"/>
                <a:gd name="connsiteY100" fmla="*/ 118271 h 1286008"/>
                <a:gd name="connsiteX101" fmla="*/ 1068538 w 2032824"/>
                <a:gd name="connsiteY101" fmla="*/ 143548 h 1286008"/>
                <a:gd name="connsiteX102" fmla="*/ 1181504 w 2032824"/>
                <a:gd name="connsiteY102" fmla="*/ 148853 h 1286008"/>
                <a:gd name="connsiteX103" fmla="*/ 1295719 w 2032824"/>
                <a:gd name="connsiteY103" fmla="*/ 128569 h 1286008"/>
                <a:gd name="connsiteX104" fmla="*/ 1312883 w 2032824"/>
                <a:gd name="connsiteY104" fmla="*/ 117335 h 1286008"/>
                <a:gd name="connsiteX105" fmla="*/ 1714195 w 2032824"/>
                <a:gd name="connsiteY105" fmla="*/ 0 h 1286008"/>
                <a:gd name="connsiteX106" fmla="*/ 1715443 w 2032824"/>
                <a:gd name="connsiteY106" fmla="*/ 29958 h 1286008"/>
                <a:gd name="connsiteX107" fmla="*/ 1715443 w 2032824"/>
                <a:gd name="connsiteY107" fmla="*/ 97051 h 1286008"/>
                <a:gd name="connsiteX108" fmla="*/ 1700152 w 2032824"/>
                <a:gd name="connsiteY108" fmla="*/ 125762 h 1286008"/>
                <a:gd name="connsiteX109" fmla="*/ 1615583 w 2032824"/>
                <a:gd name="connsiteY109" fmla="*/ 154159 h 1286008"/>
                <a:gd name="connsiteX110" fmla="*/ 1437708 w 2032824"/>
                <a:gd name="connsiteY110" fmla="*/ 144485 h 1286008"/>
                <a:gd name="connsiteX111" fmla="*/ 1430218 w 2032824"/>
                <a:gd name="connsiteY111" fmla="*/ 142301 h 1286008"/>
                <a:gd name="connsiteX112" fmla="*/ 1389650 w 2032824"/>
                <a:gd name="connsiteY112" fmla="*/ 83633 h 1286008"/>
                <a:gd name="connsiteX113" fmla="*/ 1389026 w 2032824"/>
                <a:gd name="connsiteY113" fmla="*/ 37135 h 1286008"/>
                <a:gd name="connsiteX114" fmla="*/ 1391523 w 2032824"/>
                <a:gd name="connsiteY114" fmla="*/ 4057 h 1286008"/>
                <a:gd name="connsiteX115" fmla="*/ 1521340 w 2032824"/>
                <a:gd name="connsiteY115" fmla="*/ 33079 h 1286008"/>
                <a:gd name="connsiteX116" fmla="*/ 1655215 w 2032824"/>
                <a:gd name="connsiteY116" fmla="*/ 25277 h 1286008"/>
                <a:gd name="connsiteX117" fmla="*/ 1714195 w 2032824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4" h="1286008">
                  <a:moveTo>
                    <a:pt x="847598" y="490873"/>
                  </a:moveTo>
                  <a:cubicBezTo>
                    <a:pt x="847598" y="511157"/>
                    <a:pt x="847598" y="530193"/>
                    <a:pt x="847598" y="549229"/>
                  </a:cubicBezTo>
                  <a:cubicBezTo>
                    <a:pt x="847598" y="559215"/>
                    <a:pt x="846350" y="569201"/>
                    <a:pt x="847911" y="578875"/>
                  </a:cubicBezTo>
                  <a:cubicBezTo>
                    <a:pt x="852279" y="604152"/>
                    <a:pt x="837300" y="615386"/>
                    <a:pt x="817640" y="624436"/>
                  </a:cubicBezTo>
                  <a:cubicBezTo>
                    <a:pt x="783938" y="639415"/>
                    <a:pt x="748363" y="644408"/>
                    <a:pt x="711852" y="648152"/>
                  </a:cubicBezTo>
                  <a:cubicBezTo>
                    <a:pt x="670035" y="652209"/>
                    <a:pt x="628843" y="647841"/>
                    <a:pt x="588275" y="639727"/>
                  </a:cubicBezTo>
                  <a:cubicBezTo>
                    <a:pt x="567679" y="635358"/>
                    <a:pt x="547707" y="628804"/>
                    <a:pt x="529919" y="616634"/>
                  </a:cubicBezTo>
                  <a:cubicBezTo>
                    <a:pt x="524927" y="613202"/>
                    <a:pt x="522430" y="609145"/>
                    <a:pt x="522430" y="602903"/>
                  </a:cubicBezTo>
                  <a:cubicBezTo>
                    <a:pt x="522742" y="566704"/>
                    <a:pt x="522430" y="531129"/>
                    <a:pt x="522430" y="493994"/>
                  </a:cubicBezTo>
                  <a:cubicBezTo>
                    <a:pt x="610431" y="535810"/>
                    <a:pt x="788931" y="534250"/>
                    <a:pt x="847598" y="490873"/>
                  </a:cubicBezTo>
                  <a:close/>
                  <a:moveTo>
                    <a:pt x="6905" y="455923"/>
                  </a:moveTo>
                  <a:cubicBezTo>
                    <a:pt x="2535" y="461228"/>
                    <a:pt x="7529" y="462476"/>
                    <a:pt x="10961" y="463724"/>
                  </a:cubicBezTo>
                  <a:cubicBezTo>
                    <a:pt x="59643" y="483696"/>
                    <a:pt x="108637" y="503668"/>
                    <a:pt x="157318" y="523640"/>
                  </a:cubicBezTo>
                  <a:cubicBezTo>
                    <a:pt x="270909" y="570137"/>
                    <a:pt x="384188" y="616946"/>
                    <a:pt x="497778" y="663444"/>
                  </a:cubicBezTo>
                  <a:cubicBezTo>
                    <a:pt x="541467" y="681231"/>
                    <a:pt x="584843" y="699331"/>
                    <a:pt x="628844" y="716807"/>
                  </a:cubicBezTo>
                  <a:cubicBezTo>
                    <a:pt x="637582" y="720239"/>
                    <a:pt x="641638" y="724296"/>
                    <a:pt x="641638" y="734282"/>
                  </a:cubicBezTo>
                  <a:cubicBezTo>
                    <a:pt x="641327" y="913718"/>
                    <a:pt x="641327" y="1093154"/>
                    <a:pt x="641327" y="1272589"/>
                  </a:cubicBezTo>
                  <a:cubicBezTo>
                    <a:pt x="641327" y="1277270"/>
                    <a:pt x="642887" y="1282263"/>
                    <a:pt x="638518" y="1286008"/>
                  </a:cubicBezTo>
                  <a:cubicBezTo>
                    <a:pt x="582035" y="1263539"/>
                    <a:pt x="525552" y="1241071"/>
                    <a:pt x="469069" y="1218290"/>
                  </a:cubicBezTo>
                  <a:cubicBezTo>
                    <a:pt x="317719" y="1157126"/>
                    <a:pt x="166368" y="1095962"/>
                    <a:pt x="15018" y="1035110"/>
                  </a:cubicBezTo>
                  <a:cubicBezTo>
                    <a:pt x="4408" y="1030741"/>
                    <a:pt x="663" y="1026060"/>
                    <a:pt x="663" y="1013889"/>
                  </a:cubicBezTo>
                  <a:cubicBezTo>
                    <a:pt x="1287" y="831021"/>
                    <a:pt x="976" y="648465"/>
                    <a:pt x="1287" y="465596"/>
                  </a:cubicBezTo>
                  <a:cubicBezTo>
                    <a:pt x="1287" y="462476"/>
                    <a:pt x="-4018" y="453426"/>
                    <a:pt x="6905" y="455923"/>
                  </a:cubicBezTo>
                  <a:close/>
                  <a:moveTo>
                    <a:pt x="1253279" y="374786"/>
                  </a:moveTo>
                  <a:cubicBezTo>
                    <a:pt x="1253279" y="411297"/>
                    <a:pt x="1253279" y="446248"/>
                    <a:pt x="1253279" y="481512"/>
                  </a:cubicBezTo>
                  <a:cubicBezTo>
                    <a:pt x="1253279" y="488689"/>
                    <a:pt x="1247974" y="491809"/>
                    <a:pt x="1242980" y="495242"/>
                  </a:cubicBezTo>
                  <a:cubicBezTo>
                    <a:pt x="1217392" y="513342"/>
                    <a:pt x="1187746" y="520519"/>
                    <a:pt x="1157788" y="525512"/>
                  </a:cubicBezTo>
                  <a:cubicBezTo>
                    <a:pt x="1101929" y="535186"/>
                    <a:pt x="1046070" y="533314"/>
                    <a:pt x="990835" y="520519"/>
                  </a:cubicBezTo>
                  <a:cubicBezTo>
                    <a:pt x="971175" y="515838"/>
                    <a:pt x="950891" y="510221"/>
                    <a:pt x="934352" y="496490"/>
                  </a:cubicBezTo>
                  <a:cubicBezTo>
                    <a:pt x="929983" y="492746"/>
                    <a:pt x="927486" y="489625"/>
                    <a:pt x="927798" y="483696"/>
                  </a:cubicBezTo>
                  <a:cubicBezTo>
                    <a:pt x="928110" y="450929"/>
                    <a:pt x="927798" y="418475"/>
                    <a:pt x="927798" y="385709"/>
                  </a:cubicBezTo>
                  <a:cubicBezTo>
                    <a:pt x="927798" y="380715"/>
                    <a:pt x="927174" y="372914"/>
                    <a:pt x="935600" y="378531"/>
                  </a:cubicBezTo>
                  <a:cubicBezTo>
                    <a:pt x="959629" y="394446"/>
                    <a:pt x="987714" y="397879"/>
                    <a:pt x="1014864" y="401624"/>
                  </a:cubicBezTo>
                  <a:cubicBezTo>
                    <a:pt x="1041076" y="405057"/>
                    <a:pt x="1067914" y="407865"/>
                    <a:pt x="1094127" y="406616"/>
                  </a:cubicBezTo>
                  <a:cubicBezTo>
                    <a:pt x="1140000" y="404744"/>
                    <a:pt x="1186497" y="403808"/>
                    <a:pt x="1230498" y="386957"/>
                  </a:cubicBezTo>
                  <a:cubicBezTo>
                    <a:pt x="1238299" y="384148"/>
                    <a:pt x="1244853" y="379467"/>
                    <a:pt x="1253279" y="374786"/>
                  </a:cubicBezTo>
                  <a:close/>
                  <a:moveTo>
                    <a:pt x="517438" y="344828"/>
                  </a:moveTo>
                  <a:cubicBezTo>
                    <a:pt x="517438" y="371353"/>
                    <a:pt x="517438" y="395695"/>
                    <a:pt x="517438" y="420035"/>
                  </a:cubicBezTo>
                  <a:cubicBezTo>
                    <a:pt x="517438" y="424716"/>
                    <a:pt x="516501" y="429709"/>
                    <a:pt x="517438" y="434078"/>
                  </a:cubicBezTo>
                  <a:cubicBezTo>
                    <a:pt x="522743" y="458419"/>
                    <a:pt x="507764" y="469341"/>
                    <a:pt x="489040" y="477767"/>
                  </a:cubicBezTo>
                  <a:cubicBezTo>
                    <a:pt x="453465" y="493994"/>
                    <a:pt x="415706" y="501172"/>
                    <a:pt x="377010" y="502420"/>
                  </a:cubicBezTo>
                  <a:cubicBezTo>
                    <a:pt x="331449" y="503980"/>
                    <a:pt x="286200" y="503356"/>
                    <a:pt x="242199" y="489937"/>
                  </a:cubicBezTo>
                  <a:cubicBezTo>
                    <a:pt x="239703" y="489313"/>
                    <a:pt x="237206" y="488689"/>
                    <a:pt x="234710" y="487753"/>
                  </a:cubicBezTo>
                  <a:cubicBezTo>
                    <a:pt x="191645" y="471526"/>
                    <a:pt x="191957" y="471526"/>
                    <a:pt x="191645" y="425964"/>
                  </a:cubicBezTo>
                  <a:cubicBezTo>
                    <a:pt x="191645" y="417851"/>
                    <a:pt x="191333" y="409737"/>
                    <a:pt x="191333" y="401624"/>
                  </a:cubicBezTo>
                  <a:cubicBezTo>
                    <a:pt x="191333" y="387581"/>
                    <a:pt x="191333" y="373538"/>
                    <a:pt x="191645" y="359495"/>
                  </a:cubicBezTo>
                  <a:cubicBezTo>
                    <a:pt x="191957" y="355438"/>
                    <a:pt x="189461" y="350757"/>
                    <a:pt x="194454" y="347637"/>
                  </a:cubicBezTo>
                  <a:cubicBezTo>
                    <a:pt x="216922" y="365424"/>
                    <a:pt x="244384" y="369481"/>
                    <a:pt x="271221" y="373226"/>
                  </a:cubicBezTo>
                  <a:cubicBezTo>
                    <a:pt x="306796" y="378219"/>
                    <a:pt x="342995" y="380715"/>
                    <a:pt x="378882" y="378531"/>
                  </a:cubicBezTo>
                  <a:cubicBezTo>
                    <a:pt x="413833" y="376347"/>
                    <a:pt x="448784" y="374474"/>
                    <a:pt x="482487" y="363240"/>
                  </a:cubicBezTo>
                  <a:cubicBezTo>
                    <a:pt x="494345" y="359495"/>
                    <a:pt x="505892" y="355127"/>
                    <a:pt x="517438" y="344828"/>
                  </a:cubicBezTo>
                  <a:close/>
                  <a:moveTo>
                    <a:pt x="1650535" y="252458"/>
                  </a:moveTo>
                  <a:cubicBezTo>
                    <a:pt x="1650535" y="288970"/>
                    <a:pt x="1650222" y="322985"/>
                    <a:pt x="1650535" y="356999"/>
                  </a:cubicBezTo>
                  <a:cubicBezTo>
                    <a:pt x="1650535" y="368546"/>
                    <a:pt x="1642421" y="373539"/>
                    <a:pt x="1634931" y="378844"/>
                  </a:cubicBezTo>
                  <a:cubicBezTo>
                    <a:pt x="1610903" y="395696"/>
                    <a:pt x="1582817" y="401937"/>
                    <a:pt x="1554419" y="406930"/>
                  </a:cubicBezTo>
                  <a:cubicBezTo>
                    <a:pt x="1522589" y="412547"/>
                    <a:pt x="1490447" y="413795"/>
                    <a:pt x="1458304" y="412235"/>
                  </a:cubicBezTo>
                  <a:cubicBezTo>
                    <a:pt x="1418360" y="410050"/>
                    <a:pt x="1379353" y="404121"/>
                    <a:pt x="1342841" y="386334"/>
                  </a:cubicBezTo>
                  <a:cubicBezTo>
                    <a:pt x="1330671" y="380404"/>
                    <a:pt x="1324117" y="372915"/>
                    <a:pt x="1324742" y="357624"/>
                  </a:cubicBezTo>
                  <a:cubicBezTo>
                    <a:pt x="1326302" y="327666"/>
                    <a:pt x="1325366" y="297395"/>
                    <a:pt x="1325054" y="267437"/>
                  </a:cubicBezTo>
                  <a:cubicBezTo>
                    <a:pt x="1325054" y="259324"/>
                    <a:pt x="1325678" y="256203"/>
                    <a:pt x="1334728" y="261820"/>
                  </a:cubicBezTo>
                  <a:cubicBezTo>
                    <a:pt x="1357196" y="275551"/>
                    <a:pt x="1382785" y="279296"/>
                    <a:pt x="1408374" y="282729"/>
                  </a:cubicBezTo>
                  <a:cubicBezTo>
                    <a:pt x="1440517" y="287097"/>
                    <a:pt x="1473283" y="290218"/>
                    <a:pt x="1505738" y="288033"/>
                  </a:cubicBezTo>
                  <a:cubicBezTo>
                    <a:pt x="1546930" y="285225"/>
                    <a:pt x="1588434" y="283353"/>
                    <a:pt x="1628066" y="268062"/>
                  </a:cubicBezTo>
                  <a:cubicBezTo>
                    <a:pt x="1636180" y="265253"/>
                    <a:pt x="1642109" y="259324"/>
                    <a:pt x="1650535" y="252458"/>
                  </a:cubicBezTo>
                  <a:close/>
                  <a:moveTo>
                    <a:pt x="917189" y="228429"/>
                  </a:moveTo>
                  <a:cubicBezTo>
                    <a:pt x="917189" y="266813"/>
                    <a:pt x="918437" y="302388"/>
                    <a:pt x="916565" y="337651"/>
                  </a:cubicBezTo>
                  <a:cubicBezTo>
                    <a:pt x="915941" y="351694"/>
                    <a:pt x="900650" y="357311"/>
                    <a:pt x="889416" y="362617"/>
                  </a:cubicBezTo>
                  <a:cubicBezTo>
                    <a:pt x="857273" y="377596"/>
                    <a:pt x="822946" y="383837"/>
                    <a:pt x="787996" y="387270"/>
                  </a:cubicBezTo>
                  <a:cubicBezTo>
                    <a:pt x="759286" y="390078"/>
                    <a:pt x="730576" y="389454"/>
                    <a:pt x="702178" y="386645"/>
                  </a:cubicBezTo>
                  <a:cubicBezTo>
                    <a:pt x="666915" y="383213"/>
                    <a:pt x="632900" y="375724"/>
                    <a:pt x="601694" y="357936"/>
                  </a:cubicBezTo>
                  <a:cubicBezTo>
                    <a:pt x="593269" y="352943"/>
                    <a:pt x="588900" y="347013"/>
                    <a:pt x="589524" y="336403"/>
                  </a:cubicBezTo>
                  <a:cubicBezTo>
                    <a:pt x="590460" y="317992"/>
                    <a:pt x="589836" y="299580"/>
                    <a:pt x="589836" y="280856"/>
                  </a:cubicBezTo>
                  <a:cubicBezTo>
                    <a:pt x="593269" y="265565"/>
                    <a:pt x="587651" y="249337"/>
                    <a:pt x="592645" y="234046"/>
                  </a:cubicBezTo>
                  <a:cubicBezTo>
                    <a:pt x="631340" y="255891"/>
                    <a:pt x="674405" y="260572"/>
                    <a:pt x="717781" y="262444"/>
                  </a:cubicBezTo>
                  <a:cubicBezTo>
                    <a:pt x="744307" y="263380"/>
                    <a:pt x="771144" y="263692"/>
                    <a:pt x="797669" y="262444"/>
                  </a:cubicBezTo>
                  <a:cubicBezTo>
                    <a:pt x="829188" y="260884"/>
                    <a:pt x="860706" y="256203"/>
                    <a:pt x="890664" y="245904"/>
                  </a:cubicBezTo>
                  <a:cubicBezTo>
                    <a:pt x="899713" y="242784"/>
                    <a:pt x="908451" y="238103"/>
                    <a:pt x="917189" y="228429"/>
                  </a:cubicBezTo>
                  <a:close/>
                  <a:moveTo>
                    <a:pt x="2032186" y="138243"/>
                  </a:moveTo>
                  <a:cubicBezTo>
                    <a:pt x="2032498" y="147293"/>
                    <a:pt x="2032810" y="156031"/>
                    <a:pt x="2032810" y="164456"/>
                  </a:cubicBezTo>
                  <a:cubicBezTo>
                    <a:pt x="2032810" y="188797"/>
                    <a:pt x="2031874" y="213450"/>
                    <a:pt x="2032810" y="237791"/>
                  </a:cubicBezTo>
                  <a:cubicBezTo>
                    <a:pt x="2033122" y="249649"/>
                    <a:pt x="2028441" y="256827"/>
                    <a:pt x="2019079" y="263069"/>
                  </a:cubicBezTo>
                  <a:cubicBezTo>
                    <a:pt x="1991306" y="281481"/>
                    <a:pt x="1959476" y="288658"/>
                    <a:pt x="1927333" y="293339"/>
                  </a:cubicBezTo>
                  <a:cubicBezTo>
                    <a:pt x="1904553" y="296459"/>
                    <a:pt x="1881460" y="299580"/>
                    <a:pt x="1858367" y="298332"/>
                  </a:cubicBezTo>
                  <a:cubicBezTo>
                    <a:pt x="1818736" y="296148"/>
                    <a:pt x="1778792" y="293339"/>
                    <a:pt x="1741344" y="278360"/>
                  </a:cubicBezTo>
                  <a:cubicBezTo>
                    <a:pt x="1738848" y="277424"/>
                    <a:pt x="1736351" y="276800"/>
                    <a:pt x="1734167" y="275551"/>
                  </a:cubicBezTo>
                  <a:cubicBezTo>
                    <a:pt x="1716067" y="268062"/>
                    <a:pt x="1704521" y="257764"/>
                    <a:pt x="1706706" y="234358"/>
                  </a:cubicBezTo>
                  <a:cubicBezTo>
                    <a:pt x="1709514" y="204400"/>
                    <a:pt x="1707330" y="173818"/>
                    <a:pt x="1707330" y="140427"/>
                  </a:cubicBezTo>
                  <a:cubicBezTo>
                    <a:pt x="1729798" y="157279"/>
                    <a:pt x="1754139" y="162272"/>
                    <a:pt x="1778480" y="165704"/>
                  </a:cubicBezTo>
                  <a:cubicBezTo>
                    <a:pt x="1826537" y="172882"/>
                    <a:pt x="1874595" y="173818"/>
                    <a:pt x="1923276" y="169761"/>
                  </a:cubicBezTo>
                  <a:cubicBezTo>
                    <a:pt x="1946681" y="167889"/>
                    <a:pt x="1970086" y="164456"/>
                    <a:pt x="1992866" y="158527"/>
                  </a:cubicBezTo>
                  <a:cubicBezTo>
                    <a:pt x="2007533" y="154782"/>
                    <a:pt x="2021576" y="149789"/>
                    <a:pt x="2032186" y="138243"/>
                  </a:cubicBezTo>
                  <a:close/>
                  <a:moveTo>
                    <a:pt x="1312883" y="117335"/>
                  </a:moveTo>
                  <a:cubicBezTo>
                    <a:pt x="1316939" y="119831"/>
                    <a:pt x="1315067" y="123576"/>
                    <a:pt x="1315067" y="126697"/>
                  </a:cubicBezTo>
                  <a:cubicBezTo>
                    <a:pt x="1315379" y="156030"/>
                    <a:pt x="1314755" y="185364"/>
                    <a:pt x="1315379" y="214386"/>
                  </a:cubicBezTo>
                  <a:cubicBezTo>
                    <a:pt x="1315691" y="226245"/>
                    <a:pt x="1311010" y="233422"/>
                    <a:pt x="1301648" y="239975"/>
                  </a:cubicBezTo>
                  <a:cubicBezTo>
                    <a:pt x="1277620" y="256203"/>
                    <a:pt x="1250158" y="262444"/>
                    <a:pt x="1222385" y="268061"/>
                  </a:cubicBezTo>
                  <a:cubicBezTo>
                    <a:pt x="1186809" y="274927"/>
                    <a:pt x="1150611" y="274927"/>
                    <a:pt x="1114724" y="272742"/>
                  </a:cubicBezTo>
                  <a:cubicBezTo>
                    <a:pt x="1075404" y="270246"/>
                    <a:pt x="1036396" y="264317"/>
                    <a:pt x="1001445" y="243096"/>
                  </a:cubicBezTo>
                  <a:cubicBezTo>
                    <a:pt x="992707" y="237790"/>
                    <a:pt x="988962" y="231550"/>
                    <a:pt x="989586" y="220939"/>
                  </a:cubicBezTo>
                  <a:cubicBezTo>
                    <a:pt x="990210" y="200343"/>
                    <a:pt x="989586" y="179747"/>
                    <a:pt x="989586" y="159151"/>
                  </a:cubicBezTo>
                  <a:cubicBezTo>
                    <a:pt x="992083" y="145732"/>
                    <a:pt x="986778" y="131378"/>
                    <a:pt x="992707" y="118271"/>
                  </a:cubicBezTo>
                  <a:cubicBezTo>
                    <a:pt x="1015176" y="134810"/>
                    <a:pt x="1042013" y="139803"/>
                    <a:pt x="1068538" y="143548"/>
                  </a:cubicBezTo>
                  <a:cubicBezTo>
                    <a:pt x="1105986" y="149165"/>
                    <a:pt x="1143745" y="151037"/>
                    <a:pt x="1181504" y="148853"/>
                  </a:cubicBezTo>
                  <a:cubicBezTo>
                    <a:pt x="1220200" y="146669"/>
                    <a:pt x="1259208" y="143860"/>
                    <a:pt x="1295719" y="128569"/>
                  </a:cubicBezTo>
                  <a:cubicBezTo>
                    <a:pt x="1302273" y="125760"/>
                    <a:pt x="1307266" y="121703"/>
                    <a:pt x="1312883" y="117335"/>
                  </a:cubicBezTo>
                  <a:close/>
                  <a:moveTo>
                    <a:pt x="1714195" y="0"/>
                  </a:moveTo>
                  <a:cubicBezTo>
                    <a:pt x="1715131" y="9986"/>
                    <a:pt x="1715131" y="19972"/>
                    <a:pt x="1715443" y="29958"/>
                  </a:cubicBezTo>
                  <a:cubicBezTo>
                    <a:pt x="1715443" y="52426"/>
                    <a:pt x="1714195" y="74583"/>
                    <a:pt x="1715443" y="97051"/>
                  </a:cubicBezTo>
                  <a:cubicBezTo>
                    <a:pt x="1716067" y="110782"/>
                    <a:pt x="1710450" y="118896"/>
                    <a:pt x="1700152" y="125762"/>
                  </a:cubicBezTo>
                  <a:cubicBezTo>
                    <a:pt x="1674563" y="142613"/>
                    <a:pt x="1645229" y="149478"/>
                    <a:pt x="1615583" y="154159"/>
                  </a:cubicBezTo>
                  <a:cubicBezTo>
                    <a:pt x="1555667" y="163521"/>
                    <a:pt x="1496376" y="161649"/>
                    <a:pt x="1437708" y="144485"/>
                  </a:cubicBezTo>
                  <a:cubicBezTo>
                    <a:pt x="1435211" y="143861"/>
                    <a:pt x="1432715" y="143237"/>
                    <a:pt x="1430218" y="142301"/>
                  </a:cubicBezTo>
                  <a:cubicBezTo>
                    <a:pt x="1389650" y="127010"/>
                    <a:pt x="1389650" y="127010"/>
                    <a:pt x="1389650" y="83633"/>
                  </a:cubicBezTo>
                  <a:cubicBezTo>
                    <a:pt x="1389650" y="68030"/>
                    <a:pt x="1389338" y="52738"/>
                    <a:pt x="1389026" y="37135"/>
                  </a:cubicBezTo>
                  <a:cubicBezTo>
                    <a:pt x="1391210" y="26213"/>
                    <a:pt x="1387154" y="14667"/>
                    <a:pt x="1391523" y="4057"/>
                  </a:cubicBezTo>
                  <a:cubicBezTo>
                    <a:pt x="1431778" y="27774"/>
                    <a:pt x="1476404" y="31206"/>
                    <a:pt x="1521340" y="33079"/>
                  </a:cubicBezTo>
                  <a:cubicBezTo>
                    <a:pt x="1566278" y="34951"/>
                    <a:pt x="1611214" y="34639"/>
                    <a:pt x="1655215" y="25277"/>
                  </a:cubicBezTo>
                  <a:cubicBezTo>
                    <a:pt x="1676435" y="20908"/>
                    <a:pt x="1698280" y="17163"/>
                    <a:pt x="1714195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6D60CAC4-2C0D-4631-9E7C-53DC6AF7352D}"/>
                </a:ext>
              </a:extLst>
            </p:cNvPr>
            <p:cNvSpPr/>
            <p:nvPr userDrawn="1"/>
          </p:nvSpPr>
          <p:spPr>
            <a:xfrm>
              <a:off x="935278" y="4216944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1 w 4643235"/>
                <a:gd name="connsiteY12" fmla="*/ 154775 h 2765218"/>
                <a:gd name="connsiteX13" fmla="*/ 3557306 w 4643235"/>
                <a:gd name="connsiteY13" fmla="*/ 91958 h 2765218"/>
                <a:gd name="connsiteX14" fmla="*/ 3531402 w 4643235"/>
                <a:gd name="connsiteY14" fmla="*/ 50512 h 2765218"/>
                <a:gd name="connsiteX15" fmla="*/ 3445921 w 4643235"/>
                <a:gd name="connsiteY15" fmla="*/ 21371 h 2765218"/>
                <a:gd name="connsiteX16" fmla="*/ 3301507 w 4643235"/>
                <a:gd name="connsiteY16" fmla="*/ 0 h 2765218"/>
                <a:gd name="connsiteX17" fmla="*/ 3140904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1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20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6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9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4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6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9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7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0"/>
                    <a:pt x="4352550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8" y="299188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1" y="154775"/>
                  </a:cubicBezTo>
                  <a:cubicBezTo>
                    <a:pt x="3557954" y="134052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2" y="50512"/>
                  </a:cubicBezTo>
                  <a:cubicBezTo>
                    <a:pt x="3504851" y="36265"/>
                    <a:pt x="3475062" y="28494"/>
                    <a:pt x="3445921" y="21371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4" y="0"/>
                  </a:cubicBezTo>
                  <a:cubicBezTo>
                    <a:pt x="3131191" y="7124"/>
                    <a:pt x="3120181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1" y="195573"/>
                    <a:pt x="2707666" y="221476"/>
                    <a:pt x="2620241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20" y="251913"/>
                  </a:cubicBezTo>
                  <a:cubicBezTo>
                    <a:pt x="2165631" y="258389"/>
                    <a:pt x="2123537" y="267456"/>
                    <a:pt x="2084034" y="287531"/>
                  </a:cubicBezTo>
                  <a:cubicBezTo>
                    <a:pt x="2063959" y="297892"/>
                    <a:pt x="2047769" y="311492"/>
                    <a:pt x="2059426" y="337396"/>
                  </a:cubicBezTo>
                  <a:cubicBezTo>
                    <a:pt x="2047122" y="364594"/>
                    <a:pt x="2058130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9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1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8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4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6"/>
                  </a:cubicBezTo>
                  <a:cubicBezTo>
                    <a:pt x="2025" y="1437655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1"/>
                    <a:pt x="659332" y="2493230"/>
                    <a:pt x="973414" y="2620158"/>
                  </a:cubicBezTo>
                  <a:cubicBezTo>
                    <a:pt x="1090628" y="2667432"/>
                    <a:pt x="1207842" y="2714058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6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8" y="2321618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5" y="2263982"/>
                    <a:pt x="2952455" y="2261392"/>
                    <a:pt x="2956989" y="2259449"/>
                  </a:cubicBezTo>
                  <a:cubicBezTo>
                    <a:pt x="3145438" y="2199871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0"/>
                    <a:pt x="4648499" y="1716767"/>
                    <a:pt x="4648499" y="1692158"/>
                  </a:cubicBezTo>
                  <a:cubicBezTo>
                    <a:pt x="4645909" y="1571058"/>
                    <a:pt x="4647204" y="1449311"/>
                    <a:pt x="4647204" y="1328211"/>
                  </a:cubicBezTo>
                  <a:close/>
                </a:path>
              </a:pathLst>
            </a:custGeom>
            <a:solidFill>
              <a:schemeClr val="accent3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AD09EE20-A7C2-482B-966E-7E6FD1EE0BC0}"/>
                </a:ext>
              </a:extLst>
            </p:cNvPr>
            <p:cNvSpPr/>
            <p:nvPr userDrawn="1"/>
          </p:nvSpPr>
          <p:spPr>
            <a:xfrm>
              <a:off x="934654" y="4266873"/>
              <a:ext cx="2032825" cy="1285696"/>
            </a:xfrm>
            <a:custGeom>
              <a:avLst/>
              <a:gdLst>
                <a:gd name="connsiteX0" fmla="*/ 847600 w 2032825"/>
                <a:gd name="connsiteY0" fmla="*/ 490873 h 1285696"/>
                <a:gd name="connsiteX1" fmla="*/ 847600 w 2032825"/>
                <a:gd name="connsiteY1" fmla="*/ 549229 h 1285696"/>
                <a:gd name="connsiteX2" fmla="*/ 847912 w 2032825"/>
                <a:gd name="connsiteY2" fmla="*/ 578875 h 1285696"/>
                <a:gd name="connsiteX3" fmla="*/ 817642 w 2032825"/>
                <a:gd name="connsiteY3" fmla="*/ 624436 h 1285696"/>
                <a:gd name="connsiteX4" fmla="*/ 711853 w 2032825"/>
                <a:gd name="connsiteY4" fmla="*/ 648152 h 1285696"/>
                <a:gd name="connsiteX5" fmla="*/ 588276 w 2032825"/>
                <a:gd name="connsiteY5" fmla="*/ 639727 h 1285696"/>
                <a:gd name="connsiteX6" fmla="*/ 529920 w 2032825"/>
                <a:gd name="connsiteY6" fmla="*/ 616634 h 1285696"/>
                <a:gd name="connsiteX7" fmla="*/ 522431 w 2032825"/>
                <a:gd name="connsiteY7" fmla="*/ 602904 h 1285696"/>
                <a:gd name="connsiteX8" fmla="*/ 522431 w 2032825"/>
                <a:gd name="connsiteY8" fmla="*/ 493994 h 1285696"/>
                <a:gd name="connsiteX9" fmla="*/ 847600 w 2032825"/>
                <a:gd name="connsiteY9" fmla="*/ 490873 h 1285696"/>
                <a:gd name="connsiteX10" fmla="*/ 6905 w 2032825"/>
                <a:gd name="connsiteY10" fmla="*/ 455610 h 1285696"/>
                <a:gd name="connsiteX11" fmla="*/ 10962 w 2032825"/>
                <a:gd name="connsiteY11" fmla="*/ 463412 h 1285696"/>
                <a:gd name="connsiteX12" fmla="*/ 157319 w 2032825"/>
                <a:gd name="connsiteY12" fmla="*/ 523327 h 1285696"/>
                <a:gd name="connsiteX13" fmla="*/ 497779 w 2032825"/>
                <a:gd name="connsiteY13" fmla="*/ 663132 h 1285696"/>
                <a:gd name="connsiteX14" fmla="*/ 628845 w 2032825"/>
                <a:gd name="connsiteY14" fmla="*/ 716494 h 1285696"/>
                <a:gd name="connsiteX15" fmla="*/ 641640 w 2032825"/>
                <a:gd name="connsiteY15" fmla="*/ 733969 h 1285696"/>
                <a:gd name="connsiteX16" fmla="*/ 641328 w 2032825"/>
                <a:gd name="connsiteY16" fmla="*/ 1272277 h 1285696"/>
                <a:gd name="connsiteX17" fmla="*/ 638519 w 2032825"/>
                <a:gd name="connsiteY17" fmla="*/ 1285696 h 1285696"/>
                <a:gd name="connsiteX18" fmla="*/ 469070 w 2032825"/>
                <a:gd name="connsiteY18" fmla="*/ 1217978 h 1285696"/>
                <a:gd name="connsiteX19" fmla="*/ 15019 w 2032825"/>
                <a:gd name="connsiteY19" fmla="*/ 1034798 h 1285696"/>
                <a:gd name="connsiteX20" fmla="*/ 664 w 2032825"/>
                <a:gd name="connsiteY20" fmla="*/ 1013577 h 1285696"/>
                <a:gd name="connsiteX21" fmla="*/ 1288 w 2032825"/>
                <a:gd name="connsiteY21" fmla="*/ 465284 h 1285696"/>
                <a:gd name="connsiteX22" fmla="*/ 6905 w 2032825"/>
                <a:gd name="connsiteY22" fmla="*/ 455610 h 1285696"/>
                <a:gd name="connsiteX23" fmla="*/ 1253280 w 2032825"/>
                <a:gd name="connsiteY23" fmla="*/ 374474 h 1285696"/>
                <a:gd name="connsiteX24" fmla="*/ 1253280 w 2032825"/>
                <a:gd name="connsiteY24" fmla="*/ 481199 h 1285696"/>
                <a:gd name="connsiteX25" fmla="*/ 1242982 w 2032825"/>
                <a:gd name="connsiteY25" fmla="*/ 494930 h 1285696"/>
                <a:gd name="connsiteX26" fmla="*/ 1157789 w 2032825"/>
                <a:gd name="connsiteY26" fmla="*/ 525200 h 1285696"/>
                <a:gd name="connsiteX27" fmla="*/ 990836 w 2032825"/>
                <a:gd name="connsiteY27" fmla="*/ 520207 h 1285696"/>
                <a:gd name="connsiteX28" fmla="*/ 934353 w 2032825"/>
                <a:gd name="connsiteY28" fmla="*/ 496178 h 1285696"/>
                <a:gd name="connsiteX29" fmla="*/ 927799 w 2032825"/>
                <a:gd name="connsiteY29" fmla="*/ 483384 h 1285696"/>
                <a:gd name="connsiteX30" fmla="*/ 927799 w 2032825"/>
                <a:gd name="connsiteY30" fmla="*/ 385396 h 1285696"/>
                <a:gd name="connsiteX31" fmla="*/ 935601 w 2032825"/>
                <a:gd name="connsiteY31" fmla="*/ 378218 h 1285696"/>
                <a:gd name="connsiteX32" fmla="*/ 1014864 w 2032825"/>
                <a:gd name="connsiteY32" fmla="*/ 401311 h 1285696"/>
                <a:gd name="connsiteX33" fmla="*/ 1094128 w 2032825"/>
                <a:gd name="connsiteY33" fmla="*/ 406304 h 1285696"/>
                <a:gd name="connsiteX34" fmla="*/ 1230500 w 2032825"/>
                <a:gd name="connsiteY34" fmla="*/ 386644 h 1285696"/>
                <a:gd name="connsiteX35" fmla="*/ 1253280 w 2032825"/>
                <a:gd name="connsiteY35" fmla="*/ 374474 h 1285696"/>
                <a:gd name="connsiteX36" fmla="*/ 517439 w 2032825"/>
                <a:gd name="connsiteY36" fmla="*/ 344828 h 1285696"/>
                <a:gd name="connsiteX37" fmla="*/ 517439 w 2032825"/>
                <a:gd name="connsiteY37" fmla="*/ 420035 h 1285696"/>
                <a:gd name="connsiteX38" fmla="*/ 517439 w 2032825"/>
                <a:gd name="connsiteY38" fmla="*/ 434077 h 1285696"/>
                <a:gd name="connsiteX39" fmla="*/ 489041 w 2032825"/>
                <a:gd name="connsiteY39" fmla="*/ 477767 h 1285696"/>
                <a:gd name="connsiteX40" fmla="*/ 377011 w 2032825"/>
                <a:gd name="connsiteY40" fmla="*/ 502420 h 1285696"/>
                <a:gd name="connsiteX41" fmla="*/ 242200 w 2032825"/>
                <a:gd name="connsiteY41" fmla="*/ 489937 h 1285696"/>
                <a:gd name="connsiteX42" fmla="*/ 234711 w 2032825"/>
                <a:gd name="connsiteY42" fmla="*/ 487753 h 1285696"/>
                <a:gd name="connsiteX43" fmla="*/ 191646 w 2032825"/>
                <a:gd name="connsiteY43" fmla="*/ 425964 h 1285696"/>
                <a:gd name="connsiteX44" fmla="*/ 191334 w 2032825"/>
                <a:gd name="connsiteY44" fmla="*/ 401623 h 1285696"/>
                <a:gd name="connsiteX45" fmla="*/ 191646 w 2032825"/>
                <a:gd name="connsiteY45" fmla="*/ 359495 h 1285696"/>
                <a:gd name="connsiteX46" fmla="*/ 194455 w 2032825"/>
                <a:gd name="connsiteY46" fmla="*/ 347636 h 1285696"/>
                <a:gd name="connsiteX47" fmla="*/ 271222 w 2032825"/>
                <a:gd name="connsiteY47" fmla="*/ 373225 h 1285696"/>
                <a:gd name="connsiteX48" fmla="*/ 378883 w 2032825"/>
                <a:gd name="connsiteY48" fmla="*/ 378530 h 1285696"/>
                <a:gd name="connsiteX49" fmla="*/ 482488 w 2032825"/>
                <a:gd name="connsiteY49" fmla="*/ 363239 h 1285696"/>
                <a:gd name="connsiteX50" fmla="*/ 517439 w 2032825"/>
                <a:gd name="connsiteY50" fmla="*/ 344828 h 1285696"/>
                <a:gd name="connsiteX51" fmla="*/ 1650536 w 2032825"/>
                <a:gd name="connsiteY51" fmla="*/ 252458 h 1285696"/>
                <a:gd name="connsiteX52" fmla="*/ 1650536 w 2032825"/>
                <a:gd name="connsiteY52" fmla="*/ 356999 h 1285696"/>
                <a:gd name="connsiteX53" fmla="*/ 1634932 w 2032825"/>
                <a:gd name="connsiteY53" fmla="*/ 378844 h 1285696"/>
                <a:gd name="connsiteX54" fmla="*/ 1554421 w 2032825"/>
                <a:gd name="connsiteY54" fmla="*/ 406929 h 1285696"/>
                <a:gd name="connsiteX55" fmla="*/ 1458305 w 2032825"/>
                <a:gd name="connsiteY55" fmla="*/ 412234 h 1285696"/>
                <a:gd name="connsiteX56" fmla="*/ 1342843 w 2032825"/>
                <a:gd name="connsiteY56" fmla="*/ 386333 h 1285696"/>
                <a:gd name="connsiteX57" fmla="*/ 1324743 w 2032825"/>
                <a:gd name="connsiteY57" fmla="*/ 357623 h 1285696"/>
                <a:gd name="connsiteX58" fmla="*/ 1325055 w 2032825"/>
                <a:gd name="connsiteY58" fmla="*/ 267437 h 1285696"/>
                <a:gd name="connsiteX59" fmla="*/ 1334729 w 2032825"/>
                <a:gd name="connsiteY59" fmla="*/ 261820 h 1285696"/>
                <a:gd name="connsiteX60" fmla="*/ 1408376 w 2032825"/>
                <a:gd name="connsiteY60" fmla="*/ 282728 h 1285696"/>
                <a:gd name="connsiteX61" fmla="*/ 1505739 w 2032825"/>
                <a:gd name="connsiteY61" fmla="*/ 288033 h 1285696"/>
                <a:gd name="connsiteX62" fmla="*/ 1628067 w 2032825"/>
                <a:gd name="connsiteY62" fmla="*/ 268061 h 1285696"/>
                <a:gd name="connsiteX63" fmla="*/ 1650536 w 2032825"/>
                <a:gd name="connsiteY63" fmla="*/ 252458 h 1285696"/>
                <a:gd name="connsiteX64" fmla="*/ 917190 w 2032825"/>
                <a:gd name="connsiteY64" fmla="*/ 228429 h 1285696"/>
                <a:gd name="connsiteX65" fmla="*/ 916566 w 2032825"/>
                <a:gd name="connsiteY65" fmla="*/ 337651 h 1285696"/>
                <a:gd name="connsiteX66" fmla="*/ 889417 w 2032825"/>
                <a:gd name="connsiteY66" fmla="*/ 362616 h 1285696"/>
                <a:gd name="connsiteX67" fmla="*/ 787996 w 2032825"/>
                <a:gd name="connsiteY67" fmla="*/ 387269 h 1285696"/>
                <a:gd name="connsiteX68" fmla="*/ 702179 w 2032825"/>
                <a:gd name="connsiteY68" fmla="*/ 386645 h 1285696"/>
                <a:gd name="connsiteX69" fmla="*/ 601695 w 2032825"/>
                <a:gd name="connsiteY69" fmla="*/ 357935 h 1285696"/>
                <a:gd name="connsiteX70" fmla="*/ 589525 w 2032825"/>
                <a:gd name="connsiteY70" fmla="*/ 336403 h 1285696"/>
                <a:gd name="connsiteX71" fmla="*/ 589837 w 2032825"/>
                <a:gd name="connsiteY71" fmla="*/ 280856 h 1285696"/>
                <a:gd name="connsiteX72" fmla="*/ 592646 w 2032825"/>
                <a:gd name="connsiteY72" fmla="*/ 234046 h 1285696"/>
                <a:gd name="connsiteX73" fmla="*/ 717782 w 2032825"/>
                <a:gd name="connsiteY73" fmla="*/ 262443 h 1285696"/>
                <a:gd name="connsiteX74" fmla="*/ 797670 w 2032825"/>
                <a:gd name="connsiteY74" fmla="*/ 262443 h 1285696"/>
                <a:gd name="connsiteX75" fmla="*/ 890665 w 2032825"/>
                <a:gd name="connsiteY75" fmla="*/ 245904 h 1285696"/>
                <a:gd name="connsiteX76" fmla="*/ 917190 w 2032825"/>
                <a:gd name="connsiteY76" fmla="*/ 228429 h 1285696"/>
                <a:gd name="connsiteX77" fmla="*/ 2032187 w 2032825"/>
                <a:gd name="connsiteY77" fmla="*/ 138243 h 1285696"/>
                <a:gd name="connsiteX78" fmla="*/ 2032811 w 2032825"/>
                <a:gd name="connsiteY78" fmla="*/ 164456 h 1285696"/>
                <a:gd name="connsiteX79" fmla="*/ 2032811 w 2032825"/>
                <a:gd name="connsiteY79" fmla="*/ 237791 h 1285696"/>
                <a:gd name="connsiteX80" fmla="*/ 2019080 w 2032825"/>
                <a:gd name="connsiteY80" fmla="*/ 263068 h 1285696"/>
                <a:gd name="connsiteX81" fmla="*/ 1927334 w 2032825"/>
                <a:gd name="connsiteY81" fmla="*/ 293338 h 1285696"/>
                <a:gd name="connsiteX82" fmla="*/ 1858368 w 2032825"/>
                <a:gd name="connsiteY82" fmla="*/ 298332 h 1285696"/>
                <a:gd name="connsiteX83" fmla="*/ 1741345 w 2032825"/>
                <a:gd name="connsiteY83" fmla="*/ 278359 h 1285696"/>
                <a:gd name="connsiteX84" fmla="*/ 1734168 w 2032825"/>
                <a:gd name="connsiteY84" fmla="*/ 275551 h 1285696"/>
                <a:gd name="connsiteX85" fmla="*/ 1706707 w 2032825"/>
                <a:gd name="connsiteY85" fmla="*/ 234358 h 1285696"/>
                <a:gd name="connsiteX86" fmla="*/ 1707331 w 2032825"/>
                <a:gd name="connsiteY86" fmla="*/ 140427 h 1285696"/>
                <a:gd name="connsiteX87" fmla="*/ 1778481 w 2032825"/>
                <a:gd name="connsiteY87" fmla="*/ 165704 h 1285696"/>
                <a:gd name="connsiteX88" fmla="*/ 1923278 w 2032825"/>
                <a:gd name="connsiteY88" fmla="*/ 169761 h 1285696"/>
                <a:gd name="connsiteX89" fmla="*/ 1992867 w 2032825"/>
                <a:gd name="connsiteY89" fmla="*/ 158527 h 1285696"/>
                <a:gd name="connsiteX90" fmla="*/ 2032187 w 2032825"/>
                <a:gd name="connsiteY90" fmla="*/ 138243 h 1285696"/>
                <a:gd name="connsiteX91" fmla="*/ 1312885 w 2032825"/>
                <a:gd name="connsiteY91" fmla="*/ 117335 h 1285696"/>
                <a:gd name="connsiteX92" fmla="*/ 1315069 w 2032825"/>
                <a:gd name="connsiteY92" fmla="*/ 126697 h 1285696"/>
                <a:gd name="connsiteX93" fmla="*/ 1315381 w 2032825"/>
                <a:gd name="connsiteY93" fmla="*/ 214386 h 1285696"/>
                <a:gd name="connsiteX94" fmla="*/ 1301650 w 2032825"/>
                <a:gd name="connsiteY94" fmla="*/ 239975 h 1285696"/>
                <a:gd name="connsiteX95" fmla="*/ 1222387 w 2032825"/>
                <a:gd name="connsiteY95" fmla="*/ 268061 h 1285696"/>
                <a:gd name="connsiteX96" fmla="*/ 1114726 w 2032825"/>
                <a:gd name="connsiteY96" fmla="*/ 272742 h 1285696"/>
                <a:gd name="connsiteX97" fmla="*/ 1001447 w 2032825"/>
                <a:gd name="connsiteY97" fmla="*/ 243096 h 1285696"/>
                <a:gd name="connsiteX98" fmla="*/ 989589 w 2032825"/>
                <a:gd name="connsiteY98" fmla="*/ 220940 h 1285696"/>
                <a:gd name="connsiteX99" fmla="*/ 989589 w 2032825"/>
                <a:gd name="connsiteY99" fmla="*/ 159151 h 1285696"/>
                <a:gd name="connsiteX100" fmla="*/ 992709 w 2032825"/>
                <a:gd name="connsiteY100" fmla="*/ 118271 h 1285696"/>
                <a:gd name="connsiteX101" fmla="*/ 1068540 w 2032825"/>
                <a:gd name="connsiteY101" fmla="*/ 143548 h 1285696"/>
                <a:gd name="connsiteX102" fmla="*/ 1181507 w 2032825"/>
                <a:gd name="connsiteY102" fmla="*/ 148853 h 1285696"/>
                <a:gd name="connsiteX103" fmla="*/ 1295721 w 2032825"/>
                <a:gd name="connsiteY103" fmla="*/ 128569 h 1285696"/>
                <a:gd name="connsiteX104" fmla="*/ 1312885 w 2032825"/>
                <a:gd name="connsiteY104" fmla="*/ 117335 h 1285696"/>
                <a:gd name="connsiteX105" fmla="*/ 1714196 w 2032825"/>
                <a:gd name="connsiteY105" fmla="*/ 0 h 1285696"/>
                <a:gd name="connsiteX106" fmla="*/ 1715444 w 2032825"/>
                <a:gd name="connsiteY106" fmla="*/ 29958 h 1285696"/>
                <a:gd name="connsiteX107" fmla="*/ 1715444 w 2032825"/>
                <a:gd name="connsiteY107" fmla="*/ 97051 h 1285696"/>
                <a:gd name="connsiteX108" fmla="*/ 1700153 w 2032825"/>
                <a:gd name="connsiteY108" fmla="*/ 125762 h 1285696"/>
                <a:gd name="connsiteX109" fmla="*/ 1615584 w 2032825"/>
                <a:gd name="connsiteY109" fmla="*/ 154159 h 1285696"/>
                <a:gd name="connsiteX110" fmla="*/ 1437709 w 2032825"/>
                <a:gd name="connsiteY110" fmla="*/ 144485 h 1285696"/>
                <a:gd name="connsiteX111" fmla="*/ 1430219 w 2032825"/>
                <a:gd name="connsiteY111" fmla="*/ 142301 h 1285696"/>
                <a:gd name="connsiteX112" fmla="*/ 1389651 w 2032825"/>
                <a:gd name="connsiteY112" fmla="*/ 83633 h 1285696"/>
                <a:gd name="connsiteX113" fmla="*/ 1389027 w 2032825"/>
                <a:gd name="connsiteY113" fmla="*/ 37136 h 1285696"/>
                <a:gd name="connsiteX114" fmla="*/ 1391524 w 2032825"/>
                <a:gd name="connsiteY114" fmla="*/ 4057 h 1285696"/>
                <a:gd name="connsiteX115" fmla="*/ 1521341 w 2032825"/>
                <a:gd name="connsiteY115" fmla="*/ 33079 h 1285696"/>
                <a:gd name="connsiteX116" fmla="*/ 1655216 w 2032825"/>
                <a:gd name="connsiteY116" fmla="*/ 25277 h 1285696"/>
                <a:gd name="connsiteX117" fmla="*/ 1714196 w 2032825"/>
                <a:gd name="connsiteY117" fmla="*/ 0 h 128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5" h="1285696">
                  <a:moveTo>
                    <a:pt x="847600" y="490873"/>
                  </a:moveTo>
                  <a:cubicBezTo>
                    <a:pt x="847600" y="511157"/>
                    <a:pt x="847600" y="530193"/>
                    <a:pt x="847600" y="549229"/>
                  </a:cubicBezTo>
                  <a:cubicBezTo>
                    <a:pt x="847600" y="559215"/>
                    <a:pt x="846352" y="569201"/>
                    <a:pt x="847912" y="578875"/>
                  </a:cubicBezTo>
                  <a:cubicBezTo>
                    <a:pt x="852281" y="604152"/>
                    <a:pt x="837302" y="615386"/>
                    <a:pt x="817642" y="624436"/>
                  </a:cubicBezTo>
                  <a:cubicBezTo>
                    <a:pt x="783939" y="639415"/>
                    <a:pt x="748364" y="644408"/>
                    <a:pt x="711853" y="648152"/>
                  </a:cubicBezTo>
                  <a:cubicBezTo>
                    <a:pt x="670036" y="652209"/>
                    <a:pt x="628844" y="647841"/>
                    <a:pt x="588276" y="639727"/>
                  </a:cubicBezTo>
                  <a:cubicBezTo>
                    <a:pt x="567680" y="635358"/>
                    <a:pt x="547708" y="628805"/>
                    <a:pt x="529920" y="616634"/>
                  </a:cubicBezTo>
                  <a:cubicBezTo>
                    <a:pt x="524928" y="613202"/>
                    <a:pt x="522431" y="609145"/>
                    <a:pt x="522431" y="602904"/>
                  </a:cubicBezTo>
                  <a:cubicBezTo>
                    <a:pt x="522743" y="566704"/>
                    <a:pt x="522431" y="531129"/>
                    <a:pt x="522431" y="493994"/>
                  </a:cubicBezTo>
                  <a:cubicBezTo>
                    <a:pt x="610433" y="535810"/>
                    <a:pt x="788932" y="534250"/>
                    <a:pt x="847600" y="490873"/>
                  </a:cubicBezTo>
                  <a:close/>
                  <a:moveTo>
                    <a:pt x="6905" y="455610"/>
                  </a:moveTo>
                  <a:cubicBezTo>
                    <a:pt x="2536" y="460915"/>
                    <a:pt x="7529" y="462163"/>
                    <a:pt x="10962" y="463412"/>
                  </a:cubicBezTo>
                  <a:cubicBezTo>
                    <a:pt x="59644" y="483384"/>
                    <a:pt x="108638" y="503355"/>
                    <a:pt x="157319" y="523327"/>
                  </a:cubicBezTo>
                  <a:cubicBezTo>
                    <a:pt x="270910" y="569825"/>
                    <a:pt x="384189" y="616634"/>
                    <a:pt x="497779" y="663132"/>
                  </a:cubicBezTo>
                  <a:cubicBezTo>
                    <a:pt x="541468" y="680919"/>
                    <a:pt x="584844" y="699019"/>
                    <a:pt x="628845" y="716494"/>
                  </a:cubicBezTo>
                  <a:cubicBezTo>
                    <a:pt x="637583" y="719927"/>
                    <a:pt x="641640" y="723983"/>
                    <a:pt x="641640" y="733969"/>
                  </a:cubicBezTo>
                  <a:cubicBezTo>
                    <a:pt x="641328" y="913405"/>
                    <a:pt x="641328" y="1092841"/>
                    <a:pt x="641328" y="1272277"/>
                  </a:cubicBezTo>
                  <a:cubicBezTo>
                    <a:pt x="641328" y="1276958"/>
                    <a:pt x="642888" y="1281951"/>
                    <a:pt x="638519" y="1285696"/>
                  </a:cubicBezTo>
                  <a:cubicBezTo>
                    <a:pt x="582036" y="1263227"/>
                    <a:pt x="525553" y="1240758"/>
                    <a:pt x="469070" y="1217978"/>
                  </a:cubicBezTo>
                  <a:cubicBezTo>
                    <a:pt x="317719" y="1156814"/>
                    <a:pt x="166369" y="1095649"/>
                    <a:pt x="15019" y="1034798"/>
                  </a:cubicBezTo>
                  <a:cubicBezTo>
                    <a:pt x="4409" y="1030429"/>
                    <a:pt x="664" y="1025748"/>
                    <a:pt x="664" y="1013577"/>
                  </a:cubicBezTo>
                  <a:cubicBezTo>
                    <a:pt x="1288" y="830709"/>
                    <a:pt x="976" y="648152"/>
                    <a:pt x="1288" y="465284"/>
                  </a:cubicBezTo>
                  <a:cubicBezTo>
                    <a:pt x="1288" y="462475"/>
                    <a:pt x="-4017" y="453425"/>
                    <a:pt x="6905" y="455610"/>
                  </a:cubicBezTo>
                  <a:close/>
                  <a:moveTo>
                    <a:pt x="1253280" y="374474"/>
                  </a:moveTo>
                  <a:cubicBezTo>
                    <a:pt x="1253280" y="410985"/>
                    <a:pt x="1253280" y="445936"/>
                    <a:pt x="1253280" y="481199"/>
                  </a:cubicBezTo>
                  <a:cubicBezTo>
                    <a:pt x="1253280" y="488377"/>
                    <a:pt x="1247975" y="491497"/>
                    <a:pt x="1242982" y="494930"/>
                  </a:cubicBezTo>
                  <a:cubicBezTo>
                    <a:pt x="1217393" y="513030"/>
                    <a:pt x="1187747" y="520207"/>
                    <a:pt x="1157789" y="525200"/>
                  </a:cubicBezTo>
                  <a:cubicBezTo>
                    <a:pt x="1101930" y="534874"/>
                    <a:pt x="1046071" y="533002"/>
                    <a:pt x="990836" y="520207"/>
                  </a:cubicBezTo>
                  <a:cubicBezTo>
                    <a:pt x="971176" y="515526"/>
                    <a:pt x="950892" y="509909"/>
                    <a:pt x="934353" y="496178"/>
                  </a:cubicBezTo>
                  <a:cubicBezTo>
                    <a:pt x="929983" y="492434"/>
                    <a:pt x="927487" y="489313"/>
                    <a:pt x="927799" y="483384"/>
                  </a:cubicBezTo>
                  <a:cubicBezTo>
                    <a:pt x="928111" y="450617"/>
                    <a:pt x="927799" y="418162"/>
                    <a:pt x="927799" y="385396"/>
                  </a:cubicBezTo>
                  <a:cubicBezTo>
                    <a:pt x="927799" y="380403"/>
                    <a:pt x="927175" y="372601"/>
                    <a:pt x="935601" y="378218"/>
                  </a:cubicBezTo>
                  <a:cubicBezTo>
                    <a:pt x="959629" y="394134"/>
                    <a:pt x="987715" y="397566"/>
                    <a:pt x="1014864" y="401311"/>
                  </a:cubicBezTo>
                  <a:cubicBezTo>
                    <a:pt x="1041078" y="404744"/>
                    <a:pt x="1067915" y="407552"/>
                    <a:pt x="1094128" y="406304"/>
                  </a:cubicBezTo>
                  <a:cubicBezTo>
                    <a:pt x="1140001" y="404432"/>
                    <a:pt x="1186499" y="403495"/>
                    <a:pt x="1230500" y="386644"/>
                  </a:cubicBezTo>
                  <a:cubicBezTo>
                    <a:pt x="1238301" y="383836"/>
                    <a:pt x="1245166" y="379467"/>
                    <a:pt x="1253280" y="374474"/>
                  </a:cubicBezTo>
                  <a:close/>
                  <a:moveTo>
                    <a:pt x="517439" y="344828"/>
                  </a:moveTo>
                  <a:cubicBezTo>
                    <a:pt x="517439" y="371353"/>
                    <a:pt x="517439" y="395694"/>
                    <a:pt x="517439" y="420035"/>
                  </a:cubicBezTo>
                  <a:cubicBezTo>
                    <a:pt x="517439" y="424715"/>
                    <a:pt x="516503" y="429709"/>
                    <a:pt x="517439" y="434077"/>
                  </a:cubicBezTo>
                  <a:cubicBezTo>
                    <a:pt x="522744" y="458419"/>
                    <a:pt x="507765" y="469341"/>
                    <a:pt x="489041" y="477767"/>
                  </a:cubicBezTo>
                  <a:cubicBezTo>
                    <a:pt x="453466" y="493994"/>
                    <a:pt x="415707" y="501171"/>
                    <a:pt x="377011" y="502420"/>
                  </a:cubicBezTo>
                  <a:cubicBezTo>
                    <a:pt x="331450" y="503980"/>
                    <a:pt x="286201" y="503356"/>
                    <a:pt x="242200" y="489937"/>
                  </a:cubicBezTo>
                  <a:cubicBezTo>
                    <a:pt x="239704" y="489313"/>
                    <a:pt x="237207" y="488689"/>
                    <a:pt x="234711" y="487753"/>
                  </a:cubicBezTo>
                  <a:cubicBezTo>
                    <a:pt x="191646" y="471525"/>
                    <a:pt x="191958" y="471525"/>
                    <a:pt x="191646" y="425964"/>
                  </a:cubicBezTo>
                  <a:cubicBezTo>
                    <a:pt x="191646" y="417850"/>
                    <a:pt x="191334" y="409737"/>
                    <a:pt x="191334" y="401623"/>
                  </a:cubicBezTo>
                  <a:cubicBezTo>
                    <a:pt x="191334" y="387580"/>
                    <a:pt x="191334" y="373537"/>
                    <a:pt x="191646" y="359495"/>
                  </a:cubicBezTo>
                  <a:cubicBezTo>
                    <a:pt x="191958" y="355438"/>
                    <a:pt x="189774" y="350445"/>
                    <a:pt x="194455" y="347636"/>
                  </a:cubicBezTo>
                  <a:cubicBezTo>
                    <a:pt x="216923" y="365424"/>
                    <a:pt x="244385" y="369481"/>
                    <a:pt x="271222" y="373225"/>
                  </a:cubicBezTo>
                  <a:cubicBezTo>
                    <a:pt x="306797" y="378218"/>
                    <a:pt x="342996" y="380715"/>
                    <a:pt x="378883" y="378530"/>
                  </a:cubicBezTo>
                  <a:cubicBezTo>
                    <a:pt x="413834" y="376346"/>
                    <a:pt x="448785" y="374474"/>
                    <a:pt x="482488" y="363239"/>
                  </a:cubicBezTo>
                  <a:cubicBezTo>
                    <a:pt x="494346" y="359495"/>
                    <a:pt x="505893" y="355126"/>
                    <a:pt x="517439" y="344828"/>
                  </a:cubicBezTo>
                  <a:close/>
                  <a:moveTo>
                    <a:pt x="1650536" y="252458"/>
                  </a:moveTo>
                  <a:cubicBezTo>
                    <a:pt x="1650536" y="288969"/>
                    <a:pt x="1650224" y="322984"/>
                    <a:pt x="1650536" y="356999"/>
                  </a:cubicBezTo>
                  <a:cubicBezTo>
                    <a:pt x="1650536" y="368545"/>
                    <a:pt x="1642422" y="373539"/>
                    <a:pt x="1634932" y="378844"/>
                  </a:cubicBezTo>
                  <a:cubicBezTo>
                    <a:pt x="1610904" y="395695"/>
                    <a:pt x="1582818" y="401936"/>
                    <a:pt x="1554421" y="406929"/>
                  </a:cubicBezTo>
                  <a:cubicBezTo>
                    <a:pt x="1522590" y="412547"/>
                    <a:pt x="1490448" y="413795"/>
                    <a:pt x="1458305" y="412234"/>
                  </a:cubicBezTo>
                  <a:cubicBezTo>
                    <a:pt x="1418361" y="410050"/>
                    <a:pt x="1379354" y="404121"/>
                    <a:pt x="1342843" y="386333"/>
                  </a:cubicBezTo>
                  <a:cubicBezTo>
                    <a:pt x="1330672" y="380404"/>
                    <a:pt x="1324119" y="372915"/>
                    <a:pt x="1324743" y="357623"/>
                  </a:cubicBezTo>
                  <a:cubicBezTo>
                    <a:pt x="1326303" y="327665"/>
                    <a:pt x="1325367" y="297395"/>
                    <a:pt x="1325055" y="267437"/>
                  </a:cubicBezTo>
                  <a:cubicBezTo>
                    <a:pt x="1325055" y="259323"/>
                    <a:pt x="1325679" y="256202"/>
                    <a:pt x="1334729" y="261820"/>
                  </a:cubicBezTo>
                  <a:cubicBezTo>
                    <a:pt x="1357197" y="275551"/>
                    <a:pt x="1382787" y="279295"/>
                    <a:pt x="1408376" y="282728"/>
                  </a:cubicBezTo>
                  <a:cubicBezTo>
                    <a:pt x="1440518" y="287097"/>
                    <a:pt x="1473285" y="290218"/>
                    <a:pt x="1505739" y="288033"/>
                  </a:cubicBezTo>
                  <a:cubicBezTo>
                    <a:pt x="1546931" y="285224"/>
                    <a:pt x="1588435" y="283352"/>
                    <a:pt x="1628067" y="268061"/>
                  </a:cubicBezTo>
                  <a:cubicBezTo>
                    <a:pt x="1636181" y="264940"/>
                    <a:pt x="1642110" y="259011"/>
                    <a:pt x="1650536" y="252458"/>
                  </a:cubicBezTo>
                  <a:close/>
                  <a:moveTo>
                    <a:pt x="917190" y="228429"/>
                  </a:moveTo>
                  <a:cubicBezTo>
                    <a:pt x="917190" y="266813"/>
                    <a:pt x="918438" y="302388"/>
                    <a:pt x="916566" y="337651"/>
                  </a:cubicBezTo>
                  <a:cubicBezTo>
                    <a:pt x="915942" y="351694"/>
                    <a:pt x="900651" y="357311"/>
                    <a:pt x="889417" y="362616"/>
                  </a:cubicBezTo>
                  <a:cubicBezTo>
                    <a:pt x="857274" y="377595"/>
                    <a:pt x="822947" y="383837"/>
                    <a:pt x="787996" y="387269"/>
                  </a:cubicBezTo>
                  <a:cubicBezTo>
                    <a:pt x="759287" y="390078"/>
                    <a:pt x="730577" y="389454"/>
                    <a:pt x="702179" y="386645"/>
                  </a:cubicBezTo>
                  <a:cubicBezTo>
                    <a:pt x="666916" y="383212"/>
                    <a:pt x="632901" y="375723"/>
                    <a:pt x="601695" y="357935"/>
                  </a:cubicBezTo>
                  <a:cubicBezTo>
                    <a:pt x="593270" y="352942"/>
                    <a:pt x="588901" y="347013"/>
                    <a:pt x="589525" y="336403"/>
                  </a:cubicBezTo>
                  <a:cubicBezTo>
                    <a:pt x="590461" y="317991"/>
                    <a:pt x="589837" y="299579"/>
                    <a:pt x="589837" y="280856"/>
                  </a:cubicBezTo>
                  <a:cubicBezTo>
                    <a:pt x="593270" y="265252"/>
                    <a:pt x="587652" y="249337"/>
                    <a:pt x="592646" y="234046"/>
                  </a:cubicBezTo>
                  <a:cubicBezTo>
                    <a:pt x="631341" y="255890"/>
                    <a:pt x="674406" y="260571"/>
                    <a:pt x="717782" y="262443"/>
                  </a:cubicBezTo>
                  <a:cubicBezTo>
                    <a:pt x="744307" y="263380"/>
                    <a:pt x="771145" y="263692"/>
                    <a:pt x="797670" y="262443"/>
                  </a:cubicBezTo>
                  <a:cubicBezTo>
                    <a:pt x="829189" y="260884"/>
                    <a:pt x="860707" y="256203"/>
                    <a:pt x="890665" y="245904"/>
                  </a:cubicBezTo>
                  <a:cubicBezTo>
                    <a:pt x="899715" y="242784"/>
                    <a:pt x="908452" y="238103"/>
                    <a:pt x="917190" y="228429"/>
                  </a:cubicBezTo>
                  <a:close/>
                  <a:moveTo>
                    <a:pt x="2032187" y="138243"/>
                  </a:moveTo>
                  <a:cubicBezTo>
                    <a:pt x="2032499" y="147293"/>
                    <a:pt x="2032811" y="155718"/>
                    <a:pt x="2032811" y="164456"/>
                  </a:cubicBezTo>
                  <a:cubicBezTo>
                    <a:pt x="2032811" y="188797"/>
                    <a:pt x="2031875" y="213450"/>
                    <a:pt x="2032811" y="237791"/>
                  </a:cubicBezTo>
                  <a:cubicBezTo>
                    <a:pt x="2033123" y="249649"/>
                    <a:pt x="2028442" y="256827"/>
                    <a:pt x="2019080" y="263068"/>
                  </a:cubicBezTo>
                  <a:cubicBezTo>
                    <a:pt x="1991307" y="281480"/>
                    <a:pt x="1959477" y="288657"/>
                    <a:pt x="1927334" y="293338"/>
                  </a:cubicBezTo>
                  <a:cubicBezTo>
                    <a:pt x="1904554" y="296459"/>
                    <a:pt x="1881461" y="299580"/>
                    <a:pt x="1858368" y="298332"/>
                  </a:cubicBezTo>
                  <a:cubicBezTo>
                    <a:pt x="1818737" y="296147"/>
                    <a:pt x="1778793" y="293338"/>
                    <a:pt x="1741345" y="278359"/>
                  </a:cubicBezTo>
                  <a:cubicBezTo>
                    <a:pt x="1738849" y="277423"/>
                    <a:pt x="1736352" y="276799"/>
                    <a:pt x="1734168" y="275551"/>
                  </a:cubicBezTo>
                  <a:cubicBezTo>
                    <a:pt x="1716068" y="268061"/>
                    <a:pt x="1704522" y="257763"/>
                    <a:pt x="1706707" y="234358"/>
                  </a:cubicBezTo>
                  <a:cubicBezTo>
                    <a:pt x="1709515" y="204400"/>
                    <a:pt x="1707331" y="173818"/>
                    <a:pt x="1707331" y="140427"/>
                  </a:cubicBezTo>
                  <a:cubicBezTo>
                    <a:pt x="1729799" y="157279"/>
                    <a:pt x="1754140" y="162272"/>
                    <a:pt x="1778481" y="165704"/>
                  </a:cubicBezTo>
                  <a:cubicBezTo>
                    <a:pt x="1826538" y="172882"/>
                    <a:pt x="1874596" y="173818"/>
                    <a:pt x="1923278" y="169761"/>
                  </a:cubicBezTo>
                  <a:cubicBezTo>
                    <a:pt x="1946682" y="167889"/>
                    <a:pt x="1970087" y="164456"/>
                    <a:pt x="1992867" y="158527"/>
                  </a:cubicBezTo>
                  <a:cubicBezTo>
                    <a:pt x="2007534" y="154782"/>
                    <a:pt x="2021577" y="149789"/>
                    <a:pt x="2032187" y="138243"/>
                  </a:cubicBezTo>
                  <a:close/>
                  <a:moveTo>
                    <a:pt x="1312885" y="117335"/>
                  </a:moveTo>
                  <a:cubicBezTo>
                    <a:pt x="1316942" y="119831"/>
                    <a:pt x="1315069" y="123576"/>
                    <a:pt x="1315069" y="126697"/>
                  </a:cubicBezTo>
                  <a:cubicBezTo>
                    <a:pt x="1315381" y="156030"/>
                    <a:pt x="1314757" y="185364"/>
                    <a:pt x="1315381" y="214386"/>
                  </a:cubicBezTo>
                  <a:cubicBezTo>
                    <a:pt x="1315693" y="226245"/>
                    <a:pt x="1311012" y="233422"/>
                    <a:pt x="1301650" y="239975"/>
                  </a:cubicBezTo>
                  <a:cubicBezTo>
                    <a:pt x="1277622" y="256202"/>
                    <a:pt x="1250161" y="262443"/>
                    <a:pt x="1222387" y="268061"/>
                  </a:cubicBezTo>
                  <a:cubicBezTo>
                    <a:pt x="1186812" y="274926"/>
                    <a:pt x="1150613" y="274926"/>
                    <a:pt x="1114726" y="272742"/>
                  </a:cubicBezTo>
                  <a:cubicBezTo>
                    <a:pt x="1075406" y="270245"/>
                    <a:pt x="1036398" y="264316"/>
                    <a:pt x="1001447" y="243096"/>
                  </a:cubicBezTo>
                  <a:cubicBezTo>
                    <a:pt x="992709" y="237790"/>
                    <a:pt x="988965" y="231550"/>
                    <a:pt x="989589" y="220940"/>
                  </a:cubicBezTo>
                  <a:cubicBezTo>
                    <a:pt x="990213" y="200343"/>
                    <a:pt x="989589" y="179747"/>
                    <a:pt x="989589" y="159151"/>
                  </a:cubicBezTo>
                  <a:cubicBezTo>
                    <a:pt x="992085" y="145420"/>
                    <a:pt x="986780" y="131378"/>
                    <a:pt x="992709" y="118271"/>
                  </a:cubicBezTo>
                  <a:cubicBezTo>
                    <a:pt x="1015178" y="134810"/>
                    <a:pt x="1042015" y="139803"/>
                    <a:pt x="1068540" y="143548"/>
                  </a:cubicBezTo>
                  <a:cubicBezTo>
                    <a:pt x="1105988" y="149165"/>
                    <a:pt x="1143747" y="151037"/>
                    <a:pt x="1181507" y="148853"/>
                  </a:cubicBezTo>
                  <a:cubicBezTo>
                    <a:pt x="1220203" y="146669"/>
                    <a:pt x="1259210" y="143860"/>
                    <a:pt x="1295721" y="128569"/>
                  </a:cubicBezTo>
                  <a:cubicBezTo>
                    <a:pt x="1302275" y="125760"/>
                    <a:pt x="1307268" y="121703"/>
                    <a:pt x="1312885" y="117335"/>
                  </a:cubicBezTo>
                  <a:close/>
                  <a:moveTo>
                    <a:pt x="1714196" y="0"/>
                  </a:moveTo>
                  <a:cubicBezTo>
                    <a:pt x="1715132" y="9674"/>
                    <a:pt x="1715132" y="19972"/>
                    <a:pt x="1715444" y="29958"/>
                  </a:cubicBezTo>
                  <a:cubicBezTo>
                    <a:pt x="1715444" y="52426"/>
                    <a:pt x="1714196" y="74583"/>
                    <a:pt x="1715444" y="97051"/>
                  </a:cubicBezTo>
                  <a:cubicBezTo>
                    <a:pt x="1716068" y="110782"/>
                    <a:pt x="1710451" y="118896"/>
                    <a:pt x="1700153" y="125762"/>
                  </a:cubicBezTo>
                  <a:cubicBezTo>
                    <a:pt x="1674564" y="142613"/>
                    <a:pt x="1645230" y="149478"/>
                    <a:pt x="1615584" y="154159"/>
                  </a:cubicBezTo>
                  <a:cubicBezTo>
                    <a:pt x="1555668" y="163521"/>
                    <a:pt x="1496376" y="161649"/>
                    <a:pt x="1437709" y="144485"/>
                  </a:cubicBezTo>
                  <a:cubicBezTo>
                    <a:pt x="1435212" y="143861"/>
                    <a:pt x="1432716" y="143237"/>
                    <a:pt x="1430219" y="142301"/>
                  </a:cubicBezTo>
                  <a:cubicBezTo>
                    <a:pt x="1389651" y="127010"/>
                    <a:pt x="1389651" y="127010"/>
                    <a:pt x="1389651" y="83633"/>
                  </a:cubicBezTo>
                  <a:cubicBezTo>
                    <a:pt x="1389651" y="68030"/>
                    <a:pt x="1389339" y="52738"/>
                    <a:pt x="1389027" y="37136"/>
                  </a:cubicBezTo>
                  <a:cubicBezTo>
                    <a:pt x="1391211" y="26213"/>
                    <a:pt x="1387155" y="14667"/>
                    <a:pt x="1391524" y="4057"/>
                  </a:cubicBezTo>
                  <a:cubicBezTo>
                    <a:pt x="1431780" y="27774"/>
                    <a:pt x="1476405" y="31206"/>
                    <a:pt x="1521341" y="33079"/>
                  </a:cubicBezTo>
                  <a:cubicBezTo>
                    <a:pt x="1566278" y="34951"/>
                    <a:pt x="1611215" y="34639"/>
                    <a:pt x="1655216" y="25277"/>
                  </a:cubicBezTo>
                  <a:cubicBezTo>
                    <a:pt x="1676436" y="20908"/>
                    <a:pt x="1698281" y="17163"/>
                    <a:pt x="171419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6BB5858D-E6BB-43B2-A302-0EC77123D7DC}"/>
                </a:ext>
              </a:extLst>
            </p:cNvPr>
            <p:cNvSpPr/>
            <p:nvPr userDrawn="1"/>
          </p:nvSpPr>
          <p:spPr>
            <a:xfrm>
              <a:off x="-707925" y="5549449"/>
              <a:ext cx="1435485" cy="1104698"/>
            </a:xfrm>
            <a:custGeom>
              <a:avLst/>
              <a:gdLst>
                <a:gd name="connsiteX0" fmla="*/ 2942011 w 2978923"/>
                <a:gd name="connsiteY0" fmla="*/ 593862 h 2292475"/>
                <a:gd name="connsiteX1" fmla="*/ 2629224 w 2978923"/>
                <a:gd name="connsiteY1" fmla="*/ 467582 h 2292475"/>
                <a:gd name="connsiteX2" fmla="*/ 2599435 w 2978923"/>
                <a:gd name="connsiteY2" fmla="*/ 463696 h 2292475"/>
                <a:gd name="connsiteX3" fmla="*/ 2597492 w 2978923"/>
                <a:gd name="connsiteY3" fmla="*/ 395051 h 2292475"/>
                <a:gd name="connsiteX4" fmla="*/ 2602025 w 2978923"/>
                <a:gd name="connsiteY4" fmla="*/ 386633 h 2292475"/>
                <a:gd name="connsiteX5" fmla="*/ 2580007 w 2978923"/>
                <a:gd name="connsiteY5" fmla="*/ 341949 h 2292475"/>
                <a:gd name="connsiteX6" fmla="*/ 2523667 w 2978923"/>
                <a:gd name="connsiteY6" fmla="*/ 318636 h 2292475"/>
                <a:gd name="connsiteX7" fmla="*/ 2216708 w 2978923"/>
                <a:gd name="connsiteY7" fmla="*/ 287551 h 2292475"/>
                <a:gd name="connsiteX8" fmla="*/ 2164900 w 2978923"/>
                <a:gd name="connsiteY8" fmla="*/ 278485 h 2292475"/>
                <a:gd name="connsiteX9" fmla="*/ 1924644 w 2978923"/>
                <a:gd name="connsiteY9" fmla="*/ 181346 h 2292475"/>
                <a:gd name="connsiteX10" fmla="*/ 1898093 w 2978923"/>
                <a:gd name="connsiteY10" fmla="*/ 175518 h 2292475"/>
                <a:gd name="connsiteX11" fmla="*/ 1897445 w 2978923"/>
                <a:gd name="connsiteY11" fmla="*/ 95216 h 2292475"/>
                <a:gd name="connsiteX12" fmla="*/ 1870246 w 2978923"/>
                <a:gd name="connsiteY12" fmla="*/ 49237 h 2292475"/>
                <a:gd name="connsiteX13" fmla="*/ 1786707 w 2978923"/>
                <a:gd name="connsiteY13" fmla="*/ 21391 h 2292475"/>
                <a:gd name="connsiteX14" fmla="*/ 1390380 w 2978923"/>
                <a:gd name="connsiteY14" fmla="*/ 11677 h 2292475"/>
                <a:gd name="connsiteX15" fmla="*/ 1251796 w 2978923"/>
                <a:gd name="connsiteY15" fmla="*/ 49237 h 2292475"/>
                <a:gd name="connsiteX16" fmla="*/ 1227835 w 2978923"/>
                <a:gd name="connsiteY16" fmla="*/ 99750 h 2292475"/>
                <a:gd name="connsiteX17" fmla="*/ 1227835 w 2978923"/>
                <a:gd name="connsiteY17" fmla="*/ 99750 h 2292475"/>
                <a:gd name="connsiteX18" fmla="*/ 1223302 w 2978923"/>
                <a:gd name="connsiteY18" fmla="*/ 124358 h 2292475"/>
                <a:gd name="connsiteX19" fmla="*/ 1222006 w 2978923"/>
                <a:gd name="connsiteY19" fmla="*/ 207250 h 2292475"/>
                <a:gd name="connsiteX20" fmla="*/ 1191570 w 2978923"/>
                <a:gd name="connsiteY20" fmla="*/ 210488 h 2292475"/>
                <a:gd name="connsiteX21" fmla="*/ 1034852 w 2978923"/>
                <a:gd name="connsiteY21" fmla="*/ 256467 h 2292475"/>
                <a:gd name="connsiteX22" fmla="*/ 979807 w 2978923"/>
                <a:gd name="connsiteY22" fmla="*/ 257762 h 2292475"/>
                <a:gd name="connsiteX23" fmla="*/ 810785 w 2978923"/>
                <a:gd name="connsiteY23" fmla="*/ 233801 h 2292475"/>
                <a:gd name="connsiteX24" fmla="*/ 491523 w 2978923"/>
                <a:gd name="connsiteY24" fmla="*/ 255172 h 2292475"/>
                <a:gd name="connsiteX25" fmla="*/ 452019 w 2978923"/>
                <a:gd name="connsiteY25" fmla="*/ 273304 h 2292475"/>
                <a:gd name="connsiteX26" fmla="*/ 422230 w 2978923"/>
                <a:gd name="connsiteY26" fmla="*/ 288847 h 2292475"/>
                <a:gd name="connsiteX27" fmla="*/ 398917 w 2978923"/>
                <a:gd name="connsiteY27" fmla="*/ 337416 h 2292475"/>
                <a:gd name="connsiteX28" fmla="*/ 394384 w 2978923"/>
                <a:gd name="connsiteY28" fmla="*/ 362024 h 2292475"/>
                <a:gd name="connsiteX29" fmla="*/ 392441 w 2978923"/>
                <a:gd name="connsiteY29" fmla="*/ 454630 h 2292475"/>
                <a:gd name="connsiteX30" fmla="*/ 338691 w 2978923"/>
                <a:gd name="connsiteY30" fmla="*/ 469525 h 2292475"/>
                <a:gd name="connsiteX31" fmla="*/ 5828 w 2978923"/>
                <a:gd name="connsiteY31" fmla="*/ 562131 h 2292475"/>
                <a:gd name="connsiteX32" fmla="*/ 1295 w 2978923"/>
                <a:gd name="connsiteY32" fmla="*/ 572492 h 2292475"/>
                <a:gd name="connsiteX33" fmla="*/ 648 w 2978923"/>
                <a:gd name="connsiteY33" fmla="*/ 577672 h 2292475"/>
                <a:gd name="connsiteX34" fmla="*/ 0 w 2978923"/>
                <a:gd name="connsiteY34" fmla="*/ 1732329 h 2292475"/>
                <a:gd name="connsiteX35" fmla="*/ 19428 w 2978923"/>
                <a:gd name="connsiteY35" fmla="*/ 1758233 h 2292475"/>
                <a:gd name="connsiteX36" fmla="*/ 1329507 w 2978923"/>
                <a:gd name="connsiteY36" fmla="*/ 2287316 h 2292475"/>
                <a:gd name="connsiteX37" fmla="*/ 1329507 w 2978923"/>
                <a:gd name="connsiteY37" fmla="*/ 2287316 h 2292475"/>
                <a:gd name="connsiteX38" fmla="*/ 1330154 w 2978923"/>
                <a:gd name="connsiteY38" fmla="*/ 2297677 h 2292475"/>
                <a:gd name="connsiteX39" fmla="*/ 1341164 w 2978923"/>
                <a:gd name="connsiteY39" fmla="*/ 2297677 h 2292475"/>
                <a:gd name="connsiteX40" fmla="*/ 1390380 w 2978923"/>
                <a:gd name="connsiteY40" fmla="*/ 2286668 h 2292475"/>
                <a:gd name="connsiteX41" fmla="*/ 2421995 w 2978923"/>
                <a:gd name="connsiteY41" fmla="*/ 1955101 h 2292475"/>
                <a:gd name="connsiteX42" fmla="*/ 2942011 w 2978923"/>
                <a:gd name="connsiteY42" fmla="*/ 1788022 h 2292475"/>
                <a:gd name="connsiteX43" fmla="*/ 2982810 w 2978923"/>
                <a:gd name="connsiteY43" fmla="*/ 1732977 h 2292475"/>
                <a:gd name="connsiteX44" fmla="*/ 2982810 w 2978923"/>
                <a:gd name="connsiteY44" fmla="*/ 651498 h 2292475"/>
                <a:gd name="connsiteX45" fmla="*/ 2942011 w 2978923"/>
                <a:gd name="connsiteY45" fmla="*/ 593862 h 229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978923" h="2292475">
                  <a:moveTo>
                    <a:pt x="2942011" y="593862"/>
                  </a:moveTo>
                  <a:cubicBezTo>
                    <a:pt x="2838396" y="550474"/>
                    <a:pt x="2733487" y="510323"/>
                    <a:pt x="2629224" y="467582"/>
                  </a:cubicBezTo>
                  <a:cubicBezTo>
                    <a:pt x="2619510" y="463696"/>
                    <a:pt x="2609796" y="458516"/>
                    <a:pt x="2599435" y="463696"/>
                  </a:cubicBezTo>
                  <a:cubicBezTo>
                    <a:pt x="2598787" y="441031"/>
                    <a:pt x="2598140" y="417717"/>
                    <a:pt x="2597492" y="395051"/>
                  </a:cubicBezTo>
                  <a:cubicBezTo>
                    <a:pt x="2599435" y="392461"/>
                    <a:pt x="2600730" y="389871"/>
                    <a:pt x="2602025" y="386633"/>
                  </a:cubicBezTo>
                  <a:cubicBezTo>
                    <a:pt x="2606558" y="365910"/>
                    <a:pt x="2595549" y="352311"/>
                    <a:pt x="2580007" y="341949"/>
                  </a:cubicBezTo>
                  <a:cubicBezTo>
                    <a:pt x="2562522" y="330940"/>
                    <a:pt x="2543094" y="323816"/>
                    <a:pt x="2523667" y="318636"/>
                  </a:cubicBezTo>
                  <a:cubicBezTo>
                    <a:pt x="2423290" y="291437"/>
                    <a:pt x="2320323" y="285609"/>
                    <a:pt x="2216708" y="287551"/>
                  </a:cubicBezTo>
                  <a:cubicBezTo>
                    <a:pt x="2198575" y="288199"/>
                    <a:pt x="2181738" y="284961"/>
                    <a:pt x="2164900" y="278485"/>
                  </a:cubicBezTo>
                  <a:cubicBezTo>
                    <a:pt x="2084599" y="246753"/>
                    <a:pt x="2004945" y="212431"/>
                    <a:pt x="1924644" y="181346"/>
                  </a:cubicBezTo>
                  <a:cubicBezTo>
                    <a:pt x="1916225" y="178108"/>
                    <a:pt x="1907807" y="170985"/>
                    <a:pt x="1898093" y="175518"/>
                  </a:cubicBezTo>
                  <a:cubicBezTo>
                    <a:pt x="1898093" y="148966"/>
                    <a:pt x="1897445" y="121768"/>
                    <a:pt x="1897445" y="95216"/>
                  </a:cubicBezTo>
                  <a:cubicBezTo>
                    <a:pt x="1903273" y="71255"/>
                    <a:pt x="1888379" y="58304"/>
                    <a:pt x="1870246" y="49237"/>
                  </a:cubicBezTo>
                  <a:cubicBezTo>
                    <a:pt x="1843695" y="35638"/>
                    <a:pt x="1815849" y="27219"/>
                    <a:pt x="1786707" y="21391"/>
                  </a:cubicBezTo>
                  <a:cubicBezTo>
                    <a:pt x="1655246" y="-4513"/>
                    <a:pt x="1523137" y="-5808"/>
                    <a:pt x="1390380" y="11677"/>
                  </a:cubicBezTo>
                  <a:cubicBezTo>
                    <a:pt x="1342458" y="18153"/>
                    <a:pt x="1295184" y="27219"/>
                    <a:pt x="1251796" y="49237"/>
                  </a:cubicBezTo>
                  <a:cubicBezTo>
                    <a:pt x="1231073" y="59599"/>
                    <a:pt x="1216178" y="73846"/>
                    <a:pt x="1227835" y="99750"/>
                  </a:cubicBezTo>
                  <a:cubicBezTo>
                    <a:pt x="1227835" y="99750"/>
                    <a:pt x="1227835" y="99750"/>
                    <a:pt x="1227835" y="99750"/>
                  </a:cubicBezTo>
                  <a:cubicBezTo>
                    <a:pt x="1218769" y="106226"/>
                    <a:pt x="1223302" y="115939"/>
                    <a:pt x="1223302" y="124358"/>
                  </a:cubicBezTo>
                  <a:cubicBezTo>
                    <a:pt x="1222654" y="152204"/>
                    <a:pt x="1222654" y="179403"/>
                    <a:pt x="1222006" y="207250"/>
                  </a:cubicBezTo>
                  <a:cubicBezTo>
                    <a:pt x="1211645" y="202717"/>
                    <a:pt x="1201283" y="207250"/>
                    <a:pt x="1191570" y="210488"/>
                  </a:cubicBezTo>
                  <a:cubicBezTo>
                    <a:pt x="1139115" y="225383"/>
                    <a:pt x="1086660" y="240277"/>
                    <a:pt x="1034852" y="256467"/>
                  </a:cubicBezTo>
                  <a:cubicBezTo>
                    <a:pt x="1016720" y="262295"/>
                    <a:pt x="998587" y="262943"/>
                    <a:pt x="979807" y="257762"/>
                  </a:cubicBezTo>
                  <a:cubicBezTo>
                    <a:pt x="924114" y="243515"/>
                    <a:pt x="867773" y="235096"/>
                    <a:pt x="810785" y="233801"/>
                  </a:cubicBezTo>
                  <a:cubicBezTo>
                    <a:pt x="703933" y="231211"/>
                    <a:pt x="597080" y="230563"/>
                    <a:pt x="491523" y="255172"/>
                  </a:cubicBezTo>
                  <a:cubicBezTo>
                    <a:pt x="477275" y="258410"/>
                    <a:pt x="461733" y="259705"/>
                    <a:pt x="452019" y="273304"/>
                  </a:cubicBezTo>
                  <a:cubicBezTo>
                    <a:pt x="442305" y="278485"/>
                    <a:pt x="431944" y="284313"/>
                    <a:pt x="422230" y="288847"/>
                  </a:cubicBezTo>
                  <a:cubicBezTo>
                    <a:pt x="400860" y="298560"/>
                    <a:pt x="391146" y="314102"/>
                    <a:pt x="398917" y="337416"/>
                  </a:cubicBezTo>
                  <a:cubicBezTo>
                    <a:pt x="391146" y="344539"/>
                    <a:pt x="395031" y="354253"/>
                    <a:pt x="394384" y="362024"/>
                  </a:cubicBezTo>
                  <a:cubicBezTo>
                    <a:pt x="393089" y="393109"/>
                    <a:pt x="393089" y="423546"/>
                    <a:pt x="392441" y="454630"/>
                  </a:cubicBezTo>
                  <a:cubicBezTo>
                    <a:pt x="374308" y="459811"/>
                    <a:pt x="356824" y="464344"/>
                    <a:pt x="338691" y="469525"/>
                  </a:cubicBezTo>
                  <a:cubicBezTo>
                    <a:pt x="227305" y="498666"/>
                    <a:pt x="119157" y="540760"/>
                    <a:pt x="5828" y="562131"/>
                  </a:cubicBezTo>
                  <a:cubicBezTo>
                    <a:pt x="0" y="563425"/>
                    <a:pt x="0" y="567959"/>
                    <a:pt x="1295" y="572492"/>
                  </a:cubicBezTo>
                  <a:cubicBezTo>
                    <a:pt x="1295" y="574435"/>
                    <a:pt x="648" y="575730"/>
                    <a:pt x="648" y="577672"/>
                  </a:cubicBezTo>
                  <a:cubicBezTo>
                    <a:pt x="648" y="962342"/>
                    <a:pt x="648" y="1347012"/>
                    <a:pt x="0" y="1732329"/>
                  </a:cubicBezTo>
                  <a:cubicBezTo>
                    <a:pt x="0" y="1747871"/>
                    <a:pt x="6476" y="1753052"/>
                    <a:pt x="19428" y="1758233"/>
                  </a:cubicBezTo>
                  <a:cubicBezTo>
                    <a:pt x="455905" y="1934378"/>
                    <a:pt x="893030" y="2111171"/>
                    <a:pt x="1329507" y="2287316"/>
                  </a:cubicBezTo>
                  <a:lnTo>
                    <a:pt x="1329507" y="2287316"/>
                  </a:lnTo>
                  <a:cubicBezTo>
                    <a:pt x="1329507" y="2290554"/>
                    <a:pt x="1329507" y="2294439"/>
                    <a:pt x="1330154" y="2297677"/>
                  </a:cubicBezTo>
                  <a:cubicBezTo>
                    <a:pt x="1334040" y="2297677"/>
                    <a:pt x="1337278" y="2297677"/>
                    <a:pt x="1341164" y="2297677"/>
                  </a:cubicBezTo>
                  <a:cubicBezTo>
                    <a:pt x="1357353" y="2291849"/>
                    <a:pt x="1374191" y="2291849"/>
                    <a:pt x="1390380" y="2286668"/>
                  </a:cubicBezTo>
                  <a:cubicBezTo>
                    <a:pt x="1734252" y="2175930"/>
                    <a:pt x="2078123" y="2065839"/>
                    <a:pt x="2421995" y="1955101"/>
                  </a:cubicBezTo>
                  <a:cubicBezTo>
                    <a:pt x="2595549" y="1899408"/>
                    <a:pt x="2768456" y="1844363"/>
                    <a:pt x="2942011" y="1788022"/>
                  </a:cubicBezTo>
                  <a:cubicBezTo>
                    <a:pt x="2977629" y="1776366"/>
                    <a:pt x="2982810" y="1771185"/>
                    <a:pt x="2982810" y="1732977"/>
                  </a:cubicBezTo>
                  <a:cubicBezTo>
                    <a:pt x="2982810" y="1372268"/>
                    <a:pt x="2982810" y="1012207"/>
                    <a:pt x="2982810" y="651498"/>
                  </a:cubicBezTo>
                  <a:cubicBezTo>
                    <a:pt x="2980867" y="612643"/>
                    <a:pt x="2977629" y="608757"/>
                    <a:pt x="2942011" y="593862"/>
                  </a:cubicBezTo>
                  <a:close/>
                </a:path>
              </a:pathLst>
            </a:custGeom>
            <a:solidFill>
              <a:schemeClr val="accent1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0E29FA49-E917-4A42-98D4-D241FB2F7D62}"/>
                </a:ext>
              </a:extLst>
            </p:cNvPr>
            <p:cNvSpPr/>
            <p:nvPr userDrawn="1"/>
          </p:nvSpPr>
          <p:spPr>
            <a:xfrm>
              <a:off x="48710" y="3668339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5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1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5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9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4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6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1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8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5"/>
                  </a:cubicBezTo>
                  <a:cubicBezTo>
                    <a:pt x="3557954" y="134052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1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6"/>
                    <a:pt x="2084034" y="287531"/>
                  </a:cubicBezTo>
                  <a:cubicBezTo>
                    <a:pt x="2063959" y="297892"/>
                    <a:pt x="2047769" y="311492"/>
                    <a:pt x="2059426" y="337395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9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1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4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6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1"/>
                    <a:pt x="659332" y="2493230"/>
                    <a:pt x="973414" y="2620158"/>
                  </a:cubicBezTo>
                  <a:cubicBezTo>
                    <a:pt x="1090628" y="2667432"/>
                    <a:pt x="1207842" y="2714058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8" y="2321618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5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A059FA10-1062-4569-A6B4-E2E7CD97B1BD}"/>
                </a:ext>
              </a:extLst>
            </p:cNvPr>
            <p:cNvSpPr/>
            <p:nvPr userDrawn="1"/>
          </p:nvSpPr>
          <p:spPr>
            <a:xfrm>
              <a:off x="-704803" y="5597759"/>
              <a:ext cx="1252929" cy="1057023"/>
            </a:xfrm>
            <a:custGeom>
              <a:avLst/>
              <a:gdLst>
                <a:gd name="connsiteX0" fmla="*/ 844440 w 1252929"/>
                <a:gd name="connsiteY0" fmla="*/ 260328 h 1057022"/>
                <a:gd name="connsiteX1" fmla="*/ 846312 w 1252929"/>
                <a:gd name="connsiteY1" fmla="*/ 269690 h 1057022"/>
                <a:gd name="connsiteX2" fmla="*/ 846624 w 1252929"/>
                <a:gd name="connsiteY2" fmla="*/ 358628 h 1057022"/>
                <a:gd name="connsiteX3" fmla="*/ 833517 w 1252929"/>
                <a:gd name="connsiteY3" fmla="*/ 382969 h 1057022"/>
                <a:gd name="connsiteX4" fmla="*/ 748012 w 1252929"/>
                <a:gd name="connsiteY4" fmla="*/ 412927 h 1057022"/>
                <a:gd name="connsiteX5" fmla="*/ 577002 w 1252929"/>
                <a:gd name="connsiteY5" fmla="*/ 406061 h 1057022"/>
                <a:gd name="connsiteX6" fmla="*/ 567016 w 1252929"/>
                <a:gd name="connsiteY6" fmla="*/ 403565 h 1057022"/>
                <a:gd name="connsiteX7" fmla="*/ 520519 w 1252929"/>
                <a:gd name="connsiteY7" fmla="*/ 340216 h 1057022"/>
                <a:gd name="connsiteX8" fmla="*/ 520519 w 1252929"/>
                <a:gd name="connsiteY8" fmla="*/ 266881 h 1057022"/>
                <a:gd name="connsiteX9" fmla="*/ 522392 w 1252929"/>
                <a:gd name="connsiteY9" fmla="*/ 262825 h 1057022"/>
                <a:gd name="connsiteX10" fmla="*/ 611954 w 1252929"/>
                <a:gd name="connsiteY10" fmla="*/ 289662 h 1057022"/>
                <a:gd name="connsiteX11" fmla="*/ 754254 w 1252929"/>
                <a:gd name="connsiteY11" fmla="*/ 289662 h 1057022"/>
                <a:gd name="connsiteX12" fmla="*/ 816978 w 1252929"/>
                <a:gd name="connsiteY12" fmla="*/ 276556 h 1057022"/>
                <a:gd name="connsiteX13" fmla="*/ 844440 w 1252929"/>
                <a:gd name="connsiteY13" fmla="*/ 260328 h 1057022"/>
                <a:gd name="connsiteX14" fmla="*/ 312 w 1252929"/>
                <a:gd name="connsiteY14" fmla="*/ 230370 h 1057022"/>
                <a:gd name="connsiteX15" fmla="*/ 93619 w 1252929"/>
                <a:gd name="connsiteY15" fmla="*/ 267505 h 1057022"/>
                <a:gd name="connsiteX16" fmla="*/ 629742 w 1252929"/>
                <a:gd name="connsiteY16" fmla="*/ 486885 h 1057022"/>
                <a:gd name="connsiteX17" fmla="*/ 641288 w 1252929"/>
                <a:gd name="connsiteY17" fmla="*/ 501240 h 1057022"/>
                <a:gd name="connsiteX18" fmla="*/ 640664 w 1252929"/>
                <a:gd name="connsiteY18" fmla="*/ 1057022 h 1057022"/>
                <a:gd name="connsiteX19" fmla="*/ 9362 w 1252929"/>
                <a:gd name="connsiteY19" fmla="*/ 802067 h 1057022"/>
                <a:gd name="connsiteX20" fmla="*/ 0 w 1252929"/>
                <a:gd name="connsiteY20" fmla="*/ 789585 h 1057022"/>
                <a:gd name="connsiteX21" fmla="*/ 312 w 1252929"/>
                <a:gd name="connsiteY21" fmla="*/ 233179 h 1057022"/>
                <a:gd name="connsiteX22" fmla="*/ 312 w 1252929"/>
                <a:gd name="connsiteY22" fmla="*/ 230370 h 1057022"/>
                <a:gd name="connsiteX23" fmla="*/ 1251992 w 1252929"/>
                <a:gd name="connsiteY23" fmla="*/ 140808 h 1057022"/>
                <a:gd name="connsiteX24" fmla="*/ 1252929 w 1252929"/>
                <a:gd name="connsiteY24" fmla="*/ 178255 h 1057022"/>
                <a:gd name="connsiteX25" fmla="*/ 1252616 w 1252929"/>
                <a:gd name="connsiteY25" fmla="*/ 245349 h 1057022"/>
                <a:gd name="connsiteX26" fmla="*/ 1244815 w 1252929"/>
                <a:gd name="connsiteY26" fmla="*/ 261577 h 1057022"/>
                <a:gd name="connsiteX27" fmla="*/ 1155253 w 1252929"/>
                <a:gd name="connsiteY27" fmla="*/ 294656 h 1057022"/>
                <a:gd name="connsiteX28" fmla="*/ 1001719 w 1252929"/>
                <a:gd name="connsiteY28" fmla="*/ 292159 h 1057022"/>
                <a:gd name="connsiteX29" fmla="*/ 938994 w 1252929"/>
                <a:gd name="connsiteY29" fmla="*/ 269690 h 1057022"/>
                <a:gd name="connsiteX30" fmla="*/ 927136 w 1252929"/>
                <a:gd name="connsiteY30" fmla="*/ 249095 h 1057022"/>
                <a:gd name="connsiteX31" fmla="*/ 927448 w 1252929"/>
                <a:gd name="connsiteY31" fmla="*/ 156099 h 1057022"/>
                <a:gd name="connsiteX32" fmla="*/ 937746 w 1252929"/>
                <a:gd name="connsiteY32" fmla="*/ 149233 h 1057022"/>
                <a:gd name="connsiteX33" fmla="*/ 1013889 w 1252929"/>
                <a:gd name="connsiteY33" fmla="*/ 170454 h 1057022"/>
                <a:gd name="connsiteX34" fmla="*/ 1143707 w 1252929"/>
                <a:gd name="connsiteY34" fmla="*/ 172950 h 1057022"/>
                <a:gd name="connsiteX35" fmla="*/ 1231396 w 1252929"/>
                <a:gd name="connsiteY35" fmla="*/ 154851 h 1057022"/>
                <a:gd name="connsiteX36" fmla="*/ 1251992 w 1252929"/>
                <a:gd name="connsiteY36" fmla="*/ 140808 h 1057022"/>
                <a:gd name="connsiteX37" fmla="*/ 516150 w 1252929"/>
                <a:gd name="connsiteY37" fmla="*/ 112098 h 1057022"/>
                <a:gd name="connsiteX38" fmla="*/ 516150 w 1252929"/>
                <a:gd name="connsiteY38" fmla="*/ 221008 h 1057022"/>
                <a:gd name="connsiteX39" fmla="*/ 510221 w 1252929"/>
                <a:gd name="connsiteY39" fmla="*/ 231619 h 1057022"/>
                <a:gd name="connsiteX40" fmla="*/ 426900 w 1252929"/>
                <a:gd name="connsiteY40" fmla="*/ 265633 h 1057022"/>
                <a:gd name="connsiteX41" fmla="*/ 242160 w 1252929"/>
                <a:gd name="connsiteY41" fmla="*/ 259080 h 1057022"/>
                <a:gd name="connsiteX42" fmla="*/ 235919 w 1252929"/>
                <a:gd name="connsiteY42" fmla="*/ 257520 h 1057022"/>
                <a:gd name="connsiteX43" fmla="*/ 189109 w 1252929"/>
                <a:gd name="connsiteY43" fmla="*/ 192610 h 1057022"/>
                <a:gd name="connsiteX44" fmla="*/ 188797 w 1252929"/>
                <a:gd name="connsiteY44" fmla="*/ 173262 h 1057022"/>
                <a:gd name="connsiteX45" fmla="*/ 189733 w 1252929"/>
                <a:gd name="connsiteY45" fmla="*/ 128637 h 1057022"/>
                <a:gd name="connsiteX46" fmla="*/ 191918 w 1252929"/>
                <a:gd name="connsiteY46" fmla="*/ 117091 h 1057022"/>
                <a:gd name="connsiteX47" fmla="*/ 267749 w 1252929"/>
                <a:gd name="connsiteY47" fmla="*/ 142680 h 1057022"/>
                <a:gd name="connsiteX48" fmla="*/ 378219 w 1252929"/>
                <a:gd name="connsiteY48" fmla="*/ 147985 h 1057022"/>
                <a:gd name="connsiteX49" fmla="*/ 482136 w 1252929"/>
                <a:gd name="connsiteY49" fmla="*/ 132694 h 1057022"/>
                <a:gd name="connsiteX50" fmla="*/ 516150 w 1252929"/>
                <a:gd name="connsiteY50" fmla="*/ 112098 h 1057022"/>
                <a:gd name="connsiteX51" fmla="*/ 914342 w 1252929"/>
                <a:gd name="connsiteY51" fmla="*/ 380 h 1057022"/>
                <a:gd name="connsiteX52" fmla="*/ 914654 w 1252929"/>
                <a:gd name="connsiteY52" fmla="*/ 39700 h 1057022"/>
                <a:gd name="connsiteX53" fmla="*/ 914654 w 1252929"/>
                <a:gd name="connsiteY53" fmla="*/ 100240 h 1057022"/>
                <a:gd name="connsiteX54" fmla="*/ 901859 w 1252929"/>
                <a:gd name="connsiteY54" fmla="*/ 123332 h 1057022"/>
                <a:gd name="connsiteX55" fmla="*/ 817290 w 1252929"/>
                <a:gd name="connsiteY55" fmla="*/ 152354 h 1057022"/>
                <a:gd name="connsiteX56" fmla="*/ 643784 w 1252929"/>
                <a:gd name="connsiteY56" fmla="*/ 145177 h 1057022"/>
                <a:gd name="connsiteX57" fmla="*/ 596039 w 1252929"/>
                <a:gd name="connsiteY57" fmla="*/ 123957 h 1057022"/>
                <a:gd name="connsiteX58" fmla="*/ 588861 w 1252929"/>
                <a:gd name="connsiteY58" fmla="*/ 108978 h 1057022"/>
                <a:gd name="connsiteX59" fmla="*/ 588861 w 1252929"/>
                <a:gd name="connsiteY59" fmla="*/ 54991 h 1057022"/>
                <a:gd name="connsiteX60" fmla="*/ 589485 w 1252929"/>
                <a:gd name="connsiteY60" fmla="*/ 14423 h 1057022"/>
                <a:gd name="connsiteX61" fmla="*/ 591670 w 1252929"/>
                <a:gd name="connsiteY61" fmla="*/ 2564 h 1057022"/>
                <a:gd name="connsiteX62" fmla="*/ 601344 w 1252929"/>
                <a:gd name="connsiteY62" fmla="*/ 3813 h 1057022"/>
                <a:gd name="connsiteX63" fmla="*/ 715246 w 1252929"/>
                <a:gd name="connsiteY63" fmla="*/ 27841 h 1057022"/>
                <a:gd name="connsiteX64" fmla="*/ 837262 w 1252929"/>
                <a:gd name="connsiteY64" fmla="*/ 23473 h 1057022"/>
                <a:gd name="connsiteX65" fmla="*/ 906852 w 1252929"/>
                <a:gd name="connsiteY65" fmla="*/ 1628 h 1057022"/>
                <a:gd name="connsiteX66" fmla="*/ 914342 w 1252929"/>
                <a:gd name="connsiteY66" fmla="*/ 380 h 105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52929" h="1057022">
                  <a:moveTo>
                    <a:pt x="844440" y="260328"/>
                  </a:moveTo>
                  <a:cubicBezTo>
                    <a:pt x="848497" y="263137"/>
                    <a:pt x="846312" y="266881"/>
                    <a:pt x="846312" y="269690"/>
                  </a:cubicBezTo>
                  <a:cubicBezTo>
                    <a:pt x="846624" y="299336"/>
                    <a:pt x="845688" y="328982"/>
                    <a:pt x="846624" y="358628"/>
                  </a:cubicBezTo>
                  <a:cubicBezTo>
                    <a:pt x="846936" y="370174"/>
                    <a:pt x="842255" y="377040"/>
                    <a:pt x="833517" y="382969"/>
                  </a:cubicBezTo>
                  <a:cubicBezTo>
                    <a:pt x="807928" y="400756"/>
                    <a:pt x="778282" y="408246"/>
                    <a:pt x="748012" y="412927"/>
                  </a:cubicBezTo>
                  <a:cubicBezTo>
                    <a:pt x="690593" y="421977"/>
                    <a:pt x="633485" y="421040"/>
                    <a:pt x="577002" y="406061"/>
                  </a:cubicBezTo>
                  <a:cubicBezTo>
                    <a:pt x="573570" y="405125"/>
                    <a:pt x="570449" y="404501"/>
                    <a:pt x="567016" y="403565"/>
                  </a:cubicBezTo>
                  <a:cubicBezTo>
                    <a:pt x="521768" y="388898"/>
                    <a:pt x="520519" y="387338"/>
                    <a:pt x="520519" y="340216"/>
                  </a:cubicBezTo>
                  <a:cubicBezTo>
                    <a:pt x="520519" y="315875"/>
                    <a:pt x="520519" y="291223"/>
                    <a:pt x="520519" y="266881"/>
                  </a:cubicBezTo>
                  <a:cubicBezTo>
                    <a:pt x="521455" y="265946"/>
                    <a:pt x="521768" y="265321"/>
                    <a:pt x="522392" y="262825"/>
                  </a:cubicBezTo>
                  <a:cubicBezTo>
                    <a:pt x="550165" y="281237"/>
                    <a:pt x="581059" y="285918"/>
                    <a:pt x="611954" y="289662"/>
                  </a:cubicBezTo>
                  <a:cubicBezTo>
                    <a:pt x="659387" y="295279"/>
                    <a:pt x="706820" y="294655"/>
                    <a:pt x="754254" y="289662"/>
                  </a:cubicBezTo>
                  <a:cubicBezTo>
                    <a:pt x="775474" y="287478"/>
                    <a:pt x="796694" y="283421"/>
                    <a:pt x="816978" y="276556"/>
                  </a:cubicBezTo>
                  <a:cubicBezTo>
                    <a:pt x="827276" y="273123"/>
                    <a:pt x="836950" y="268754"/>
                    <a:pt x="844440" y="260328"/>
                  </a:cubicBezTo>
                  <a:close/>
                  <a:moveTo>
                    <a:pt x="312" y="230370"/>
                  </a:moveTo>
                  <a:cubicBezTo>
                    <a:pt x="32142" y="240668"/>
                    <a:pt x="62725" y="254711"/>
                    <a:pt x="93619" y="267505"/>
                  </a:cubicBezTo>
                  <a:cubicBezTo>
                    <a:pt x="272430" y="340528"/>
                    <a:pt x="450930" y="413862"/>
                    <a:pt x="629742" y="486885"/>
                  </a:cubicBezTo>
                  <a:cubicBezTo>
                    <a:pt x="636295" y="489694"/>
                    <a:pt x="641288" y="491878"/>
                    <a:pt x="641288" y="501240"/>
                  </a:cubicBezTo>
                  <a:cubicBezTo>
                    <a:pt x="640976" y="686604"/>
                    <a:pt x="640976" y="871657"/>
                    <a:pt x="640664" y="1057022"/>
                  </a:cubicBezTo>
                  <a:cubicBezTo>
                    <a:pt x="430334" y="971829"/>
                    <a:pt x="220004" y="886948"/>
                    <a:pt x="9362" y="802067"/>
                  </a:cubicBezTo>
                  <a:cubicBezTo>
                    <a:pt x="3121" y="799571"/>
                    <a:pt x="0" y="797074"/>
                    <a:pt x="0" y="789585"/>
                  </a:cubicBezTo>
                  <a:cubicBezTo>
                    <a:pt x="312" y="604220"/>
                    <a:pt x="312" y="418855"/>
                    <a:pt x="312" y="233179"/>
                  </a:cubicBezTo>
                  <a:cubicBezTo>
                    <a:pt x="0" y="231931"/>
                    <a:pt x="312" y="230994"/>
                    <a:pt x="312" y="230370"/>
                  </a:cubicBezTo>
                  <a:close/>
                  <a:moveTo>
                    <a:pt x="1251992" y="140808"/>
                  </a:moveTo>
                  <a:cubicBezTo>
                    <a:pt x="1252304" y="153290"/>
                    <a:pt x="1252616" y="165773"/>
                    <a:pt x="1252929" y="178255"/>
                  </a:cubicBezTo>
                  <a:cubicBezTo>
                    <a:pt x="1252616" y="200724"/>
                    <a:pt x="1252304" y="222881"/>
                    <a:pt x="1252616" y="245349"/>
                  </a:cubicBezTo>
                  <a:cubicBezTo>
                    <a:pt x="1252616" y="252527"/>
                    <a:pt x="1250432" y="257208"/>
                    <a:pt x="1244815" y="261577"/>
                  </a:cubicBezTo>
                  <a:cubicBezTo>
                    <a:pt x="1218290" y="281861"/>
                    <a:pt x="1187083" y="289351"/>
                    <a:pt x="1155253" y="294656"/>
                  </a:cubicBezTo>
                  <a:cubicBezTo>
                    <a:pt x="1104075" y="303081"/>
                    <a:pt x="1052584" y="302457"/>
                    <a:pt x="1001719" y="292159"/>
                  </a:cubicBezTo>
                  <a:cubicBezTo>
                    <a:pt x="979874" y="287790"/>
                    <a:pt x="958654" y="280925"/>
                    <a:pt x="938994" y="269690"/>
                  </a:cubicBezTo>
                  <a:cubicBezTo>
                    <a:pt x="930881" y="265010"/>
                    <a:pt x="926824" y="259392"/>
                    <a:pt x="927136" y="249095"/>
                  </a:cubicBezTo>
                  <a:cubicBezTo>
                    <a:pt x="927760" y="218200"/>
                    <a:pt x="927448" y="187305"/>
                    <a:pt x="927448" y="156099"/>
                  </a:cubicBezTo>
                  <a:cubicBezTo>
                    <a:pt x="927448" y="148297"/>
                    <a:pt x="926200" y="142368"/>
                    <a:pt x="937746" y="149233"/>
                  </a:cubicBezTo>
                  <a:cubicBezTo>
                    <a:pt x="960839" y="163277"/>
                    <a:pt x="987676" y="167021"/>
                    <a:pt x="1013889" y="170454"/>
                  </a:cubicBezTo>
                  <a:cubicBezTo>
                    <a:pt x="1056954" y="176071"/>
                    <a:pt x="1100330" y="177007"/>
                    <a:pt x="1143707" y="172950"/>
                  </a:cubicBezTo>
                  <a:cubicBezTo>
                    <a:pt x="1173665" y="170141"/>
                    <a:pt x="1203311" y="166085"/>
                    <a:pt x="1231396" y="154851"/>
                  </a:cubicBezTo>
                  <a:cubicBezTo>
                    <a:pt x="1239198" y="152354"/>
                    <a:pt x="1246687" y="147985"/>
                    <a:pt x="1251992" y="140808"/>
                  </a:cubicBezTo>
                  <a:close/>
                  <a:moveTo>
                    <a:pt x="516150" y="112098"/>
                  </a:moveTo>
                  <a:cubicBezTo>
                    <a:pt x="516150" y="150169"/>
                    <a:pt x="516150" y="185745"/>
                    <a:pt x="516150" y="221008"/>
                  </a:cubicBezTo>
                  <a:cubicBezTo>
                    <a:pt x="516150" y="226001"/>
                    <a:pt x="513654" y="228498"/>
                    <a:pt x="510221" y="231619"/>
                  </a:cubicBezTo>
                  <a:cubicBezTo>
                    <a:pt x="486504" y="252839"/>
                    <a:pt x="456859" y="260953"/>
                    <a:pt x="426900" y="265633"/>
                  </a:cubicBezTo>
                  <a:cubicBezTo>
                    <a:pt x="365112" y="275932"/>
                    <a:pt x="303324" y="276556"/>
                    <a:pt x="242160" y="259080"/>
                  </a:cubicBezTo>
                  <a:cubicBezTo>
                    <a:pt x="239975" y="258456"/>
                    <a:pt x="238103" y="258144"/>
                    <a:pt x="235919" y="257520"/>
                  </a:cubicBezTo>
                  <a:cubicBezTo>
                    <a:pt x="190046" y="241917"/>
                    <a:pt x="189109" y="240669"/>
                    <a:pt x="189109" y="192610"/>
                  </a:cubicBezTo>
                  <a:cubicBezTo>
                    <a:pt x="189109" y="186057"/>
                    <a:pt x="188797" y="179816"/>
                    <a:pt x="188797" y="173262"/>
                  </a:cubicBezTo>
                  <a:cubicBezTo>
                    <a:pt x="189109" y="158283"/>
                    <a:pt x="189109" y="143616"/>
                    <a:pt x="189733" y="128637"/>
                  </a:cubicBezTo>
                  <a:cubicBezTo>
                    <a:pt x="190046" y="124892"/>
                    <a:pt x="188173" y="120523"/>
                    <a:pt x="191918" y="117091"/>
                  </a:cubicBezTo>
                  <a:cubicBezTo>
                    <a:pt x="214386" y="133630"/>
                    <a:pt x="241223" y="138623"/>
                    <a:pt x="267749" y="142680"/>
                  </a:cubicBezTo>
                  <a:cubicBezTo>
                    <a:pt x="304260" y="148297"/>
                    <a:pt x="341396" y="149545"/>
                    <a:pt x="378219" y="147985"/>
                  </a:cubicBezTo>
                  <a:cubicBezTo>
                    <a:pt x="413170" y="146425"/>
                    <a:pt x="448433" y="143616"/>
                    <a:pt x="482136" y="132694"/>
                  </a:cubicBezTo>
                  <a:cubicBezTo>
                    <a:pt x="494306" y="128637"/>
                    <a:pt x="506476" y="124892"/>
                    <a:pt x="516150" y="112098"/>
                  </a:cubicBezTo>
                  <a:close/>
                  <a:moveTo>
                    <a:pt x="914342" y="380"/>
                  </a:moveTo>
                  <a:cubicBezTo>
                    <a:pt x="914342" y="13487"/>
                    <a:pt x="914654" y="26593"/>
                    <a:pt x="914654" y="39700"/>
                  </a:cubicBezTo>
                  <a:cubicBezTo>
                    <a:pt x="914654" y="59984"/>
                    <a:pt x="913717" y="79956"/>
                    <a:pt x="914654" y="100240"/>
                  </a:cubicBezTo>
                  <a:cubicBezTo>
                    <a:pt x="915277" y="111474"/>
                    <a:pt x="910285" y="117715"/>
                    <a:pt x="901859" y="123332"/>
                  </a:cubicBezTo>
                  <a:cubicBezTo>
                    <a:pt x="876270" y="140184"/>
                    <a:pt x="847248" y="147674"/>
                    <a:pt x="817290" y="152354"/>
                  </a:cubicBezTo>
                  <a:cubicBezTo>
                    <a:pt x="759247" y="161716"/>
                    <a:pt x="701203" y="160468"/>
                    <a:pt x="643784" y="145177"/>
                  </a:cubicBezTo>
                  <a:cubicBezTo>
                    <a:pt x="626933" y="140496"/>
                    <a:pt x="610393" y="134567"/>
                    <a:pt x="596039" y="123957"/>
                  </a:cubicBezTo>
                  <a:cubicBezTo>
                    <a:pt x="590421" y="119900"/>
                    <a:pt x="588549" y="115531"/>
                    <a:pt x="588861" y="108978"/>
                  </a:cubicBezTo>
                  <a:cubicBezTo>
                    <a:pt x="589173" y="90878"/>
                    <a:pt x="588861" y="73090"/>
                    <a:pt x="588861" y="54991"/>
                  </a:cubicBezTo>
                  <a:cubicBezTo>
                    <a:pt x="588861" y="41572"/>
                    <a:pt x="588861" y="27841"/>
                    <a:pt x="589485" y="14423"/>
                  </a:cubicBezTo>
                  <a:cubicBezTo>
                    <a:pt x="589485" y="10366"/>
                    <a:pt x="587301" y="5997"/>
                    <a:pt x="591670" y="2564"/>
                  </a:cubicBezTo>
                  <a:cubicBezTo>
                    <a:pt x="595102" y="692"/>
                    <a:pt x="598535" y="2253"/>
                    <a:pt x="601344" y="3813"/>
                  </a:cubicBezTo>
                  <a:cubicBezTo>
                    <a:pt x="636919" y="22536"/>
                    <a:pt x="675927" y="26281"/>
                    <a:pt x="715246" y="27841"/>
                  </a:cubicBezTo>
                  <a:cubicBezTo>
                    <a:pt x="756126" y="29714"/>
                    <a:pt x="796694" y="29714"/>
                    <a:pt x="837262" y="23473"/>
                  </a:cubicBezTo>
                  <a:cubicBezTo>
                    <a:pt x="861603" y="19728"/>
                    <a:pt x="885632" y="15047"/>
                    <a:pt x="906852" y="1628"/>
                  </a:cubicBezTo>
                  <a:cubicBezTo>
                    <a:pt x="909037" y="380"/>
                    <a:pt x="911533" y="-556"/>
                    <a:pt x="914342" y="38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BCBECA52-2F05-457B-AD7B-5E610AE938D2}"/>
                </a:ext>
              </a:extLst>
            </p:cNvPr>
            <p:cNvSpPr/>
            <p:nvPr userDrawn="1"/>
          </p:nvSpPr>
          <p:spPr>
            <a:xfrm>
              <a:off x="48086" y="3718268"/>
              <a:ext cx="2032825" cy="1286008"/>
            </a:xfrm>
            <a:custGeom>
              <a:avLst/>
              <a:gdLst>
                <a:gd name="connsiteX0" fmla="*/ 847600 w 2032825"/>
                <a:gd name="connsiteY0" fmla="*/ 490873 h 1286008"/>
                <a:gd name="connsiteX1" fmla="*/ 847600 w 2032825"/>
                <a:gd name="connsiteY1" fmla="*/ 549229 h 1286008"/>
                <a:gd name="connsiteX2" fmla="*/ 847912 w 2032825"/>
                <a:gd name="connsiteY2" fmla="*/ 578875 h 1286008"/>
                <a:gd name="connsiteX3" fmla="*/ 817642 w 2032825"/>
                <a:gd name="connsiteY3" fmla="*/ 624436 h 1286008"/>
                <a:gd name="connsiteX4" fmla="*/ 711853 w 2032825"/>
                <a:gd name="connsiteY4" fmla="*/ 648152 h 1286008"/>
                <a:gd name="connsiteX5" fmla="*/ 588276 w 2032825"/>
                <a:gd name="connsiteY5" fmla="*/ 639727 h 1286008"/>
                <a:gd name="connsiteX6" fmla="*/ 529920 w 2032825"/>
                <a:gd name="connsiteY6" fmla="*/ 616634 h 1286008"/>
                <a:gd name="connsiteX7" fmla="*/ 522431 w 2032825"/>
                <a:gd name="connsiteY7" fmla="*/ 602904 h 1286008"/>
                <a:gd name="connsiteX8" fmla="*/ 522431 w 2032825"/>
                <a:gd name="connsiteY8" fmla="*/ 493994 h 1286008"/>
                <a:gd name="connsiteX9" fmla="*/ 847600 w 2032825"/>
                <a:gd name="connsiteY9" fmla="*/ 490873 h 1286008"/>
                <a:gd name="connsiteX10" fmla="*/ 6906 w 2032825"/>
                <a:gd name="connsiteY10" fmla="*/ 455922 h 1286008"/>
                <a:gd name="connsiteX11" fmla="*/ 10962 w 2032825"/>
                <a:gd name="connsiteY11" fmla="*/ 463724 h 1286008"/>
                <a:gd name="connsiteX12" fmla="*/ 157319 w 2032825"/>
                <a:gd name="connsiteY12" fmla="*/ 523639 h 1286008"/>
                <a:gd name="connsiteX13" fmla="*/ 497779 w 2032825"/>
                <a:gd name="connsiteY13" fmla="*/ 663444 h 1286008"/>
                <a:gd name="connsiteX14" fmla="*/ 628845 w 2032825"/>
                <a:gd name="connsiteY14" fmla="*/ 716806 h 1286008"/>
                <a:gd name="connsiteX15" fmla="*/ 641640 w 2032825"/>
                <a:gd name="connsiteY15" fmla="*/ 734281 h 1286008"/>
                <a:gd name="connsiteX16" fmla="*/ 641328 w 2032825"/>
                <a:gd name="connsiteY16" fmla="*/ 1272589 h 1286008"/>
                <a:gd name="connsiteX17" fmla="*/ 638519 w 2032825"/>
                <a:gd name="connsiteY17" fmla="*/ 1286008 h 1286008"/>
                <a:gd name="connsiteX18" fmla="*/ 469070 w 2032825"/>
                <a:gd name="connsiteY18" fmla="*/ 1218290 h 1286008"/>
                <a:gd name="connsiteX19" fmla="*/ 15019 w 2032825"/>
                <a:gd name="connsiteY19" fmla="*/ 1035110 h 1286008"/>
                <a:gd name="connsiteX20" fmla="*/ 664 w 2032825"/>
                <a:gd name="connsiteY20" fmla="*/ 1013889 h 1286008"/>
                <a:gd name="connsiteX21" fmla="*/ 1288 w 2032825"/>
                <a:gd name="connsiteY21" fmla="*/ 465284 h 1286008"/>
                <a:gd name="connsiteX22" fmla="*/ 6906 w 2032825"/>
                <a:gd name="connsiteY22" fmla="*/ 455922 h 1286008"/>
                <a:gd name="connsiteX23" fmla="*/ 1253281 w 2032825"/>
                <a:gd name="connsiteY23" fmla="*/ 374786 h 1286008"/>
                <a:gd name="connsiteX24" fmla="*/ 1253281 w 2032825"/>
                <a:gd name="connsiteY24" fmla="*/ 481511 h 1286008"/>
                <a:gd name="connsiteX25" fmla="*/ 1242983 w 2032825"/>
                <a:gd name="connsiteY25" fmla="*/ 495242 h 1286008"/>
                <a:gd name="connsiteX26" fmla="*/ 1157790 w 2032825"/>
                <a:gd name="connsiteY26" fmla="*/ 525512 h 1286008"/>
                <a:gd name="connsiteX27" fmla="*/ 990837 w 2032825"/>
                <a:gd name="connsiteY27" fmla="*/ 520519 h 1286008"/>
                <a:gd name="connsiteX28" fmla="*/ 934354 w 2032825"/>
                <a:gd name="connsiteY28" fmla="*/ 496490 h 1286008"/>
                <a:gd name="connsiteX29" fmla="*/ 927800 w 2032825"/>
                <a:gd name="connsiteY29" fmla="*/ 483696 h 1286008"/>
                <a:gd name="connsiteX30" fmla="*/ 927800 w 2032825"/>
                <a:gd name="connsiteY30" fmla="*/ 385708 h 1286008"/>
                <a:gd name="connsiteX31" fmla="*/ 935602 w 2032825"/>
                <a:gd name="connsiteY31" fmla="*/ 378531 h 1286008"/>
                <a:gd name="connsiteX32" fmla="*/ 1014866 w 2032825"/>
                <a:gd name="connsiteY32" fmla="*/ 401623 h 1286008"/>
                <a:gd name="connsiteX33" fmla="*/ 1094129 w 2032825"/>
                <a:gd name="connsiteY33" fmla="*/ 406616 h 1286008"/>
                <a:gd name="connsiteX34" fmla="*/ 1230500 w 2032825"/>
                <a:gd name="connsiteY34" fmla="*/ 386956 h 1286008"/>
                <a:gd name="connsiteX35" fmla="*/ 1253281 w 2032825"/>
                <a:gd name="connsiteY35" fmla="*/ 374786 h 1286008"/>
                <a:gd name="connsiteX36" fmla="*/ 517439 w 2032825"/>
                <a:gd name="connsiteY36" fmla="*/ 344828 h 1286008"/>
                <a:gd name="connsiteX37" fmla="*/ 517439 w 2032825"/>
                <a:gd name="connsiteY37" fmla="*/ 420035 h 1286008"/>
                <a:gd name="connsiteX38" fmla="*/ 517439 w 2032825"/>
                <a:gd name="connsiteY38" fmla="*/ 434077 h 1286008"/>
                <a:gd name="connsiteX39" fmla="*/ 489041 w 2032825"/>
                <a:gd name="connsiteY39" fmla="*/ 477767 h 1286008"/>
                <a:gd name="connsiteX40" fmla="*/ 377011 w 2032825"/>
                <a:gd name="connsiteY40" fmla="*/ 502420 h 1286008"/>
                <a:gd name="connsiteX41" fmla="*/ 242201 w 2032825"/>
                <a:gd name="connsiteY41" fmla="*/ 489937 h 1286008"/>
                <a:gd name="connsiteX42" fmla="*/ 234711 w 2032825"/>
                <a:gd name="connsiteY42" fmla="*/ 487753 h 1286008"/>
                <a:gd name="connsiteX43" fmla="*/ 191646 w 2032825"/>
                <a:gd name="connsiteY43" fmla="*/ 425964 h 1286008"/>
                <a:gd name="connsiteX44" fmla="*/ 191334 w 2032825"/>
                <a:gd name="connsiteY44" fmla="*/ 401623 h 1286008"/>
                <a:gd name="connsiteX45" fmla="*/ 191646 w 2032825"/>
                <a:gd name="connsiteY45" fmla="*/ 359495 h 1286008"/>
                <a:gd name="connsiteX46" fmla="*/ 194455 w 2032825"/>
                <a:gd name="connsiteY46" fmla="*/ 347636 h 1286008"/>
                <a:gd name="connsiteX47" fmla="*/ 271222 w 2032825"/>
                <a:gd name="connsiteY47" fmla="*/ 373226 h 1286008"/>
                <a:gd name="connsiteX48" fmla="*/ 378884 w 2032825"/>
                <a:gd name="connsiteY48" fmla="*/ 378531 h 1286008"/>
                <a:gd name="connsiteX49" fmla="*/ 482488 w 2032825"/>
                <a:gd name="connsiteY49" fmla="*/ 363240 h 1286008"/>
                <a:gd name="connsiteX50" fmla="*/ 517439 w 2032825"/>
                <a:gd name="connsiteY50" fmla="*/ 344828 h 1286008"/>
                <a:gd name="connsiteX51" fmla="*/ 1650536 w 2032825"/>
                <a:gd name="connsiteY51" fmla="*/ 252458 h 1286008"/>
                <a:gd name="connsiteX52" fmla="*/ 1650536 w 2032825"/>
                <a:gd name="connsiteY52" fmla="*/ 356999 h 1286008"/>
                <a:gd name="connsiteX53" fmla="*/ 1634932 w 2032825"/>
                <a:gd name="connsiteY53" fmla="*/ 378844 h 1286008"/>
                <a:gd name="connsiteX54" fmla="*/ 1554421 w 2032825"/>
                <a:gd name="connsiteY54" fmla="*/ 406929 h 1286008"/>
                <a:gd name="connsiteX55" fmla="*/ 1458305 w 2032825"/>
                <a:gd name="connsiteY55" fmla="*/ 412234 h 1286008"/>
                <a:gd name="connsiteX56" fmla="*/ 1342842 w 2032825"/>
                <a:gd name="connsiteY56" fmla="*/ 386333 h 1286008"/>
                <a:gd name="connsiteX57" fmla="*/ 1324743 w 2032825"/>
                <a:gd name="connsiteY57" fmla="*/ 357624 h 1286008"/>
                <a:gd name="connsiteX58" fmla="*/ 1325055 w 2032825"/>
                <a:gd name="connsiteY58" fmla="*/ 267437 h 1286008"/>
                <a:gd name="connsiteX59" fmla="*/ 1334729 w 2032825"/>
                <a:gd name="connsiteY59" fmla="*/ 261820 h 1286008"/>
                <a:gd name="connsiteX60" fmla="*/ 1408375 w 2032825"/>
                <a:gd name="connsiteY60" fmla="*/ 282728 h 1286008"/>
                <a:gd name="connsiteX61" fmla="*/ 1505739 w 2032825"/>
                <a:gd name="connsiteY61" fmla="*/ 288033 h 1286008"/>
                <a:gd name="connsiteX62" fmla="*/ 1628067 w 2032825"/>
                <a:gd name="connsiteY62" fmla="*/ 268061 h 1286008"/>
                <a:gd name="connsiteX63" fmla="*/ 1650536 w 2032825"/>
                <a:gd name="connsiteY63" fmla="*/ 252458 h 1286008"/>
                <a:gd name="connsiteX64" fmla="*/ 917190 w 2032825"/>
                <a:gd name="connsiteY64" fmla="*/ 228429 h 1286008"/>
                <a:gd name="connsiteX65" fmla="*/ 916566 w 2032825"/>
                <a:gd name="connsiteY65" fmla="*/ 337651 h 1286008"/>
                <a:gd name="connsiteX66" fmla="*/ 889417 w 2032825"/>
                <a:gd name="connsiteY66" fmla="*/ 362616 h 1286008"/>
                <a:gd name="connsiteX67" fmla="*/ 787997 w 2032825"/>
                <a:gd name="connsiteY67" fmla="*/ 387269 h 1286008"/>
                <a:gd name="connsiteX68" fmla="*/ 702180 w 2032825"/>
                <a:gd name="connsiteY68" fmla="*/ 386645 h 1286008"/>
                <a:gd name="connsiteX69" fmla="*/ 601695 w 2032825"/>
                <a:gd name="connsiteY69" fmla="*/ 357935 h 1286008"/>
                <a:gd name="connsiteX70" fmla="*/ 589525 w 2032825"/>
                <a:gd name="connsiteY70" fmla="*/ 336403 h 1286008"/>
                <a:gd name="connsiteX71" fmla="*/ 589837 w 2032825"/>
                <a:gd name="connsiteY71" fmla="*/ 280855 h 1286008"/>
                <a:gd name="connsiteX72" fmla="*/ 592646 w 2032825"/>
                <a:gd name="connsiteY72" fmla="*/ 234046 h 1286008"/>
                <a:gd name="connsiteX73" fmla="*/ 717782 w 2032825"/>
                <a:gd name="connsiteY73" fmla="*/ 262444 h 1286008"/>
                <a:gd name="connsiteX74" fmla="*/ 797670 w 2032825"/>
                <a:gd name="connsiteY74" fmla="*/ 262444 h 1286008"/>
                <a:gd name="connsiteX75" fmla="*/ 890665 w 2032825"/>
                <a:gd name="connsiteY75" fmla="*/ 245904 h 1286008"/>
                <a:gd name="connsiteX76" fmla="*/ 917190 w 2032825"/>
                <a:gd name="connsiteY76" fmla="*/ 228429 h 1286008"/>
                <a:gd name="connsiteX77" fmla="*/ 2032187 w 2032825"/>
                <a:gd name="connsiteY77" fmla="*/ 138243 h 1286008"/>
                <a:gd name="connsiteX78" fmla="*/ 2032811 w 2032825"/>
                <a:gd name="connsiteY78" fmla="*/ 164456 h 1286008"/>
                <a:gd name="connsiteX79" fmla="*/ 2032811 w 2032825"/>
                <a:gd name="connsiteY79" fmla="*/ 237791 h 1286008"/>
                <a:gd name="connsiteX80" fmla="*/ 2019080 w 2032825"/>
                <a:gd name="connsiteY80" fmla="*/ 263068 h 1286008"/>
                <a:gd name="connsiteX81" fmla="*/ 1927334 w 2032825"/>
                <a:gd name="connsiteY81" fmla="*/ 293338 h 1286008"/>
                <a:gd name="connsiteX82" fmla="*/ 1858368 w 2032825"/>
                <a:gd name="connsiteY82" fmla="*/ 298332 h 1286008"/>
                <a:gd name="connsiteX83" fmla="*/ 1741345 w 2032825"/>
                <a:gd name="connsiteY83" fmla="*/ 278360 h 1286008"/>
                <a:gd name="connsiteX84" fmla="*/ 1734168 w 2032825"/>
                <a:gd name="connsiteY84" fmla="*/ 275551 h 1286008"/>
                <a:gd name="connsiteX85" fmla="*/ 1706707 w 2032825"/>
                <a:gd name="connsiteY85" fmla="*/ 234358 h 1286008"/>
                <a:gd name="connsiteX86" fmla="*/ 1707331 w 2032825"/>
                <a:gd name="connsiteY86" fmla="*/ 140427 h 1286008"/>
                <a:gd name="connsiteX87" fmla="*/ 1778481 w 2032825"/>
                <a:gd name="connsiteY87" fmla="*/ 165704 h 1286008"/>
                <a:gd name="connsiteX88" fmla="*/ 1923277 w 2032825"/>
                <a:gd name="connsiteY88" fmla="*/ 169761 h 1286008"/>
                <a:gd name="connsiteX89" fmla="*/ 1992867 w 2032825"/>
                <a:gd name="connsiteY89" fmla="*/ 158527 h 1286008"/>
                <a:gd name="connsiteX90" fmla="*/ 2032187 w 2032825"/>
                <a:gd name="connsiteY90" fmla="*/ 138243 h 1286008"/>
                <a:gd name="connsiteX91" fmla="*/ 1312884 w 2032825"/>
                <a:gd name="connsiteY91" fmla="*/ 117335 h 1286008"/>
                <a:gd name="connsiteX92" fmla="*/ 1315068 w 2032825"/>
                <a:gd name="connsiteY92" fmla="*/ 126697 h 1286008"/>
                <a:gd name="connsiteX93" fmla="*/ 1315380 w 2032825"/>
                <a:gd name="connsiteY93" fmla="*/ 214386 h 1286008"/>
                <a:gd name="connsiteX94" fmla="*/ 1301649 w 2032825"/>
                <a:gd name="connsiteY94" fmla="*/ 239975 h 1286008"/>
                <a:gd name="connsiteX95" fmla="*/ 1222386 w 2032825"/>
                <a:gd name="connsiteY95" fmla="*/ 268061 h 1286008"/>
                <a:gd name="connsiteX96" fmla="*/ 1114725 w 2032825"/>
                <a:gd name="connsiteY96" fmla="*/ 272742 h 1286008"/>
                <a:gd name="connsiteX97" fmla="*/ 1001446 w 2032825"/>
                <a:gd name="connsiteY97" fmla="*/ 243096 h 1286008"/>
                <a:gd name="connsiteX98" fmla="*/ 989588 w 2032825"/>
                <a:gd name="connsiteY98" fmla="*/ 220940 h 1286008"/>
                <a:gd name="connsiteX99" fmla="*/ 989588 w 2032825"/>
                <a:gd name="connsiteY99" fmla="*/ 159151 h 1286008"/>
                <a:gd name="connsiteX100" fmla="*/ 992708 w 2032825"/>
                <a:gd name="connsiteY100" fmla="*/ 118271 h 1286008"/>
                <a:gd name="connsiteX101" fmla="*/ 1068539 w 2032825"/>
                <a:gd name="connsiteY101" fmla="*/ 143548 h 1286008"/>
                <a:gd name="connsiteX102" fmla="*/ 1181506 w 2032825"/>
                <a:gd name="connsiteY102" fmla="*/ 148853 h 1286008"/>
                <a:gd name="connsiteX103" fmla="*/ 1295720 w 2032825"/>
                <a:gd name="connsiteY103" fmla="*/ 128569 h 1286008"/>
                <a:gd name="connsiteX104" fmla="*/ 1312884 w 2032825"/>
                <a:gd name="connsiteY104" fmla="*/ 117335 h 1286008"/>
                <a:gd name="connsiteX105" fmla="*/ 1714197 w 2032825"/>
                <a:gd name="connsiteY105" fmla="*/ 0 h 1286008"/>
                <a:gd name="connsiteX106" fmla="*/ 1715445 w 2032825"/>
                <a:gd name="connsiteY106" fmla="*/ 29958 h 1286008"/>
                <a:gd name="connsiteX107" fmla="*/ 1715445 w 2032825"/>
                <a:gd name="connsiteY107" fmla="*/ 97052 h 1286008"/>
                <a:gd name="connsiteX108" fmla="*/ 1700154 w 2032825"/>
                <a:gd name="connsiteY108" fmla="*/ 125762 h 1286008"/>
                <a:gd name="connsiteX109" fmla="*/ 1615585 w 2032825"/>
                <a:gd name="connsiteY109" fmla="*/ 154160 h 1286008"/>
                <a:gd name="connsiteX110" fmla="*/ 1437710 w 2032825"/>
                <a:gd name="connsiteY110" fmla="*/ 144485 h 1286008"/>
                <a:gd name="connsiteX111" fmla="*/ 1430220 w 2032825"/>
                <a:gd name="connsiteY111" fmla="*/ 142301 h 1286008"/>
                <a:gd name="connsiteX112" fmla="*/ 1389652 w 2032825"/>
                <a:gd name="connsiteY112" fmla="*/ 83633 h 1286008"/>
                <a:gd name="connsiteX113" fmla="*/ 1389028 w 2032825"/>
                <a:gd name="connsiteY113" fmla="*/ 37135 h 1286008"/>
                <a:gd name="connsiteX114" fmla="*/ 1391525 w 2032825"/>
                <a:gd name="connsiteY114" fmla="*/ 4057 h 1286008"/>
                <a:gd name="connsiteX115" fmla="*/ 1521342 w 2032825"/>
                <a:gd name="connsiteY115" fmla="*/ 33079 h 1286008"/>
                <a:gd name="connsiteX116" fmla="*/ 1655217 w 2032825"/>
                <a:gd name="connsiteY116" fmla="*/ 25277 h 1286008"/>
                <a:gd name="connsiteX117" fmla="*/ 1714197 w 2032825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5" h="1286008">
                  <a:moveTo>
                    <a:pt x="847600" y="490873"/>
                  </a:moveTo>
                  <a:cubicBezTo>
                    <a:pt x="847600" y="511157"/>
                    <a:pt x="847600" y="530193"/>
                    <a:pt x="847600" y="549229"/>
                  </a:cubicBezTo>
                  <a:cubicBezTo>
                    <a:pt x="847600" y="559215"/>
                    <a:pt x="846351" y="569201"/>
                    <a:pt x="847912" y="578875"/>
                  </a:cubicBezTo>
                  <a:cubicBezTo>
                    <a:pt x="852281" y="604152"/>
                    <a:pt x="837301" y="615386"/>
                    <a:pt x="817642" y="624436"/>
                  </a:cubicBezTo>
                  <a:cubicBezTo>
                    <a:pt x="783939" y="639415"/>
                    <a:pt x="748364" y="644408"/>
                    <a:pt x="711853" y="648152"/>
                  </a:cubicBezTo>
                  <a:cubicBezTo>
                    <a:pt x="670036" y="652209"/>
                    <a:pt x="628844" y="647841"/>
                    <a:pt x="588276" y="639727"/>
                  </a:cubicBezTo>
                  <a:cubicBezTo>
                    <a:pt x="567680" y="635358"/>
                    <a:pt x="547708" y="628805"/>
                    <a:pt x="529920" y="616634"/>
                  </a:cubicBezTo>
                  <a:cubicBezTo>
                    <a:pt x="524928" y="613202"/>
                    <a:pt x="522431" y="609145"/>
                    <a:pt x="522431" y="602904"/>
                  </a:cubicBezTo>
                  <a:cubicBezTo>
                    <a:pt x="522743" y="566704"/>
                    <a:pt x="522431" y="531129"/>
                    <a:pt x="522431" y="493994"/>
                  </a:cubicBezTo>
                  <a:cubicBezTo>
                    <a:pt x="610433" y="535810"/>
                    <a:pt x="788932" y="534250"/>
                    <a:pt x="847600" y="490873"/>
                  </a:cubicBezTo>
                  <a:close/>
                  <a:moveTo>
                    <a:pt x="6906" y="455922"/>
                  </a:moveTo>
                  <a:cubicBezTo>
                    <a:pt x="2536" y="461227"/>
                    <a:pt x="7530" y="462475"/>
                    <a:pt x="10962" y="463724"/>
                  </a:cubicBezTo>
                  <a:cubicBezTo>
                    <a:pt x="59644" y="483695"/>
                    <a:pt x="108638" y="503667"/>
                    <a:pt x="157319" y="523639"/>
                  </a:cubicBezTo>
                  <a:cubicBezTo>
                    <a:pt x="270910" y="570137"/>
                    <a:pt x="384189" y="616946"/>
                    <a:pt x="497779" y="663444"/>
                  </a:cubicBezTo>
                  <a:cubicBezTo>
                    <a:pt x="541468" y="681231"/>
                    <a:pt x="584844" y="699331"/>
                    <a:pt x="628845" y="716806"/>
                  </a:cubicBezTo>
                  <a:cubicBezTo>
                    <a:pt x="637583" y="720238"/>
                    <a:pt x="641640" y="724295"/>
                    <a:pt x="641640" y="734281"/>
                  </a:cubicBezTo>
                  <a:cubicBezTo>
                    <a:pt x="641328" y="913717"/>
                    <a:pt x="641328" y="1093153"/>
                    <a:pt x="641328" y="1272589"/>
                  </a:cubicBezTo>
                  <a:cubicBezTo>
                    <a:pt x="641328" y="1277270"/>
                    <a:pt x="642888" y="1282263"/>
                    <a:pt x="638519" y="1286008"/>
                  </a:cubicBezTo>
                  <a:cubicBezTo>
                    <a:pt x="582036" y="1263539"/>
                    <a:pt x="525553" y="1241071"/>
                    <a:pt x="469070" y="1218290"/>
                  </a:cubicBezTo>
                  <a:cubicBezTo>
                    <a:pt x="317720" y="1157126"/>
                    <a:pt x="166369" y="1095961"/>
                    <a:pt x="15019" y="1035110"/>
                  </a:cubicBezTo>
                  <a:cubicBezTo>
                    <a:pt x="4409" y="1030741"/>
                    <a:pt x="664" y="1026060"/>
                    <a:pt x="664" y="1013889"/>
                  </a:cubicBezTo>
                  <a:cubicBezTo>
                    <a:pt x="1288" y="831021"/>
                    <a:pt x="976" y="648152"/>
                    <a:pt x="1288" y="465284"/>
                  </a:cubicBezTo>
                  <a:cubicBezTo>
                    <a:pt x="1288" y="462475"/>
                    <a:pt x="-4017" y="453425"/>
                    <a:pt x="6906" y="455922"/>
                  </a:cubicBezTo>
                  <a:close/>
                  <a:moveTo>
                    <a:pt x="1253281" y="374786"/>
                  </a:moveTo>
                  <a:cubicBezTo>
                    <a:pt x="1253281" y="411297"/>
                    <a:pt x="1253281" y="446248"/>
                    <a:pt x="1253281" y="481511"/>
                  </a:cubicBezTo>
                  <a:cubicBezTo>
                    <a:pt x="1253281" y="488689"/>
                    <a:pt x="1247976" y="491809"/>
                    <a:pt x="1242983" y="495242"/>
                  </a:cubicBezTo>
                  <a:cubicBezTo>
                    <a:pt x="1217394" y="513342"/>
                    <a:pt x="1187748" y="520519"/>
                    <a:pt x="1157790" y="525512"/>
                  </a:cubicBezTo>
                  <a:cubicBezTo>
                    <a:pt x="1101931" y="535186"/>
                    <a:pt x="1046072" y="533314"/>
                    <a:pt x="990837" y="520519"/>
                  </a:cubicBezTo>
                  <a:cubicBezTo>
                    <a:pt x="971177" y="515838"/>
                    <a:pt x="950893" y="510221"/>
                    <a:pt x="934354" y="496490"/>
                  </a:cubicBezTo>
                  <a:cubicBezTo>
                    <a:pt x="929985" y="492746"/>
                    <a:pt x="927488" y="489625"/>
                    <a:pt x="927800" y="483696"/>
                  </a:cubicBezTo>
                  <a:cubicBezTo>
                    <a:pt x="928112" y="450929"/>
                    <a:pt x="927800" y="418475"/>
                    <a:pt x="927800" y="385708"/>
                  </a:cubicBezTo>
                  <a:cubicBezTo>
                    <a:pt x="927800" y="380715"/>
                    <a:pt x="927176" y="372913"/>
                    <a:pt x="935602" y="378531"/>
                  </a:cubicBezTo>
                  <a:cubicBezTo>
                    <a:pt x="959631" y="394446"/>
                    <a:pt x="987716" y="397879"/>
                    <a:pt x="1014866" y="401623"/>
                  </a:cubicBezTo>
                  <a:cubicBezTo>
                    <a:pt x="1041079" y="405056"/>
                    <a:pt x="1067916" y="407865"/>
                    <a:pt x="1094129" y="406616"/>
                  </a:cubicBezTo>
                  <a:cubicBezTo>
                    <a:pt x="1140002" y="404744"/>
                    <a:pt x="1186499" y="403808"/>
                    <a:pt x="1230500" y="386956"/>
                  </a:cubicBezTo>
                  <a:cubicBezTo>
                    <a:pt x="1238302" y="384148"/>
                    <a:pt x="1245167" y="379467"/>
                    <a:pt x="1253281" y="374786"/>
                  </a:cubicBezTo>
                  <a:close/>
                  <a:moveTo>
                    <a:pt x="517439" y="344828"/>
                  </a:moveTo>
                  <a:cubicBezTo>
                    <a:pt x="517439" y="371353"/>
                    <a:pt x="517439" y="395694"/>
                    <a:pt x="517439" y="420035"/>
                  </a:cubicBezTo>
                  <a:cubicBezTo>
                    <a:pt x="517439" y="424716"/>
                    <a:pt x="516503" y="429709"/>
                    <a:pt x="517439" y="434077"/>
                  </a:cubicBezTo>
                  <a:cubicBezTo>
                    <a:pt x="522744" y="458419"/>
                    <a:pt x="507765" y="469341"/>
                    <a:pt x="489041" y="477767"/>
                  </a:cubicBezTo>
                  <a:cubicBezTo>
                    <a:pt x="453466" y="493994"/>
                    <a:pt x="415707" y="501172"/>
                    <a:pt x="377011" y="502420"/>
                  </a:cubicBezTo>
                  <a:cubicBezTo>
                    <a:pt x="331450" y="503980"/>
                    <a:pt x="286201" y="503356"/>
                    <a:pt x="242201" y="489937"/>
                  </a:cubicBezTo>
                  <a:cubicBezTo>
                    <a:pt x="239704" y="489313"/>
                    <a:pt x="237207" y="488689"/>
                    <a:pt x="234711" y="487753"/>
                  </a:cubicBezTo>
                  <a:cubicBezTo>
                    <a:pt x="191646" y="471525"/>
                    <a:pt x="191958" y="471525"/>
                    <a:pt x="191646" y="425964"/>
                  </a:cubicBezTo>
                  <a:cubicBezTo>
                    <a:pt x="191646" y="417851"/>
                    <a:pt x="191334" y="409737"/>
                    <a:pt x="191334" y="401623"/>
                  </a:cubicBezTo>
                  <a:cubicBezTo>
                    <a:pt x="191334" y="387580"/>
                    <a:pt x="191334" y="373538"/>
                    <a:pt x="191646" y="359495"/>
                  </a:cubicBezTo>
                  <a:cubicBezTo>
                    <a:pt x="191958" y="355438"/>
                    <a:pt x="189774" y="350757"/>
                    <a:pt x="194455" y="347636"/>
                  </a:cubicBezTo>
                  <a:cubicBezTo>
                    <a:pt x="216923" y="365424"/>
                    <a:pt x="244385" y="369481"/>
                    <a:pt x="271222" y="373226"/>
                  </a:cubicBezTo>
                  <a:cubicBezTo>
                    <a:pt x="306797" y="378218"/>
                    <a:pt x="342996" y="380715"/>
                    <a:pt x="378884" y="378531"/>
                  </a:cubicBezTo>
                  <a:cubicBezTo>
                    <a:pt x="413834" y="376346"/>
                    <a:pt x="448786" y="374474"/>
                    <a:pt x="482488" y="363240"/>
                  </a:cubicBezTo>
                  <a:cubicBezTo>
                    <a:pt x="494346" y="359495"/>
                    <a:pt x="505893" y="355126"/>
                    <a:pt x="517439" y="344828"/>
                  </a:cubicBezTo>
                  <a:close/>
                  <a:moveTo>
                    <a:pt x="1650536" y="252458"/>
                  </a:moveTo>
                  <a:cubicBezTo>
                    <a:pt x="1650536" y="288969"/>
                    <a:pt x="1650223" y="322984"/>
                    <a:pt x="1650536" y="356999"/>
                  </a:cubicBezTo>
                  <a:cubicBezTo>
                    <a:pt x="1650536" y="368545"/>
                    <a:pt x="1642422" y="373539"/>
                    <a:pt x="1634932" y="378844"/>
                  </a:cubicBezTo>
                  <a:cubicBezTo>
                    <a:pt x="1610904" y="395695"/>
                    <a:pt x="1582818" y="401937"/>
                    <a:pt x="1554421" y="406929"/>
                  </a:cubicBezTo>
                  <a:cubicBezTo>
                    <a:pt x="1522590" y="412547"/>
                    <a:pt x="1490448" y="413795"/>
                    <a:pt x="1458305" y="412234"/>
                  </a:cubicBezTo>
                  <a:cubicBezTo>
                    <a:pt x="1418361" y="410050"/>
                    <a:pt x="1379354" y="404121"/>
                    <a:pt x="1342842" y="386333"/>
                  </a:cubicBezTo>
                  <a:cubicBezTo>
                    <a:pt x="1330672" y="380404"/>
                    <a:pt x="1324119" y="372914"/>
                    <a:pt x="1324743" y="357624"/>
                  </a:cubicBezTo>
                  <a:cubicBezTo>
                    <a:pt x="1326303" y="327665"/>
                    <a:pt x="1325367" y="297395"/>
                    <a:pt x="1325055" y="267437"/>
                  </a:cubicBezTo>
                  <a:cubicBezTo>
                    <a:pt x="1325055" y="259323"/>
                    <a:pt x="1325679" y="256203"/>
                    <a:pt x="1334729" y="261820"/>
                  </a:cubicBezTo>
                  <a:cubicBezTo>
                    <a:pt x="1357197" y="275551"/>
                    <a:pt x="1382786" y="279295"/>
                    <a:pt x="1408375" y="282728"/>
                  </a:cubicBezTo>
                  <a:cubicBezTo>
                    <a:pt x="1440518" y="287097"/>
                    <a:pt x="1473285" y="290218"/>
                    <a:pt x="1505739" y="288033"/>
                  </a:cubicBezTo>
                  <a:cubicBezTo>
                    <a:pt x="1546931" y="285224"/>
                    <a:pt x="1588435" y="283352"/>
                    <a:pt x="1628067" y="268061"/>
                  </a:cubicBezTo>
                  <a:cubicBezTo>
                    <a:pt x="1636181" y="265252"/>
                    <a:pt x="1642110" y="259323"/>
                    <a:pt x="1650536" y="252458"/>
                  </a:cubicBezTo>
                  <a:close/>
                  <a:moveTo>
                    <a:pt x="917190" y="228429"/>
                  </a:moveTo>
                  <a:cubicBezTo>
                    <a:pt x="917190" y="266813"/>
                    <a:pt x="918439" y="302388"/>
                    <a:pt x="916566" y="337651"/>
                  </a:cubicBezTo>
                  <a:cubicBezTo>
                    <a:pt x="915942" y="351694"/>
                    <a:pt x="900651" y="357311"/>
                    <a:pt x="889417" y="362616"/>
                  </a:cubicBezTo>
                  <a:cubicBezTo>
                    <a:pt x="857274" y="377595"/>
                    <a:pt x="822948" y="383837"/>
                    <a:pt x="787997" y="387269"/>
                  </a:cubicBezTo>
                  <a:cubicBezTo>
                    <a:pt x="759287" y="390078"/>
                    <a:pt x="730577" y="389454"/>
                    <a:pt x="702180" y="386645"/>
                  </a:cubicBezTo>
                  <a:cubicBezTo>
                    <a:pt x="666916" y="383213"/>
                    <a:pt x="632902" y="375723"/>
                    <a:pt x="601695" y="357935"/>
                  </a:cubicBezTo>
                  <a:cubicBezTo>
                    <a:pt x="593270" y="352942"/>
                    <a:pt x="588901" y="347013"/>
                    <a:pt x="589525" y="336403"/>
                  </a:cubicBezTo>
                  <a:cubicBezTo>
                    <a:pt x="590461" y="317991"/>
                    <a:pt x="589837" y="299579"/>
                    <a:pt x="589837" y="280855"/>
                  </a:cubicBezTo>
                  <a:cubicBezTo>
                    <a:pt x="593270" y="265564"/>
                    <a:pt x="587652" y="249337"/>
                    <a:pt x="592646" y="234046"/>
                  </a:cubicBezTo>
                  <a:cubicBezTo>
                    <a:pt x="631341" y="255890"/>
                    <a:pt x="674406" y="260571"/>
                    <a:pt x="717782" y="262444"/>
                  </a:cubicBezTo>
                  <a:cubicBezTo>
                    <a:pt x="744308" y="263380"/>
                    <a:pt x="771145" y="263692"/>
                    <a:pt x="797670" y="262444"/>
                  </a:cubicBezTo>
                  <a:cubicBezTo>
                    <a:pt x="829189" y="260884"/>
                    <a:pt x="860707" y="256203"/>
                    <a:pt x="890665" y="245904"/>
                  </a:cubicBezTo>
                  <a:cubicBezTo>
                    <a:pt x="899715" y="242784"/>
                    <a:pt x="908452" y="238103"/>
                    <a:pt x="917190" y="228429"/>
                  </a:cubicBezTo>
                  <a:close/>
                  <a:moveTo>
                    <a:pt x="2032187" y="138243"/>
                  </a:moveTo>
                  <a:cubicBezTo>
                    <a:pt x="2032499" y="147293"/>
                    <a:pt x="2032811" y="156031"/>
                    <a:pt x="2032811" y="164456"/>
                  </a:cubicBezTo>
                  <a:cubicBezTo>
                    <a:pt x="2032811" y="188797"/>
                    <a:pt x="2031875" y="213450"/>
                    <a:pt x="2032811" y="237791"/>
                  </a:cubicBezTo>
                  <a:cubicBezTo>
                    <a:pt x="2033123" y="249649"/>
                    <a:pt x="2028442" y="256827"/>
                    <a:pt x="2019080" y="263068"/>
                  </a:cubicBezTo>
                  <a:cubicBezTo>
                    <a:pt x="1991307" y="281480"/>
                    <a:pt x="1959476" y="288657"/>
                    <a:pt x="1927334" y="293338"/>
                  </a:cubicBezTo>
                  <a:cubicBezTo>
                    <a:pt x="1904554" y="296459"/>
                    <a:pt x="1881461" y="299580"/>
                    <a:pt x="1858368" y="298332"/>
                  </a:cubicBezTo>
                  <a:cubicBezTo>
                    <a:pt x="1818737" y="296147"/>
                    <a:pt x="1778793" y="293338"/>
                    <a:pt x="1741345" y="278360"/>
                  </a:cubicBezTo>
                  <a:cubicBezTo>
                    <a:pt x="1738849" y="277423"/>
                    <a:pt x="1736352" y="276799"/>
                    <a:pt x="1734168" y="275551"/>
                  </a:cubicBezTo>
                  <a:cubicBezTo>
                    <a:pt x="1716068" y="268061"/>
                    <a:pt x="1704522" y="257763"/>
                    <a:pt x="1706707" y="234358"/>
                  </a:cubicBezTo>
                  <a:cubicBezTo>
                    <a:pt x="1709515" y="204401"/>
                    <a:pt x="1707331" y="173818"/>
                    <a:pt x="1707331" y="140427"/>
                  </a:cubicBezTo>
                  <a:cubicBezTo>
                    <a:pt x="1729799" y="157279"/>
                    <a:pt x="1754140" y="162272"/>
                    <a:pt x="1778481" y="165704"/>
                  </a:cubicBezTo>
                  <a:cubicBezTo>
                    <a:pt x="1826538" y="172882"/>
                    <a:pt x="1874596" y="173818"/>
                    <a:pt x="1923277" y="169761"/>
                  </a:cubicBezTo>
                  <a:cubicBezTo>
                    <a:pt x="1946682" y="167889"/>
                    <a:pt x="1970087" y="164456"/>
                    <a:pt x="1992867" y="158527"/>
                  </a:cubicBezTo>
                  <a:cubicBezTo>
                    <a:pt x="2007534" y="154782"/>
                    <a:pt x="2021577" y="149789"/>
                    <a:pt x="2032187" y="138243"/>
                  </a:cubicBezTo>
                  <a:close/>
                  <a:moveTo>
                    <a:pt x="1312884" y="117335"/>
                  </a:moveTo>
                  <a:cubicBezTo>
                    <a:pt x="1316940" y="119831"/>
                    <a:pt x="1315068" y="123576"/>
                    <a:pt x="1315068" y="126697"/>
                  </a:cubicBezTo>
                  <a:cubicBezTo>
                    <a:pt x="1315380" y="156030"/>
                    <a:pt x="1314756" y="185364"/>
                    <a:pt x="1315380" y="214386"/>
                  </a:cubicBezTo>
                  <a:cubicBezTo>
                    <a:pt x="1315692" y="226245"/>
                    <a:pt x="1311011" y="233422"/>
                    <a:pt x="1301649" y="239975"/>
                  </a:cubicBezTo>
                  <a:cubicBezTo>
                    <a:pt x="1277621" y="256202"/>
                    <a:pt x="1250160" y="262444"/>
                    <a:pt x="1222386" y="268061"/>
                  </a:cubicBezTo>
                  <a:cubicBezTo>
                    <a:pt x="1186811" y="274926"/>
                    <a:pt x="1150612" y="274926"/>
                    <a:pt x="1114725" y="272742"/>
                  </a:cubicBezTo>
                  <a:cubicBezTo>
                    <a:pt x="1075405" y="270245"/>
                    <a:pt x="1036397" y="264316"/>
                    <a:pt x="1001446" y="243096"/>
                  </a:cubicBezTo>
                  <a:cubicBezTo>
                    <a:pt x="992708" y="237791"/>
                    <a:pt x="988964" y="231550"/>
                    <a:pt x="989588" y="220940"/>
                  </a:cubicBezTo>
                  <a:cubicBezTo>
                    <a:pt x="990212" y="200343"/>
                    <a:pt x="989588" y="179747"/>
                    <a:pt x="989588" y="159151"/>
                  </a:cubicBezTo>
                  <a:cubicBezTo>
                    <a:pt x="992084" y="145733"/>
                    <a:pt x="986779" y="131378"/>
                    <a:pt x="992708" y="118271"/>
                  </a:cubicBezTo>
                  <a:cubicBezTo>
                    <a:pt x="1015177" y="134810"/>
                    <a:pt x="1042014" y="139804"/>
                    <a:pt x="1068539" y="143548"/>
                  </a:cubicBezTo>
                  <a:cubicBezTo>
                    <a:pt x="1105987" y="149165"/>
                    <a:pt x="1143746" y="151038"/>
                    <a:pt x="1181506" y="148853"/>
                  </a:cubicBezTo>
                  <a:cubicBezTo>
                    <a:pt x="1220202" y="146669"/>
                    <a:pt x="1259209" y="143860"/>
                    <a:pt x="1295720" y="128569"/>
                  </a:cubicBezTo>
                  <a:cubicBezTo>
                    <a:pt x="1302274" y="125761"/>
                    <a:pt x="1307267" y="121704"/>
                    <a:pt x="1312884" y="117335"/>
                  </a:cubicBezTo>
                  <a:close/>
                  <a:moveTo>
                    <a:pt x="1714197" y="0"/>
                  </a:moveTo>
                  <a:cubicBezTo>
                    <a:pt x="1715133" y="9986"/>
                    <a:pt x="1715133" y="19972"/>
                    <a:pt x="1715445" y="29958"/>
                  </a:cubicBezTo>
                  <a:cubicBezTo>
                    <a:pt x="1715445" y="52426"/>
                    <a:pt x="1714197" y="74583"/>
                    <a:pt x="1715445" y="97052"/>
                  </a:cubicBezTo>
                  <a:cubicBezTo>
                    <a:pt x="1716069" y="110782"/>
                    <a:pt x="1710452" y="118896"/>
                    <a:pt x="1700154" y="125762"/>
                  </a:cubicBezTo>
                  <a:cubicBezTo>
                    <a:pt x="1674565" y="142613"/>
                    <a:pt x="1645231" y="149479"/>
                    <a:pt x="1615585" y="154160"/>
                  </a:cubicBezTo>
                  <a:cubicBezTo>
                    <a:pt x="1555669" y="163521"/>
                    <a:pt x="1496378" y="161649"/>
                    <a:pt x="1437710" y="144485"/>
                  </a:cubicBezTo>
                  <a:cubicBezTo>
                    <a:pt x="1435213" y="143861"/>
                    <a:pt x="1432717" y="143237"/>
                    <a:pt x="1430220" y="142301"/>
                  </a:cubicBezTo>
                  <a:cubicBezTo>
                    <a:pt x="1389652" y="127010"/>
                    <a:pt x="1389652" y="127010"/>
                    <a:pt x="1389652" y="83633"/>
                  </a:cubicBezTo>
                  <a:cubicBezTo>
                    <a:pt x="1389652" y="68030"/>
                    <a:pt x="1389340" y="52739"/>
                    <a:pt x="1389028" y="37135"/>
                  </a:cubicBezTo>
                  <a:cubicBezTo>
                    <a:pt x="1391212" y="26213"/>
                    <a:pt x="1387155" y="14667"/>
                    <a:pt x="1391525" y="4057"/>
                  </a:cubicBezTo>
                  <a:cubicBezTo>
                    <a:pt x="1431780" y="27774"/>
                    <a:pt x="1476406" y="31206"/>
                    <a:pt x="1521342" y="33079"/>
                  </a:cubicBezTo>
                  <a:cubicBezTo>
                    <a:pt x="1566279" y="34951"/>
                    <a:pt x="1611216" y="34639"/>
                    <a:pt x="1655217" y="25277"/>
                  </a:cubicBezTo>
                  <a:cubicBezTo>
                    <a:pt x="1676437" y="20908"/>
                    <a:pt x="1698282" y="17164"/>
                    <a:pt x="171419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6D4158C4-F838-4E87-A25C-8C487CD52716}"/>
                </a:ext>
              </a:extLst>
            </p:cNvPr>
            <p:cNvSpPr/>
            <p:nvPr userDrawn="1"/>
          </p:nvSpPr>
          <p:spPr>
            <a:xfrm>
              <a:off x="1736653" y="5495777"/>
              <a:ext cx="1435485" cy="1104698"/>
            </a:xfrm>
            <a:custGeom>
              <a:avLst/>
              <a:gdLst>
                <a:gd name="connsiteX0" fmla="*/ 2942011 w 2978923"/>
                <a:gd name="connsiteY0" fmla="*/ 593862 h 2292475"/>
                <a:gd name="connsiteX1" fmla="*/ 2629224 w 2978923"/>
                <a:gd name="connsiteY1" fmla="*/ 467582 h 2292475"/>
                <a:gd name="connsiteX2" fmla="*/ 2599435 w 2978923"/>
                <a:gd name="connsiteY2" fmla="*/ 463696 h 2292475"/>
                <a:gd name="connsiteX3" fmla="*/ 2597492 w 2978923"/>
                <a:gd name="connsiteY3" fmla="*/ 395051 h 2292475"/>
                <a:gd name="connsiteX4" fmla="*/ 2602025 w 2978923"/>
                <a:gd name="connsiteY4" fmla="*/ 386633 h 2292475"/>
                <a:gd name="connsiteX5" fmla="*/ 2580007 w 2978923"/>
                <a:gd name="connsiteY5" fmla="*/ 341949 h 2292475"/>
                <a:gd name="connsiteX6" fmla="*/ 2523667 w 2978923"/>
                <a:gd name="connsiteY6" fmla="*/ 318636 h 2292475"/>
                <a:gd name="connsiteX7" fmla="*/ 2216708 w 2978923"/>
                <a:gd name="connsiteY7" fmla="*/ 287551 h 2292475"/>
                <a:gd name="connsiteX8" fmla="*/ 2164900 w 2978923"/>
                <a:gd name="connsiteY8" fmla="*/ 278485 h 2292475"/>
                <a:gd name="connsiteX9" fmla="*/ 1924644 w 2978923"/>
                <a:gd name="connsiteY9" fmla="*/ 181346 h 2292475"/>
                <a:gd name="connsiteX10" fmla="*/ 1898093 w 2978923"/>
                <a:gd name="connsiteY10" fmla="*/ 175518 h 2292475"/>
                <a:gd name="connsiteX11" fmla="*/ 1897445 w 2978923"/>
                <a:gd name="connsiteY11" fmla="*/ 95216 h 2292475"/>
                <a:gd name="connsiteX12" fmla="*/ 1870246 w 2978923"/>
                <a:gd name="connsiteY12" fmla="*/ 49237 h 2292475"/>
                <a:gd name="connsiteX13" fmla="*/ 1786707 w 2978923"/>
                <a:gd name="connsiteY13" fmla="*/ 21391 h 2292475"/>
                <a:gd name="connsiteX14" fmla="*/ 1390380 w 2978923"/>
                <a:gd name="connsiteY14" fmla="*/ 11677 h 2292475"/>
                <a:gd name="connsiteX15" fmla="*/ 1251796 w 2978923"/>
                <a:gd name="connsiteY15" fmla="*/ 49237 h 2292475"/>
                <a:gd name="connsiteX16" fmla="*/ 1227835 w 2978923"/>
                <a:gd name="connsiteY16" fmla="*/ 99750 h 2292475"/>
                <a:gd name="connsiteX17" fmla="*/ 1227835 w 2978923"/>
                <a:gd name="connsiteY17" fmla="*/ 99750 h 2292475"/>
                <a:gd name="connsiteX18" fmla="*/ 1223302 w 2978923"/>
                <a:gd name="connsiteY18" fmla="*/ 124358 h 2292475"/>
                <a:gd name="connsiteX19" fmla="*/ 1222006 w 2978923"/>
                <a:gd name="connsiteY19" fmla="*/ 207250 h 2292475"/>
                <a:gd name="connsiteX20" fmla="*/ 1191570 w 2978923"/>
                <a:gd name="connsiteY20" fmla="*/ 210488 h 2292475"/>
                <a:gd name="connsiteX21" fmla="*/ 1034852 w 2978923"/>
                <a:gd name="connsiteY21" fmla="*/ 256467 h 2292475"/>
                <a:gd name="connsiteX22" fmla="*/ 979807 w 2978923"/>
                <a:gd name="connsiteY22" fmla="*/ 257762 h 2292475"/>
                <a:gd name="connsiteX23" fmla="*/ 810785 w 2978923"/>
                <a:gd name="connsiteY23" fmla="*/ 233801 h 2292475"/>
                <a:gd name="connsiteX24" fmla="*/ 491523 w 2978923"/>
                <a:gd name="connsiteY24" fmla="*/ 255172 h 2292475"/>
                <a:gd name="connsiteX25" fmla="*/ 452019 w 2978923"/>
                <a:gd name="connsiteY25" fmla="*/ 273304 h 2292475"/>
                <a:gd name="connsiteX26" fmla="*/ 422230 w 2978923"/>
                <a:gd name="connsiteY26" fmla="*/ 288847 h 2292475"/>
                <a:gd name="connsiteX27" fmla="*/ 398917 w 2978923"/>
                <a:gd name="connsiteY27" fmla="*/ 337416 h 2292475"/>
                <a:gd name="connsiteX28" fmla="*/ 394384 w 2978923"/>
                <a:gd name="connsiteY28" fmla="*/ 362024 h 2292475"/>
                <a:gd name="connsiteX29" fmla="*/ 392441 w 2978923"/>
                <a:gd name="connsiteY29" fmla="*/ 454630 h 2292475"/>
                <a:gd name="connsiteX30" fmla="*/ 338691 w 2978923"/>
                <a:gd name="connsiteY30" fmla="*/ 469525 h 2292475"/>
                <a:gd name="connsiteX31" fmla="*/ 5828 w 2978923"/>
                <a:gd name="connsiteY31" fmla="*/ 562131 h 2292475"/>
                <a:gd name="connsiteX32" fmla="*/ 1295 w 2978923"/>
                <a:gd name="connsiteY32" fmla="*/ 572492 h 2292475"/>
                <a:gd name="connsiteX33" fmla="*/ 648 w 2978923"/>
                <a:gd name="connsiteY33" fmla="*/ 577672 h 2292475"/>
                <a:gd name="connsiteX34" fmla="*/ 0 w 2978923"/>
                <a:gd name="connsiteY34" fmla="*/ 1732329 h 2292475"/>
                <a:gd name="connsiteX35" fmla="*/ 19428 w 2978923"/>
                <a:gd name="connsiteY35" fmla="*/ 1758233 h 2292475"/>
                <a:gd name="connsiteX36" fmla="*/ 1329507 w 2978923"/>
                <a:gd name="connsiteY36" fmla="*/ 2287316 h 2292475"/>
                <a:gd name="connsiteX37" fmla="*/ 1329507 w 2978923"/>
                <a:gd name="connsiteY37" fmla="*/ 2287316 h 2292475"/>
                <a:gd name="connsiteX38" fmla="*/ 1330154 w 2978923"/>
                <a:gd name="connsiteY38" fmla="*/ 2297677 h 2292475"/>
                <a:gd name="connsiteX39" fmla="*/ 1341164 w 2978923"/>
                <a:gd name="connsiteY39" fmla="*/ 2297677 h 2292475"/>
                <a:gd name="connsiteX40" fmla="*/ 1390380 w 2978923"/>
                <a:gd name="connsiteY40" fmla="*/ 2286668 h 2292475"/>
                <a:gd name="connsiteX41" fmla="*/ 2421995 w 2978923"/>
                <a:gd name="connsiteY41" fmla="*/ 1955101 h 2292475"/>
                <a:gd name="connsiteX42" fmla="*/ 2942011 w 2978923"/>
                <a:gd name="connsiteY42" fmla="*/ 1788022 h 2292475"/>
                <a:gd name="connsiteX43" fmla="*/ 2982810 w 2978923"/>
                <a:gd name="connsiteY43" fmla="*/ 1732977 h 2292475"/>
                <a:gd name="connsiteX44" fmla="*/ 2982810 w 2978923"/>
                <a:gd name="connsiteY44" fmla="*/ 651498 h 2292475"/>
                <a:gd name="connsiteX45" fmla="*/ 2942011 w 2978923"/>
                <a:gd name="connsiteY45" fmla="*/ 593862 h 229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978923" h="2292475">
                  <a:moveTo>
                    <a:pt x="2942011" y="593862"/>
                  </a:moveTo>
                  <a:cubicBezTo>
                    <a:pt x="2838396" y="550474"/>
                    <a:pt x="2733487" y="510323"/>
                    <a:pt x="2629224" y="467582"/>
                  </a:cubicBezTo>
                  <a:cubicBezTo>
                    <a:pt x="2619510" y="463696"/>
                    <a:pt x="2609796" y="458516"/>
                    <a:pt x="2599435" y="463696"/>
                  </a:cubicBezTo>
                  <a:cubicBezTo>
                    <a:pt x="2598787" y="441031"/>
                    <a:pt x="2598140" y="417717"/>
                    <a:pt x="2597492" y="395051"/>
                  </a:cubicBezTo>
                  <a:cubicBezTo>
                    <a:pt x="2599435" y="392461"/>
                    <a:pt x="2600730" y="389871"/>
                    <a:pt x="2602025" y="386633"/>
                  </a:cubicBezTo>
                  <a:cubicBezTo>
                    <a:pt x="2606558" y="365910"/>
                    <a:pt x="2595549" y="352311"/>
                    <a:pt x="2580007" y="341949"/>
                  </a:cubicBezTo>
                  <a:cubicBezTo>
                    <a:pt x="2562522" y="330940"/>
                    <a:pt x="2543094" y="323816"/>
                    <a:pt x="2523667" y="318636"/>
                  </a:cubicBezTo>
                  <a:cubicBezTo>
                    <a:pt x="2423290" y="291437"/>
                    <a:pt x="2320323" y="285609"/>
                    <a:pt x="2216708" y="287551"/>
                  </a:cubicBezTo>
                  <a:cubicBezTo>
                    <a:pt x="2198575" y="288199"/>
                    <a:pt x="2181738" y="284961"/>
                    <a:pt x="2164900" y="278485"/>
                  </a:cubicBezTo>
                  <a:cubicBezTo>
                    <a:pt x="2084599" y="246753"/>
                    <a:pt x="2004945" y="212431"/>
                    <a:pt x="1924644" y="181346"/>
                  </a:cubicBezTo>
                  <a:cubicBezTo>
                    <a:pt x="1916225" y="178108"/>
                    <a:pt x="1907807" y="170985"/>
                    <a:pt x="1898093" y="175518"/>
                  </a:cubicBezTo>
                  <a:cubicBezTo>
                    <a:pt x="1898093" y="148966"/>
                    <a:pt x="1897445" y="121768"/>
                    <a:pt x="1897445" y="95216"/>
                  </a:cubicBezTo>
                  <a:cubicBezTo>
                    <a:pt x="1903273" y="71255"/>
                    <a:pt x="1888379" y="58304"/>
                    <a:pt x="1870246" y="49237"/>
                  </a:cubicBezTo>
                  <a:cubicBezTo>
                    <a:pt x="1843695" y="35638"/>
                    <a:pt x="1815849" y="27219"/>
                    <a:pt x="1786707" y="21391"/>
                  </a:cubicBezTo>
                  <a:cubicBezTo>
                    <a:pt x="1655246" y="-4513"/>
                    <a:pt x="1523137" y="-5808"/>
                    <a:pt x="1390380" y="11677"/>
                  </a:cubicBezTo>
                  <a:cubicBezTo>
                    <a:pt x="1342458" y="18153"/>
                    <a:pt x="1295184" y="27219"/>
                    <a:pt x="1251796" y="49237"/>
                  </a:cubicBezTo>
                  <a:cubicBezTo>
                    <a:pt x="1231073" y="59599"/>
                    <a:pt x="1216178" y="73846"/>
                    <a:pt x="1227835" y="99750"/>
                  </a:cubicBezTo>
                  <a:cubicBezTo>
                    <a:pt x="1227835" y="99750"/>
                    <a:pt x="1227835" y="99750"/>
                    <a:pt x="1227835" y="99750"/>
                  </a:cubicBezTo>
                  <a:cubicBezTo>
                    <a:pt x="1218769" y="106226"/>
                    <a:pt x="1223302" y="115939"/>
                    <a:pt x="1223302" y="124358"/>
                  </a:cubicBezTo>
                  <a:cubicBezTo>
                    <a:pt x="1222654" y="152204"/>
                    <a:pt x="1222654" y="179403"/>
                    <a:pt x="1222006" y="207250"/>
                  </a:cubicBezTo>
                  <a:cubicBezTo>
                    <a:pt x="1211645" y="202717"/>
                    <a:pt x="1201283" y="207250"/>
                    <a:pt x="1191570" y="210488"/>
                  </a:cubicBezTo>
                  <a:cubicBezTo>
                    <a:pt x="1139115" y="225383"/>
                    <a:pt x="1086660" y="240277"/>
                    <a:pt x="1034852" y="256467"/>
                  </a:cubicBezTo>
                  <a:cubicBezTo>
                    <a:pt x="1016720" y="262295"/>
                    <a:pt x="998587" y="262943"/>
                    <a:pt x="979807" y="257762"/>
                  </a:cubicBezTo>
                  <a:cubicBezTo>
                    <a:pt x="924114" y="243515"/>
                    <a:pt x="867773" y="235096"/>
                    <a:pt x="810785" y="233801"/>
                  </a:cubicBezTo>
                  <a:cubicBezTo>
                    <a:pt x="703933" y="231211"/>
                    <a:pt x="597080" y="230563"/>
                    <a:pt x="491523" y="255172"/>
                  </a:cubicBezTo>
                  <a:cubicBezTo>
                    <a:pt x="477275" y="258410"/>
                    <a:pt x="461733" y="259705"/>
                    <a:pt x="452019" y="273304"/>
                  </a:cubicBezTo>
                  <a:cubicBezTo>
                    <a:pt x="442305" y="278485"/>
                    <a:pt x="431944" y="284313"/>
                    <a:pt x="422230" y="288847"/>
                  </a:cubicBezTo>
                  <a:cubicBezTo>
                    <a:pt x="400860" y="298560"/>
                    <a:pt x="391146" y="314102"/>
                    <a:pt x="398917" y="337416"/>
                  </a:cubicBezTo>
                  <a:cubicBezTo>
                    <a:pt x="391146" y="344539"/>
                    <a:pt x="395031" y="354253"/>
                    <a:pt x="394384" y="362024"/>
                  </a:cubicBezTo>
                  <a:cubicBezTo>
                    <a:pt x="393089" y="393109"/>
                    <a:pt x="393089" y="423546"/>
                    <a:pt x="392441" y="454630"/>
                  </a:cubicBezTo>
                  <a:cubicBezTo>
                    <a:pt x="374308" y="459811"/>
                    <a:pt x="356824" y="464344"/>
                    <a:pt x="338691" y="469525"/>
                  </a:cubicBezTo>
                  <a:cubicBezTo>
                    <a:pt x="227305" y="498666"/>
                    <a:pt x="119157" y="540760"/>
                    <a:pt x="5828" y="562131"/>
                  </a:cubicBezTo>
                  <a:cubicBezTo>
                    <a:pt x="0" y="563425"/>
                    <a:pt x="0" y="567959"/>
                    <a:pt x="1295" y="572492"/>
                  </a:cubicBezTo>
                  <a:cubicBezTo>
                    <a:pt x="1295" y="574435"/>
                    <a:pt x="648" y="575730"/>
                    <a:pt x="648" y="577672"/>
                  </a:cubicBezTo>
                  <a:cubicBezTo>
                    <a:pt x="648" y="962342"/>
                    <a:pt x="648" y="1347012"/>
                    <a:pt x="0" y="1732329"/>
                  </a:cubicBezTo>
                  <a:cubicBezTo>
                    <a:pt x="0" y="1747871"/>
                    <a:pt x="6476" y="1753052"/>
                    <a:pt x="19428" y="1758233"/>
                  </a:cubicBezTo>
                  <a:cubicBezTo>
                    <a:pt x="455905" y="1934378"/>
                    <a:pt x="893030" y="2111171"/>
                    <a:pt x="1329507" y="2287316"/>
                  </a:cubicBezTo>
                  <a:lnTo>
                    <a:pt x="1329507" y="2287316"/>
                  </a:lnTo>
                  <a:cubicBezTo>
                    <a:pt x="1329507" y="2290554"/>
                    <a:pt x="1329507" y="2294439"/>
                    <a:pt x="1330154" y="2297677"/>
                  </a:cubicBezTo>
                  <a:cubicBezTo>
                    <a:pt x="1334040" y="2297677"/>
                    <a:pt x="1337278" y="2297677"/>
                    <a:pt x="1341164" y="2297677"/>
                  </a:cubicBezTo>
                  <a:cubicBezTo>
                    <a:pt x="1357353" y="2291849"/>
                    <a:pt x="1374191" y="2291849"/>
                    <a:pt x="1390380" y="2286668"/>
                  </a:cubicBezTo>
                  <a:cubicBezTo>
                    <a:pt x="1734252" y="2175930"/>
                    <a:pt x="2078123" y="2065839"/>
                    <a:pt x="2421995" y="1955101"/>
                  </a:cubicBezTo>
                  <a:cubicBezTo>
                    <a:pt x="2595549" y="1899408"/>
                    <a:pt x="2768456" y="1844363"/>
                    <a:pt x="2942011" y="1788022"/>
                  </a:cubicBezTo>
                  <a:cubicBezTo>
                    <a:pt x="2977629" y="1776366"/>
                    <a:pt x="2982810" y="1771185"/>
                    <a:pt x="2982810" y="1732977"/>
                  </a:cubicBezTo>
                  <a:cubicBezTo>
                    <a:pt x="2982810" y="1372268"/>
                    <a:pt x="2982810" y="1012207"/>
                    <a:pt x="2982810" y="651498"/>
                  </a:cubicBezTo>
                  <a:cubicBezTo>
                    <a:pt x="2980867" y="612643"/>
                    <a:pt x="2977629" y="608757"/>
                    <a:pt x="2942011" y="593862"/>
                  </a:cubicBezTo>
                  <a:close/>
                </a:path>
              </a:pathLst>
            </a:custGeom>
            <a:solidFill>
              <a:schemeClr val="accent2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EE14370E-7748-4B1E-B5E7-1A26F890BFB9}"/>
                </a:ext>
              </a:extLst>
            </p:cNvPr>
            <p:cNvSpPr/>
            <p:nvPr userDrawn="1"/>
          </p:nvSpPr>
          <p:spPr>
            <a:xfrm>
              <a:off x="1739775" y="5544087"/>
              <a:ext cx="1252929" cy="1057023"/>
            </a:xfrm>
            <a:custGeom>
              <a:avLst/>
              <a:gdLst>
                <a:gd name="connsiteX0" fmla="*/ 844440 w 1252929"/>
                <a:gd name="connsiteY0" fmla="*/ 260328 h 1057022"/>
                <a:gd name="connsiteX1" fmla="*/ 846312 w 1252929"/>
                <a:gd name="connsiteY1" fmla="*/ 269690 h 1057022"/>
                <a:gd name="connsiteX2" fmla="*/ 846624 w 1252929"/>
                <a:gd name="connsiteY2" fmla="*/ 358628 h 1057022"/>
                <a:gd name="connsiteX3" fmla="*/ 833517 w 1252929"/>
                <a:gd name="connsiteY3" fmla="*/ 382969 h 1057022"/>
                <a:gd name="connsiteX4" fmla="*/ 748012 w 1252929"/>
                <a:gd name="connsiteY4" fmla="*/ 412927 h 1057022"/>
                <a:gd name="connsiteX5" fmla="*/ 577002 w 1252929"/>
                <a:gd name="connsiteY5" fmla="*/ 406061 h 1057022"/>
                <a:gd name="connsiteX6" fmla="*/ 567016 w 1252929"/>
                <a:gd name="connsiteY6" fmla="*/ 403565 h 1057022"/>
                <a:gd name="connsiteX7" fmla="*/ 520519 w 1252929"/>
                <a:gd name="connsiteY7" fmla="*/ 340216 h 1057022"/>
                <a:gd name="connsiteX8" fmla="*/ 520519 w 1252929"/>
                <a:gd name="connsiteY8" fmla="*/ 266881 h 1057022"/>
                <a:gd name="connsiteX9" fmla="*/ 522392 w 1252929"/>
                <a:gd name="connsiteY9" fmla="*/ 262825 h 1057022"/>
                <a:gd name="connsiteX10" fmla="*/ 611954 w 1252929"/>
                <a:gd name="connsiteY10" fmla="*/ 289662 h 1057022"/>
                <a:gd name="connsiteX11" fmla="*/ 754254 w 1252929"/>
                <a:gd name="connsiteY11" fmla="*/ 289662 h 1057022"/>
                <a:gd name="connsiteX12" fmla="*/ 816978 w 1252929"/>
                <a:gd name="connsiteY12" fmla="*/ 276556 h 1057022"/>
                <a:gd name="connsiteX13" fmla="*/ 844440 w 1252929"/>
                <a:gd name="connsiteY13" fmla="*/ 260328 h 1057022"/>
                <a:gd name="connsiteX14" fmla="*/ 312 w 1252929"/>
                <a:gd name="connsiteY14" fmla="*/ 230370 h 1057022"/>
                <a:gd name="connsiteX15" fmla="*/ 93619 w 1252929"/>
                <a:gd name="connsiteY15" fmla="*/ 267505 h 1057022"/>
                <a:gd name="connsiteX16" fmla="*/ 629742 w 1252929"/>
                <a:gd name="connsiteY16" fmla="*/ 486885 h 1057022"/>
                <a:gd name="connsiteX17" fmla="*/ 641288 w 1252929"/>
                <a:gd name="connsiteY17" fmla="*/ 501240 h 1057022"/>
                <a:gd name="connsiteX18" fmla="*/ 640664 w 1252929"/>
                <a:gd name="connsiteY18" fmla="*/ 1057022 h 1057022"/>
                <a:gd name="connsiteX19" fmla="*/ 9362 w 1252929"/>
                <a:gd name="connsiteY19" fmla="*/ 802067 h 1057022"/>
                <a:gd name="connsiteX20" fmla="*/ 0 w 1252929"/>
                <a:gd name="connsiteY20" fmla="*/ 789585 h 1057022"/>
                <a:gd name="connsiteX21" fmla="*/ 312 w 1252929"/>
                <a:gd name="connsiteY21" fmla="*/ 233179 h 1057022"/>
                <a:gd name="connsiteX22" fmla="*/ 312 w 1252929"/>
                <a:gd name="connsiteY22" fmla="*/ 230370 h 1057022"/>
                <a:gd name="connsiteX23" fmla="*/ 1251992 w 1252929"/>
                <a:gd name="connsiteY23" fmla="*/ 140808 h 1057022"/>
                <a:gd name="connsiteX24" fmla="*/ 1252929 w 1252929"/>
                <a:gd name="connsiteY24" fmla="*/ 178255 h 1057022"/>
                <a:gd name="connsiteX25" fmla="*/ 1252616 w 1252929"/>
                <a:gd name="connsiteY25" fmla="*/ 245349 h 1057022"/>
                <a:gd name="connsiteX26" fmla="*/ 1244815 w 1252929"/>
                <a:gd name="connsiteY26" fmla="*/ 261577 h 1057022"/>
                <a:gd name="connsiteX27" fmla="*/ 1155253 w 1252929"/>
                <a:gd name="connsiteY27" fmla="*/ 294656 h 1057022"/>
                <a:gd name="connsiteX28" fmla="*/ 1001719 w 1252929"/>
                <a:gd name="connsiteY28" fmla="*/ 292159 h 1057022"/>
                <a:gd name="connsiteX29" fmla="*/ 938994 w 1252929"/>
                <a:gd name="connsiteY29" fmla="*/ 269690 h 1057022"/>
                <a:gd name="connsiteX30" fmla="*/ 927136 w 1252929"/>
                <a:gd name="connsiteY30" fmla="*/ 249095 h 1057022"/>
                <a:gd name="connsiteX31" fmla="*/ 927448 w 1252929"/>
                <a:gd name="connsiteY31" fmla="*/ 156099 h 1057022"/>
                <a:gd name="connsiteX32" fmla="*/ 937746 w 1252929"/>
                <a:gd name="connsiteY32" fmla="*/ 149233 h 1057022"/>
                <a:gd name="connsiteX33" fmla="*/ 1013889 w 1252929"/>
                <a:gd name="connsiteY33" fmla="*/ 170454 h 1057022"/>
                <a:gd name="connsiteX34" fmla="*/ 1143707 w 1252929"/>
                <a:gd name="connsiteY34" fmla="*/ 172950 h 1057022"/>
                <a:gd name="connsiteX35" fmla="*/ 1231396 w 1252929"/>
                <a:gd name="connsiteY35" fmla="*/ 154851 h 1057022"/>
                <a:gd name="connsiteX36" fmla="*/ 1251992 w 1252929"/>
                <a:gd name="connsiteY36" fmla="*/ 140808 h 1057022"/>
                <a:gd name="connsiteX37" fmla="*/ 516150 w 1252929"/>
                <a:gd name="connsiteY37" fmla="*/ 112098 h 1057022"/>
                <a:gd name="connsiteX38" fmla="*/ 516150 w 1252929"/>
                <a:gd name="connsiteY38" fmla="*/ 221008 h 1057022"/>
                <a:gd name="connsiteX39" fmla="*/ 510221 w 1252929"/>
                <a:gd name="connsiteY39" fmla="*/ 231619 h 1057022"/>
                <a:gd name="connsiteX40" fmla="*/ 426900 w 1252929"/>
                <a:gd name="connsiteY40" fmla="*/ 265633 h 1057022"/>
                <a:gd name="connsiteX41" fmla="*/ 242160 w 1252929"/>
                <a:gd name="connsiteY41" fmla="*/ 259080 h 1057022"/>
                <a:gd name="connsiteX42" fmla="*/ 235919 w 1252929"/>
                <a:gd name="connsiteY42" fmla="*/ 257520 h 1057022"/>
                <a:gd name="connsiteX43" fmla="*/ 189109 w 1252929"/>
                <a:gd name="connsiteY43" fmla="*/ 192610 h 1057022"/>
                <a:gd name="connsiteX44" fmla="*/ 188797 w 1252929"/>
                <a:gd name="connsiteY44" fmla="*/ 173262 h 1057022"/>
                <a:gd name="connsiteX45" fmla="*/ 189733 w 1252929"/>
                <a:gd name="connsiteY45" fmla="*/ 128637 h 1057022"/>
                <a:gd name="connsiteX46" fmla="*/ 191918 w 1252929"/>
                <a:gd name="connsiteY46" fmla="*/ 117091 h 1057022"/>
                <a:gd name="connsiteX47" fmla="*/ 267749 w 1252929"/>
                <a:gd name="connsiteY47" fmla="*/ 142680 h 1057022"/>
                <a:gd name="connsiteX48" fmla="*/ 378219 w 1252929"/>
                <a:gd name="connsiteY48" fmla="*/ 147985 h 1057022"/>
                <a:gd name="connsiteX49" fmla="*/ 482136 w 1252929"/>
                <a:gd name="connsiteY49" fmla="*/ 132694 h 1057022"/>
                <a:gd name="connsiteX50" fmla="*/ 516150 w 1252929"/>
                <a:gd name="connsiteY50" fmla="*/ 112098 h 1057022"/>
                <a:gd name="connsiteX51" fmla="*/ 914342 w 1252929"/>
                <a:gd name="connsiteY51" fmla="*/ 380 h 1057022"/>
                <a:gd name="connsiteX52" fmla="*/ 914654 w 1252929"/>
                <a:gd name="connsiteY52" fmla="*/ 39700 h 1057022"/>
                <a:gd name="connsiteX53" fmla="*/ 914654 w 1252929"/>
                <a:gd name="connsiteY53" fmla="*/ 100240 h 1057022"/>
                <a:gd name="connsiteX54" fmla="*/ 901859 w 1252929"/>
                <a:gd name="connsiteY54" fmla="*/ 123332 h 1057022"/>
                <a:gd name="connsiteX55" fmla="*/ 817290 w 1252929"/>
                <a:gd name="connsiteY55" fmla="*/ 152354 h 1057022"/>
                <a:gd name="connsiteX56" fmla="*/ 643784 w 1252929"/>
                <a:gd name="connsiteY56" fmla="*/ 145177 h 1057022"/>
                <a:gd name="connsiteX57" fmla="*/ 596039 w 1252929"/>
                <a:gd name="connsiteY57" fmla="*/ 123957 h 1057022"/>
                <a:gd name="connsiteX58" fmla="*/ 588861 w 1252929"/>
                <a:gd name="connsiteY58" fmla="*/ 108978 h 1057022"/>
                <a:gd name="connsiteX59" fmla="*/ 588861 w 1252929"/>
                <a:gd name="connsiteY59" fmla="*/ 54991 h 1057022"/>
                <a:gd name="connsiteX60" fmla="*/ 589485 w 1252929"/>
                <a:gd name="connsiteY60" fmla="*/ 14423 h 1057022"/>
                <a:gd name="connsiteX61" fmla="*/ 591670 w 1252929"/>
                <a:gd name="connsiteY61" fmla="*/ 2564 h 1057022"/>
                <a:gd name="connsiteX62" fmla="*/ 601344 w 1252929"/>
                <a:gd name="connsiteY62" fmla="*/ 3813 h 1057022"/>
                <a:gd name="connsiteX63" fmla="*/ 715246 w 1252929"/>
                <a:gd name="connsiteY63" fmla="*/ 27841 h 1057022"/>
                <a:gd name="connsiteX64" fmla="*/ 837262 w 1252929"/>
                <a:gd name="connsiteY64" fmla="*/ 23473 h 1057022"/>
                <a:gd name="connsiteX65" fmla="*/ 906852 w 1252929"/>
                <a:gd name="connsiteY65" fmla="*/ 1628 h 1057022"/>
                <a:gd name="connsiteX66" fmla="*/ 914342 w 1252929"/>
                <a:gd name="connsiteY66" fmla="*/ 380 h 105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52929" h="1057022">
                  <a:moveTo>
                    <a:pt x="844440" y="260328"/>
                  </a:moveTo>
                  <a:cubicBezTo>
                    <a:pt x="848497" y="263137"/>
                    <a:pt x="846312" y="266881"/>
                    <a:pt x="846312" y="269690"/>
                  </a:cubicBezTo>
                  <a:cubicBezTo>
                    <a:pt x="846624" y="299336"/>
                    <a:pt x="845688" y="328982"/>
                    <a:pt x="846624" y="358628"/>
                  </a:cubicBezTo>
                  <a:cubicBezTo>
                    <a:pt x="846936" y="370174"/>
                    <a:pt x="842255" y="377040"/>
                    <a:pt x="833517" y="382969"/>
                  </a:cubicBezTo>
                  <a:cubicBezTo>
                    <a:pt x="807928" y="400756"/>
                    <a:pt x="778282" y="408246"/>
                    <a:pt x="748012" y="412927"/>
                  </a:cubicBezTo>
                  <a:cubicBezTo>
                    <a:pt x="690593" y="421977"/>
                    <a:pt x="633485" y="421040"/>
                    <a:pt x="577002" y="406061"/>
                  </a:cubicBezTo>
                  <a:cubicBezTo>
                    <a:pt x="573570" y="405125"/>
                    <a:pt x="570449" y="404501"/>
                    <a:pt x="567016" y="403565"/>
                  </a:cubicBezTo>
                  <a:cubicBezTo>
                    <a:pt x="521768" y="388898"/>
                    <a:pt x="520519" y="387338"/>
                    <a:pt x="520519" y="340216"/>
                  </a:cubicBezTo>
                  <a:cubicBezTo>
                    <a:pt x="520519" y="315875"/>
                    <a:pt x="520519" y="291223"/>
                    <a:pt x="520519" y="266881"/>
                  </a:cubicBezTo>
                  <a:cubicBezTo>
                    <a:pt x="521455" y="265946"/>
                    <a:pt x="521768" y="265321"/>
                    <a:pt x="522392" y="262825"/>
                  </a:cubicBezTo>
                  <a:cubicBezTo>
                    <a:pt x="550165" y="281237"/>
                    <a:pt x="581059" y="285918"/>
                    <a:pt x="611954" y="289662"/>
                  </a:cubicBezTo>
                  <a:cubicBezTo>
                    <a:pt x="659387" y="295279"/>
                    <a:pt x="706820" y="294655"/>
                    <a:pt x="754254" y="289662"/>
                  </a:cubicBezTo>
                  <a:cubicBezTo>
                    <a:pt x="775474" y="287478"/>
                    <a:pt x="796694" y="283421"/>
                    <a:pt x="816978" y="276556"/>
                  </a:cubicBezTo>
                  <a:cubicBezTo>
                    <a:pt x="827276" y="273123"/>
                    <a:pt x="836950" y="268754"/>
                    <a:pt x="844440" y="260328"/>
                  </a:cubicBezTo>
                  <a:close/>
                  <a:moveTo>
                    <a:pt x="312" y="230370"/>
                  </a:moveTo>
                  <a:cubicBezTo>
                    <a:pt x="32142" y="240668"/>
                    <a:pt x="62725" y="254711"/>
                    <a:pt x="93619" y="267505"/>
                  </a:cubicBezTo>
                  <a:cubicBezTo>
                    <a:pt x="272430" y="340528"/>
                    <a:pt x="450930" y="413862"/>
                    <a:pt x="629742" y="486885"/>
                  </a:cubicBezTo>
                  <a:cubicBezTo>
                    <a:pt x="636295" y="489694"/>
                    <a:pt x="641288" y="491878"/>
                    <a:pt x="641288" y="501240"/>
                  </a:cubicBezTo>
                  <a:cubicBezTo>
                    <a:pt x="640976" y="686604"/>
                    <a:pt x="640976" y="871657"/>
                    <a:pt x="640664" y="1057022"/>
                  </a:cubicBezTo>
                  <a:cubicBezTo>
                    <a:pt x="430334" y="971829"/>
                    <a:pt x="220004" y="886948"/>
                    <a:pt x="9362" y="802067"/>
                  </a:cubicBezTo>
                  <a:cubicBezTo>
                    <a:pt x="3121" y="799571"/>
                    <a:pt x="0" y="797074"/>
                    <a:pt x="0" y="789585"/>
                  </a:cubicBezTo>
                  <a:cubicBezTo>
                    <a:pt x="312" y="604220"/>
                    <a:pt x="312" y="418855"/>
                    <a:pt x="312" y="233179"/>
                  </a:cubicBezTo>
                  <a:cubicBezTo>
                    <a:pt x="0" y="231931"/>
                    <a:pt x="312" y="230994"/>
                    <a:pt x="312" y="230370"/>
                  </a:cubicBezTo>
                  <a:close/>
                  <a:moveTo>
                    <a:pt x="1251992" y="140808"/>
                  </a:moveTo>
                  <a:cubicBezTo>
                    <a:pt x="1252304" y="153290"/>
                    <a:pt x="1252616" y="165773"/>
                    <a:pt x="1252929" y="178255"/>
                  </a:cubicBezTo>
                  <a:cubicBezTo>
                    <a:pt x="1252616" y="200724"/>
                    <a:pt x="1252304" y="222881"/>
                    <a:pt x="1252616" y="245349"/>
                  </a:cubicBezTo>
                  <a:cubicBezTo>
                    <a:pt x="1252616" y="252527"/>
                    <a:pt x="1250432" y="257208"/>
                    <a:pt x="1244815" y="261577"/>
                  </a:cubicBezTo>
                  <a:cubicBezTo>
                    <a:pt x="1218290" y="281861"/>
                    <a:pt x="1187083" y="289351"/>
                    <a:pt x="1155253" y="294656"/>
                  </a:cubicBezTo>
                  <a:cubicBezTo>
                    <a:pt x="1104075" y="303081"/>
                    <a:pt x="1052584" y="302457"/>
                    <a:pt x="1001719" y="292159"/>
                  </a:cubicBezTo>
                  <a:cubicBezTo>
                    <a:pt x="979874" y="287790"/>
                    <a:pt x="958654" y="280925"/>
                    <a:pt x="938994" y="269690"/>
                  </a:cubicBezTo>
                  <a:cubicBezTo>
                    <a:pt x="930881" y="265010"/>
                    <a:pt x="926824" y="259392"/>
                    <a:pt x="927136" y="249095"/>
                  </a:cubicBezTo>
                  <a:cubicBezTo>
                    <a:pt x="927760" y="218200"/>
                    <a:pt x="927448" y="187305"/>
                    <a:pt x="927448" y="156099"/>
                  </a:cubicBezTo>
                  <a:cubicBezTo>
                    <a:pt x="927448" y="148297"/>
                    <a:pt x="926200" y="142368"/>
                    <a:pt x="937746" y="149233"/>
                  </a:cubicBezTo>
                  <a:cubicBezTo>
                    <a:pt x="960839" y="163277"/>
                    <a:pt x="987676" y="167021"/>
                    <a:pt x="1013889" y="170454"/>
                  </a:cubicBezTo>
                  <a:cubicBezTo>
                    <a:pt x="1056954" y="176071"/>
                    <a:pt x="1100330" y="177007"/>
                    <a:pt x="1143707" y="172950"/>
                  </a:cubicBezTo>
                  <a:cubicBezTo>
                    <a:pt x="1173665" y="170141"/>
                    <a:pt x="1203311" y="166085"/>
                    <a:pt x="1231396" y="154851"/>
                  </a:cubicBezTo>
                  <a:cubicBezTo>
                    <a:pt x="1239198" y="152354"/>
                    <a:pt x="1246687" y="147985"/>
                    <a:pt x="1251992" y="140808"/>
                  </a:cubicBezTo>
                  <a:close/>
                  <a:moveTo>
                    <a:pt x="516150" y="112098"/>
                  </a:moveTo>
                  <a:cubicBezTo>
                    <a:pt x="516150" y="150169"/>
                    <a:pt x="516150" y="185745"/>
                    <a:pt x="516150" y="221008"/>
                  </a:cubicBezTo>
                  <a:cubicBezTo>
                    <a:pt x="516150" y="226001"/>
                    <a:pt x="513654" y="228498"/>
                    <a:pt x="510221" y="231619"/>
                  </a:cubicBezTo>
                  <a:cubicBezTo>
                    <a:pt x="486504" y="252839"/>
                    <a:pt x="456859" y="260953"/>
                    <a:pt x="426900" y="265633"/>
                  </a:cubicBezTo>
                  <a:cubicBezTo>
                    <a:pt x="365112" y="275932"/>
                    <a:pt x="303324" y="276556"/>
                    <a:pt x="242160" y="259080"/>
                  </a:cubicBezTo>
                  <a:cubicBezTo>
                    <a:pt x="239975" y="258456"/>
                    <a:pt x="238103" y="258144"/>
                    <a:pt x="235919" y="257520"/>
                  </a:cubicBezTo>
                  <a:cubicBezTo>
                    <a:pt x="190046" y="241917"/>
                    <a:pt x="189109" y="240669"/>
                    <a:pt x="189109" y="192610"/>
                  </a:cubicBezTo>
                  <a:cubicBezTo>
                    <a:pt x="189109" y="186057"/>
                    <a:pt x="188797" y="179816"/>
                    <a:pt x="188797" y="173262"/>
                  </a:cubicBezTo>
                  <a:cubicBezTo>
                    <a:pt x="189109" y="158283"/>
                    <a:pt x="189109" y="143616"/>
                    <a:pt x="189733" y="128637"/>
                  </a:cubicBezTo>
                  <a:cubicBezTo>
                    <a:pt x="190046" y="124892"/>
                    <a:pt x="188173" y="120523"/>
                    <a:pt x="191918" y="117091"/>
                  </a:cubicBezTo>
                  <a:cubicBezTo>
                    <a:pt x="214386" y="133630"/>
                    <a:pt x="241223" y="138623"/>
                    <a:pt x="267749" y="142680"/>
                  </a:cubicBezTo>
                  <a:cubicBezTo>
                    <a:pt x="304260" y="148297"/>
                    <a:pt x="341396" y="149545"/>
                    <a:pt x="378219" y="147985"/>
                  </a:cubicBezTo>
                  <a:cubicBezTo>
                    <a:pt x="413170" y="146425"/>
                    <a:pt x="448433" y="143616"/>
                    <a:pt x="482136" y="132694"/>
                  </a:cubicBezTo>
                  <a:cubicBezTo>
                    <a:pt x="494306" y="128637"/>
                    <a:pt x="506476" y="124892"/>
                    <a:pt x="516150" y="112098"/>
                  </a:cubicBezTo>
                  <a:close/>
                  <a:moveTo>
                    <a:pt x="914342" y="380"/>
                  </a:moveTo>
                  <a:cubicBezTo>
                    <a:pt x="914342" y="13487"/>
                    <a:pt x="914654" y="26593"/>
                    <a:pt x="914654" y="39700"/>
                  </a:cubicBezTo>
                  <a:cubicBezTo>
                    <a:pt x="914654" y="59984"/>
                    <a:pt x="913717" y="79956"/>
                    <a:pt x="914654" y="100240"/>
                  </a:cubicBezTo>
                  <a:cubicBezTo>
                    <a:pt x="915277" y="111474"/>
                    <a:pt x="910285" y="117715"/>
                    <a:pt x="901859" y="123332"/>
                  </a:cubicBezTo>
                  <a:cubicBezTo>
                    <a:pt x="876270" y="140184"/>
                    <a:pt x="847248" y="147674"/>
                    <a:pt x="817290" y="152354"/>
                  </a:cubicBezTo>
                  <a:cubicBezTo>
                    <a:pt x="759247" y="161716"/>
                    <a:pt x="701203" y="160468"/>
                    <a:pt x="643784" y="145177"/>
                  </a:cubicBezTo>
                  <a:cubicBezTo>
                    <a:pt x="626933" y="140496"/>
                    <a:pt x="610393" y="134567"/>
                    <a:pt x="596039" y="123957"/>
                  </a:cubicBezTo>
                  <a:cubicBezTo>
                    <a:pt x="590421" y="119900"/>
                    <a:pt x="588549" y="115531"/>
                    <a:pt x="588861" y="108978"/>
                  </a:cubicBezTo>
                  <a:cubicBezTo>
                    <a:pt x="589173" y="90878"/>
                    <a:pt x="588861" y="73090"/>
                    <a:pt x="588861" y="54991"/>
                  </a:cubicBezTo>
                  <a:cubicBezTo>
                    <a:pt x="588861" y="41572"/>
                    <a:pt x="588861" y="27841"/>
                    <a:pt x="589485" y="14423"/>
                  </a:cubicBezTo>
                  <a:cubicBezTo>
                    <a:pt x="589485" y="10366"/>
                    <a:pt x="587301" y="5997"/>
                    <a:pt x="591670" y="2564"/>
                  </a:cubicBezTo>
                  <a:cubicBezTo>
                    <a:pt x="595102" y="692"/>
                    <a:pt x="598535" y="2253"/>
                    <a:pt x="601344" y="3813"/>
                  </a:cubicBezTo>
                  <a:cubicBezTo>
                    <a:pt x="636919" y="22536"/>
                    <a:pt x="675927" y="26281"/>
                    <a:pt x="715246" y="27841"/>
                  </a:cubicBezTo>
                  <a:cubicBezTo>
                    <a:pt x="756126" y="29714"/>
                    <a:pt x="796694" y="29714"/>
                    <a:pt x="837262" y="23473"/>
                  </a:cubicBezTo>
                  <a:cubicBezTo>
                    <a:pt x="861603" y="19728"/>
                    <a:pt x="885632" y="15047"/>
                    <a:pt x="906852" y="1628"/>
                  </a:cubicBezTo>
                  <a:cubicBezTo>
                    <a:pt x="909037" y="380"/>
                    <a:pt x="911533" y="-556"/>
                    <a:pt x="914342" y="38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그룹 77">
            <a:extLst>
              <a:ext uri="{FF2B5EF4-FFF2-40B4-BE49-F238E27FC236}">
                <a16:creationId xmlns="" xmlns:a16="http://schemas.microsoft.com/office/drawing/2014/main" id="{C7D0F3E7-B662-4EF6-8E16-F60F81727C22}"/>
              </a:ext>
            </a:extLst>
          </p:cNvPr>
          <p:cNvGrpSpPr/>
          <p:nvPr userDrawn="1"/>
        </p:nvGrpSpPr>
        <p:grpSpPr>
          <a:xfrm>
            <a:off x="3803562" y="1063756"/>
            <a:ext cx="1536923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="" xmlns:a16="http://schemas.microsoft.com/office/drawing/2014/main" id="{617F14CF-5E88-410D-BAA1-9F910565C148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="" xmlns:a16="http://schemas.microsoft.com/office/drawing/2014/main" id="{614A67FA-FC16-4379-B0F3-0EF7432FEA2F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="" xmlns:a16="http://schemas.microsoft.com/office/drawing/2014/main" id="{873532B6-979E-413B-83E0-333CA7A4819B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="" xmlns:a16="http://schemas.microsoft.com/office/drawing/2014/main" id="{54E3AC9E-AB8F-4E04-84A9-FA282DE577C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="" xmlns:a16="http://schemas.microsoft.com/office/drawing/2014/main" id="{204C0E0A-7944-423A-81A5-57AE0279B317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="" xmlns:a16="http://schemas.microsoft.com/office/drawing/2014/main" id="{4A8E128F-689E-410E-AFD2-5A4AD5292218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C8B0BB98-FC2A-4DB1-901A-638896D64A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215716"/>
            <a:ext cx="8679898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4" name="그룹 77">
            <a:extLst>
              <a:ext uri="{FF2B5EF4-FFF2-40B4-BE49-F238E27FC236}">
                <a16:creationId xmlns="" xmlns:a16="http://schemas.microsoft.com/office/drawing/2014/main" id="{C7D0F3E7-B662-4EF6-8E16-F60F81727C22}"/>
              </a:ext>
            </a:extLst>
          </p:cNvPr>
          <p:cNvGrpSpPr/>
          <p:nvPr userDrawn="1"/>
        </p:nvGrpSpPr>
        <p:grpSpPr>
          <a:xfrm>
            <a:off x="3803562" y="1063756"/>
            <a:ext cx="1536923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="" xmlns:a16="http://schemas.microsoft.com/office/drawing/2014/main" id="{617F14CF-5E88-410D-BAA1-9F910565C148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="" xmlns:a16="http://schemas.microsoft.com/office/drawing/2014/main" id="{614A67FA-FC16-4379-B0F3-0EF7432FEA2F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="" xmlns:a16="http://schemas.microsoft.com/office/drawing/2014/main" id="{873532B6-979E-413B-83E0-333CA7A4819B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="" xmlns:a16="http://schemas.microsoft.com/office/drawing/2014/main" id="{54E3AC9E-AB8F-4E04-84A9-FA282DE577C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="" xmlns:a16="http://schemas.microsoft.com/office/drawing/2014/main" id="{204C0E0A-7944-423A-81A5-57AE0279B317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="" xmlns:a16="http://schemas.microsoft.com/office/drawing/2014/main" id="{4A8E128F-689E-410E-AFD2-5A4AD5292218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974095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="" xmlns:a16="http://schemas.microsoft.com/office/drawing/2014/main" id="{C330DA8D-CD3B-4A78-8375-54BC56DAA5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463365"/>
            <a:ext cx="8679898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196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003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7450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048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45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9417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159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373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807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F230220-5F29-4759-BBB0-2987CDE0DDD6}"/>
              </a:ext>
            </a:extLst>
          </p:cNvPr>
          <p:cNvSpPr/>
          <p:nvPr userDrawn="1"/>
        </p:nvSpPr>
        <p:spPr>
          <a:xfrm>
            <a:off x="-2" y="2"/>
            <a:ext cx="9144002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D2142345-92E5-45C5-9540-7E079BFC3C26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360319" y="1934707"/>
            <a:ext cx="2248104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41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0FC9EFD5-ECD7-49DA-85BE-0182B1003A4F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3695700" y="1934707"/>
            <a:ext cx="2248104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4">
            <a:extLst>
              <a:ext uri="{FF2B5EF4-FFF2-40B4-BE49-F238E27FC236}">
                <a16:creationId xmlns="" xmlns:a16="http://schemas.microsoft.com/office/drawing/2014/main" id="{DF8E6165-7BA9-45C3-B89E-1B1F1F28264D}"/>
              </a:ext>
            </a:extLst>
          </p:cNvPr>
          <p:cNvSpPr/>
          <p:nvPr userDrawn="1"/>
        </p:nvSpPr>
        <p:spPr>
          <a:xfrm>
            <a:off x="1" y="0"/>
            <a:ext cx="5283926" cy="6858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4" name="Right Triangle 8">
            <a:extLst>
              <a:ext uri="{FF2B5EF4-FFF2-40B4-BE49-F238E27FC236}">
                <a16:creationId xmlns="" xmlns:a16="http://schemas.microsoft.com/office/drawing/2014/main" id="{9E643AB3-B11E-4FBA-B1BD-616F09F54473}"/>
              </a:ext>
            </a:extLst>
          </p:cNvPr>
          <p:cNvSpPr/>
          <p:nvPr userDrawn="1"/>
        </p:nvSpPr>
        <p:spPr>
          <a:xfrm rot="16200000">
            <a:off x="2423524" y="5011268"/>
            <a:ext cx="1440000" cy="108000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5" name="Right Triangle 9">
            <a:extLst>
              <a:ext uri="{FF2B5EF4-FFF2-40B4-BE49-F238E27FC236}">
                <a16:creationId xmlns="" xmlns:a16="http://schemas.microsoft.com/office/drawing/2014/main" id="{3C8D0CD5-A090-4C9A-AA86-0830DE46C77E}"/>
              </a:ext>
            </a:extLst>
          </p:cNvPr>
          <p:cNvSpPr/>
          <p:nvPr userDrawn="1"/>
        </p:nvSpPr>
        <p:spPr>
          <a:xfrm rot="5400000">
            <a:off x="435915" y="1638872"/>
            <a:ext cx="864000" cy="64800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E2DBCC96-1483-46CC-92FF-4FE52012D0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69853" y="1687090"/>
            <a:ext cx="2887736" cy="441843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393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16EE34E5-ADA6-4EE7-BC24-98C8E9A86B8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96390" y="653143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FDE143D-2918-4056-AC94-92DF81A575B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779126" y="2576900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</a:p>
          <a:p>
            <a:r>
              <a:rPr lang="en-US" altLang="ko-KR" dirty="0"/>
              <a:t>And Send To Back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1334882F-9259-4D67-9996-302AE17E5F75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1637758" y="4500659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834962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=""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215716"/>
            <a:ext cx="8679898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=""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62" y="1063756"/>
            <a:ext cx="1536923" cy="144016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=""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=""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=""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=""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=""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=""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=""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672505"/>
            <a:ext cx="2971168" cy="3115832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=""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314" y="2121367"/>
            <a:ext cx="2115169" cy="2218155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=""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104" y="2121367"/>
            <a:ext cx="2115169" cy="2218155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=""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45" y="1850574"/>
            <a:ext cx="2718951" cy="2054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=""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70" y="2250277"/>
            <a:ext cx="1927513" cy="1457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=""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94" y="2270267"/>
            <a:ext cx="1927513" cy="1457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693401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>
            <a:extLst>
              <a:ext uri="{FF2B5EF4-FFF2-40B4-BE49-F238E27FC236}">
                <a16:creationId xmlns="" xmlns:a16="http://schemas.microsoft.com/office/drawing/2014/main" id="{ADD85E6C-2694-4BB6-B396-E6F812C019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" y="3255680"/>
            <a:ext cx="8928041" cy="3602353"/>
          </a:xfrm>
          <a:custGeom>
            <a:avLst/>
            <a:gdLst>
              <a:gd name="connsiteX0" fmla="*/ 11582341 w 11904055"/>
              <a:gd name="connsiteY0" fmla="*/ 2503750 h 3602353"/>
              <a:gd name="connsiteX1" fmla="*/ 11769730 w 11904055"/>
              <a:gd name="connsiteY1" fmla="*/ 2573468 h 3602353"/>
              <a:gd name="connsiteX2" fmla="*/ 11833752 w 11904055"/>
              <a:gd name="connsiteY2" fmla="*/ 3052873 h 3602353"/>
              <a:gd name="connsiteX3" fmla="*/ 11413744 w 11904055"/>
              <a:gd name="connsiteY3" fmla="*/ 3602352 h 3602353"/>
              <a:gd name="connsiteX4" fmla="*/ 10552808 w 11904055"/>
              <a:gd name="connsiteY4" fmla="*/ 3602352 h 3602353"/>
              <a:gd name="connsiteX5" fmla="*/ 11290325 w 11904055"/>
              <a:gd name="connsiteY5" fmla="*/ 2637490 h 3602353"/>
              <a:gd name="connsiteX6" fmla="*/ 11582341 w 11904055"/>
              <a:gd name="connsiteY6" fmla="*/ 2503750 h 3602353"/>
              <a:gd name="connsiteX7" fmla="*/ 10782012 w 11904055"/>
              <a:gd name="connsiteY7" fmla="*/ 2174396 h 3602353"/>
              <a:gd name="connsiteX8" fmla="*/ 10969399 w 11904055"/>
              <a:gd name="connsiteY8" fmla="*/ 2244113 h 3602353"/>
              <a:gd name="connsiteX9" fmla="*/ 11033422 w 11904055"/>
              <a:gd name="connsiteY9" fmla="*/ 2723518 h 3602353"/>
              <a:gd name="connsiteX10" fmla="*/ 10361662 w 11904055"/>
              <a:gd name="connsiteY10" fmla="*/ 3602352 h 3602353"/>
              <a:gd name="connsiteX11" fmla="*/ 9500727 w 11904055"/>
              <a:gd name="connsiteY11" fmla="*/ 3602352 h 3602353"/>
              <a:gd name="connsiteX12" fmla="*/ 10489995 w 11904055"/>
              <a:gd name="connsiteY12" fmla="*/ 2308135 h 3602353"/>
              <a:gd name="connsiteX13" fmla="*/ 10782012 w 11904055"/>
              <a:gd name="connsiteY13" fmla="*/ 2174396 h 3602353"/>
              <a:gd name="connsiteX14" fmla="*/ 1691966 w 11904055"/>
              <a:gd name="connsiteY14" fmla="*/ 1637118 h 3602353"/>
              <a:gd name="connsiteX15" fmla="*/ 1879354 w 11904055"/>
              <a:gd name="connsiteY15" fmla="*/ 1706836 h 3602353"/>
              <a:gd name="connsiteX16" fmla="*/ 1943376 w 11904055"/>
              <a:gd name="connsiteY16" fmla="*/ 2186241 h 3602353"/>
              <a:gd name="connsiteX17" fmla="*/ 860935 w 11904055"/>
              <a:gd name="connsiteY17" fmla="*/ 3602352 h 3602353"/>
              <a:gd name="connsiteX18" fmla="*/ 0 w 11904055"/>
              <a:gd name="connsiteY18" fmla="*/ 3602352 h 3602353"/>
              <a:gd name="connsiteX19" fmla="*/ 0 w 11904055"/>
              <a:gd name="connsiteY19" fmla="*/ 3602351 h 3602353"/>
              <a:gd name="connsiteX20" fmla="*/ 1399949 w 11904055"/>
              <a:gd name="connsiteY20" fmla="*/ 1770858 h 3602353"/>
              <a:gd name="connsiteX21" fmla="*/ 1691966 w 11904055"/>
              <a:gd name="connsiteY21" fmla="*/ 1637118 h 3602353"/>
              <a:gd name="connsiteX22" fmla="*/ 8108140 w 11904055"/>
              <a:gd name="connsiteY22" fmla="*/ 1412767 h 3602353"/>
              <a:gd name="connsiteX23" fmla="*/ 8295528 w 11904055"/>
              <a:gd name="connsiteY23" fmla="*/ 1482484 h 3602353"/>
              <a:gd name="connsiteX24" fmla="*/ 8359550 w 11904055"/>
              <a:gd name="connsiteY24" fmla="*/ 1961890 h 3602353"/>
              <a:gd name="connsiteX25" fmla="*/ 7105620 w 11904055"/>
              <a:gd name="connsiteY25" fmla="*/ 3602352 h 3602353"/>
              <a:gd name="connsiteX26" fmla="*/ 6244685 w 11904055"/>
              <a:gd name="connsiteY26" fmla="*/ 3602352 h 3602353"/>
              <a:gd name="connsiteX27" fmla="*/ 7816123 w 11904055"/>
              <a:gd name="connsiteY27" fmla="*/ 1546506 h 3602353"/>
              <a:gd name="connsiteX28" fmla="*/ 8108140 w 11904055"/>
              <a:gd name="connsiteY28" fmla="*/ 1412767 h 3602353"/>
              <a:gd name="connsiteX29" fmla="*/ 9385014 w 11904055"/>
              <a:gd name="connsiteY29" fmla="*/ 1161427 h 3602353"/>
              <a:gd name="connsiteX30" fmla="*/ 9572402 w 11904055"/>
              <a:gd name="connsiteY30" fmla="*/ 1231145 h 3602353"/>
              <a:gd name="connsiteX31" fmla="*/ 9636423 w 11904055"/>
              <a:gd name="connsiteY31" fmla="*/ 1710549 h 3602353"/>
              <a:gd name="connsiteX32" fmla="*/ 8190375 w 11904055"/>
              <a:gd name="connsiteY32" fmla="*/ 3602352 h 3602353"/>
              <a:gd name="connsiteX33" fmla="*/ 7329441 w 11904055"/>
              <a:gd name="connsiteY33" fmla="*/ 3602352 h 3602353"/>
              <a:gd name="connsiteX34" fmla="*/ 9092997 w 11904055"/>
              <a:gd name="connsiteY34" fmla="*/ 1295167 h 3602353"/>
              <a:gd name="connsiteX35" fmla="*/ 9385014 w 11904055"/>
              <a:gd name="connsiteY35" fmla="*/ 1161427 h 3602353"/>
              <a:gd name="connsiteX36" fmla="*/ 3104652 w 11904055"/>
              <a:gd name="connsiteY36" fmla="*/ 1140248 h 3602353"/>
              <a:gd name="connsiteX37" fmla="*/ 3292040 w 11904055"/>
              <a:gd name="connsiteY37" fmla="*/ 1209966 h 3602353"/>
              <a:gd name="connsiteX38" fmla="*/ 3356063 w 11904055"/>
              <a:gd name="connsiteY38" fmla="*/ 1689371 h 3602353"/>
              <a:gd name="connsiteX39" fmla="*/ 1893826 w 11904055"/>
              <a:gd name="connsiteY39" fmla="*/ 3602352 h 3602353"/>
              <a:gd name="connsiteX40" fmla="*/ 1032889 w 11904055"/>
              <a:gd name="connsiteY40" fmla="*/ 3602352 h 3602353"/>
              <a:gd name="connsiteX41" fmla="*/ 2812635 w 11904055"/>
              <a:gd name="connsiteY41" fmla="*/ 1273988 h 3602353"/>
              <a:gd name="connsiteX42" fmla="*/ 3104652 w 11904055"/>
              <a:gd name="connsiteY42" fmla="*/ 1140248 h 3602353"/>
              <a:gd name="connsiteX43" fmla="*/ 10527184 w 11904055"/>
              <a:gd name="connsiteY43" fmla="*/ 1087492 h 3602353"/>
              <a:gd name="connsiteX44" fmla="*/ 10714572 w 11904055"/>
              <a:gd name="connsiteY44" fmla="*/ 1157209 h 3602353"/>
              <a:gd name="connsiteX45" fmla="*/ 10778593 w 11904055"/>
              <a:gd name="connsiteY45" fmla="*/ 1636614 h 3602353"/>
              <a:gd name="connsiteX46" fmla="*/ 9276031 w 11904055"/>
              <a:gd name="connsiteY46" fmla="*/ 3602352 h 3602353"/>
              <a:gd name="connsiteX47" fmla="*/ 8415095 w 11904055"/>
              <a:gd name="connsiteY47" fmla="*/ 3602352 h 3602353"/>
              <a:gd name="connsiteX48" fmla="*/ 10235167 w 11904055"/>
              <a:gd name="connsiteY48" fmla="*/ 1221231 h 3602353"/>
              <a:gd name="connsiteX49" fmla="*/ 10527184 w 11904055"/>
              <a:gd name="connsiteY49" fmla="*/ 1087492 h 3602353"/>
              <a:gd name="connsiteX50" fmla="*/ 4425492 w 11904055"/>
              <a:gd name="connsiteY50" fmla="*/ 821528 h 3602353"/>
              <a:gd name="connsiteX51" fmla="*/ 4612880 w 11904055"/>
              <a:gd name="connsiteY51" fmla="*/ 891246 h 3602353"/>
              <a:gd name="connsiteX52" fmla="*/ 4676903 w 11904055"/>
              <a:gd name="connsiteY52" fmla="*/ 1370650 h 3602353"/>
              <a:gd name="connsiteX53" fmla="*/ 2971045 w 11904055"/>
              <a:gd name="connsiteY53" fmla="*/ 3602352 h 3602353"/>
              <a:gd name="connsiteX54" fmla="*/ 2228075 w 11904055"/>
              <a:gd name="connsiteY54" fmla="*/ 3602352 h 3602353"/>
              <a:gd name="connsiteX55" fmla="*/ 2235176 w 11904055"/>
              <a:gd name="connsiteY55" fmla="*/ 3482988 h 3602353"/>
              <a:gd name="connsiteX56" fmla="*/ 2294666 w 11904055"/>
              <a:gd name="connsiteY56" fmla="*/ 3360904 h 3602353"/>
              <a:gd name="connsiteX57" fmla="*/ 4133476 w 11904055"/>
              <a:gd name="connsiteY57" fmla="*/ 955268 h 3602353"/>
              <a:gd name="connsiteX58" fmla="*/ 4425492 w 11904055"/>
              <a:gd name="connsiteY58" fmla="*/ 821528 h 3602353"/>
              <a:gd name="connsiteX59" fmla="*/ 5787281 w 11904055"/>
              <a:gd name="connsiteY59" fmla="*/ 372647 h 3602353"/>
              <a:gd name="connsiteX60" fmla="*/ 5974669 w 11904055"/>
              <a:gd name="connsiteY60" fmla="*/ 442365 h 3602353"/>
              <a:gd name="connsiteX61" fmla="*/ 6038692 w 11904055"/>
              <a:gd name="connsiteY61" fmla="*/ 921770 h 3602353"/>
              <a:gd name="connsiteX62" fmla="*/ 3989720 w 11904055"/>
              <a:gd name="connsiteY62" fmla="*/ 3602352 h 3602353"/>
              <a:gd name="connsiteX63" fmla="*/ 3227852 w 11904055"/>
              <a:gd name="connsiteY63" fmla="*/ 3602353 h 3602353"/>
              <a:gd name="connsiteX64" fmla="*/ 3233358 w 11904055"/>
              <a:gd name="connsiteY64" fmla="*/ 3509800 h 3602353"/>
              <a:gd name="connsiteX65" fmla="*/ 3292848 w 11904055"/>
              <a:gd name="connsiteY65" fmla="*/ 3387715 h 3602353"/>
              <a:gd name="connsiteX66" fmla="*/ 5495264 w 11904055"/>
              <a:gd name="connsiteY66" fmla="*/ 506388 h 3602353"/>
              <a:gd name="connsiteX67" fmla="*/ 5787281 w 11904055"/>
              <a:gd name="connsiteY67" fmla="*/ 372647 h 3602353"/>
              <a:gd name="connsiteX68" fmla="*/ 6896315 w 11904055"/>
              <a:gd name="connsiteY68" fmla="*/ 289347 h 3602353"/>
              <a:gd name="connsiteX69" fmla="*/ 7083704 w 11904055"/>
              <a:gd name="connsiteY69" fmla="*/ 359064 h 3602353"/>
              <a:gd name="connsiteX70" fmla="*/ 7147725 w 11904055"/>
              <a:gd name="connsiteY70" fmla="*/ 838469 h 3602353"/>
              <a:gd name="connsiteX71" fmla="*/ 5035081 w 11904055"/>
              <a:gd name="connsiteY71" fmla="*/ 3602353 h 3602353"/>
              <a:gd name="connsiteX72" fmla="*/ 4174147 w 11904055"/>
              <a:gd name="connsiteY72" fmla="*/ 3602352 h 3602353"/>
              <a:gd name="connsiteX73" fmla="*/ 6604298 w 11904055"/>
              <a:gd name="connsiteY73" fmla="*/ 423088 h 3602353"/>
              <a:gd name="connsiteX74" fmla="*/ 6896315 w 11904055"/>
              <a:gd name="connsiteY74" fmla="*/ 289347 h 3602353"/>
              <a:gd name="connsiteX75" fmla="*/ 8134781 w 11904055"/>
              <a:gd name="connsiteY75" fmla="*/ 587 h 3602353"/>
              <a:gd name="connsiteX76" fmla="*/ 8322169 w 11904055"/>
              <a:gd name="connsiteY76" fmla="*/ 70304 h 3602353"/>
              <a:gd name="connsiteX77" fmla="*/ 8386192 w 11904055"/>
              <a:gd name="connsiteY77" fmla="*/ 549710 h 3602353"/>
              <a:gd name="connsiteX78" fmla="*/ 6052827 w 11904055"/>
              <a:gd name="connsiteY78" fmla="*/ 3602352 h 3602353"/>
              <a:gd name="connsiteX79" fmla="*/ 5191892 w 11904055"/>
              <a:gd name="connsiteY79" fmla="*/ 3602352 h 3602353"/>
              <a:gd name="connsiteX80" fmla="*/ 7842765 w 11904055"/>
              <a:gd name="connsiteY80" fmla="*/ 134328 h 3602353"/>
              <a:gd name="connsiteX81" fmla="*/ 8134781 w 11904055"/>
              <a:gd name="connsiteY81" fmla="*/ 587 h 360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1904055" h="3602353">
                <a:moveTo>
                  <a:pt x="11582341" y="2503750"/>
                </a:moveTo>
                <a:cubicBezTo>
                  <a:pt x="11648102" y="2507602"/>
                  <a:pt x="11713456" y="2530454"/>
                  <a:pt x="11769730" y="2573468"/>
                </a:cubicBezTo>
                <a:cubicBezTo>
                  <a:pt x="11919793" y="2688173"/>
                  <a:pt x="11948456" y="2902810"/>
                  <a:pt x="11833752" y="3052873"/>
                </a:cubicBezTo>
                <a:lnTo>
                  <a:pt x="11413744" y="3602352"/>
                </a:lnTo>
                <a:lnTo>
                  <a:pt x="10552808" y="3602352"/>
                </a:lnTo>
                <a:lnTo>
                  <a:pt x="11290325" y="2637490"/>
                </a:lnTo>
                <a:cubicBezTo>
                  <a:pt x="11362015" y="2543701"/>
                  <a:pt x="11472742" y="2497333"/>
                  <a:pt x="11582341" y="2503750"/>
                </a:cubicBezTo>
                <a:close/>
                <a:moveTo>
                  <a:pt x="10782012" y="2174396"/>
                </a:moveTo>
                <a:cubicBezTo>
                  <a:pt x="10847772" y="2178246"/>
                  <a:pt x="10913126" y="2201099"/>
                  <a:pt x="10969399" y="2244113"/>
                </a:cubicBezTo>
                <a:cubicBezTo>
                  <a:pt x="11119462" y="2358818"/>
                  <a:pt x="11148126" y="2573455"/>
                  <a:pt x="11033422" y="2723518"/>
                </a:cubicBezTo>
                <a:lnTo>
                  <a:pt x="10361662" y="3602352"/>
                </a:lnTo>
                <a:lnTo>
                  <a:pt x="9500727" y="3602352"/>
                </a:lnTo>
                <a:lnTo>
                  <a:pt x="10489995" y="2308135"/>
                </a:lnTo>
                <a:cubicBezTo>
                  <a:pt x="10561685" y="2214346"/>
                  <a:pt x="10672411" y="2167978"/>
                  <a:pt x="10782012" y="2174396"/>
                </a:cubicBezTo>
                <a:close/>
                <a:moveTo>
                  <a:pt x="1691966" y="1637118"/>
                </a:moveTo>
                <a:cubicBezTo>
                  <a:pt x="1757726" y="1640968"/>
                  <a:pt x="1823080" y="1663822"/>
                  <a:pt x="1879354" y="1706836"/>
                </a:cubicBezTo>
                <a:cubicBezTo>
                  <a:pt x="2029417" y="1821540"/>
                  <a:pt x="2058080" y="2036178"/>
                  <a:pt x="1943376" y="2186241"/>
                </a:cubicBezTo>
                <a:lnTo>
                  <a:pt x="860935" y="3602352"/>
                </a:lnTo>
                <a:lnTo>
                  <a:pt x="0" y="3602352"/>
                </a:lnTo>
                <a:lnTo>
                  <a:pt x="0" y="3602351"/>
                </a:lnTo>
                <a:lnTo>
                  <a:pt x="1399949" y="1770858"/>
                </a:lnTo>
                <a:cubicBezTo>
                  <a:pt x="1471639" y="1677069"/>
                  <a:pt x="1582366" y="1630701"/>
                  <a:pt x="1691966" y="1637118"/>
                </a:cubicBezTo>
                <a:close/>
                <a:moveTo>
                  <a:pt x="8108140" y="1412767"/>
                </a:moveTo>
                <a:cubicBezTo>
                  <a:pt x="8173900" y="1416618"/>
                  <a:pt x="8239254" y="1439471"/>
                  <a:pt x="8295528" y="1482484"/>
                </a:cubicBezTo>
                <a:cubicBezTo>
                  <a:pt x="8445591" y="1597188"/>
                  <a:pt x="8474254" y="1811827"/>
                  <a:pt x="8359550" y="1961890"/>
                </a:cubicBezTo>
                <a:lnTo>
                  <a:pt x="7105620" y="3602352"/>
                </a:lnTo>
                <a:lnTo>
                  <a:pt x="6244685" y="3602352"/>
                </a:lnTo>
                <a:lnTo>
                  <a:pt x="7816123" y="1546506"/>
                </a:lnTo>
                <a:cubicBezTo>
                  <a:pt x="7887814" y="1452716"/>
                  <a:pt x="7998540" y="1406349"/>
                  <a:pt x="8108140" y="1412767"/>
                </a:cubicBezTo>
                <a:close/>
                <a:moveTo>
                  <a:pt x="9385014" y="1161427"/>
                </a:moveTo>
                <a:cubicBezTo>
                  <a:pt x="9450774" y="1165277"/>
                  <a:pt x="9516128" y="1188130"/>
                  <a:pt x="9572402" y="1231145"/>
                </a:cubicBezTo>
                <a:cubicBezTo>
                  <a:pt x="9722465" y="1345849"/>
                  <a:pt x="9751129" y="1560486"/>
                  <a:pt x="9636423" y="1710549"/>
                </a:cubicBezTo>
                <a:lnTo>
                  <a:pt x="8190375" y="3602352"/>
                </a:lnTo>
                <a:lnTo>
                  <a:pt x="7329441" y="3602352"/>
                </a:lnTo>
                <a:lnTo>
                  <a:pt x="9092997" y="1295167"/>
                </a:lnTo>
                <a:cubicBezTo>
                  <a:pt x="9164687" y="1201377"/>
                  <a:pt x="9275414" y="1155009"/>
                  <a:pt x="9385014" y="1161427"/>
                </a:cubicBezTo>
                <a:close/>
                <a:moveTo>
                  <a:pt x="3104652" y="1140248"/>
                </a:moveTo>
                <a:cubicBezTo>
                  <a:pt x="3170412" y="1144098"/>
                  <a:pt x="3235766" y="1166952"/>
                  <a:pt x="3292040" y="1209966"/>
                </a:cubicBezTo>
                <a:cubicBezTo>
                  <a:pt x="3442103" y="1324671"/>
                  <a:pt x="3470767" y="1539308"/>
                  <a:pt x="3356063" y="1689371"/>
                </a:cubicBezTo>
                <a:lnTo>
                  <a:pt x="1893826" y="3602352"/>
                </a:lnTo>
                <a:lnTo>
                  <a:pt x="1032889" y="3602352"/>
                </a:lnTo>
                <a:lnTo>
                  <a:pt x="2812635" y="1273988"/>
                </a:lnTo>
                <a:cubicBezTo>
                  <a:pt x="2884326" y="1180199"/>
                  <a:pt x="2995052" y="1133831"/>
                  <a:pt x="3104652" y="1140248"/>
                </a:cubicBezTo>
                <a:close/>
                <a:moveTo>
                  <a:pt x="10527184" y="1087492"/>
                </a:moveTo>
                <a:cubicBezTo>
                  <a:pt x="10592944" y="1091342"/>
                  <a:pt x="10658298" y="1114195"/>
                  <a:pt x="10714572" y="1157209"/>
                </a:cubicBezTo>
                <a:cubicBezTo>
                  <a:pt x="10864635" y="1271913"/>
                  <a:pt x="10893299" y="1486551"/>
                  <a:pt x="10778593" y="1636614"/>
                </a:cubicBezTo>
                <a:lnTo>
                  <a:pt x="9276031" y="3602352"/>
                </a:lnTo>
                <a:lnTo>
                  <a:pt x="8415095" y="3602352"/>
                </a:lnTo>
                <a:lnTo>
                  <a:pt x="10235167" y="1221231"/>
                </a:lnTo>
                <a:cubicBezTo>
                  <a:pt x="10306857" y="1127442"/>
                  <a:pt x="10417583" y="1081074"/>
                  <a:pt x="10527184" y="1087492"/>
                </a:cubicBezTo>
                <a:close/>
                <a:moveTo>
                  <a:pt x="4425492" y="821528"/>
                </a:moveTo>
                <a:cubicBezTo>
                  <a:pt x="4491251" y="825379"/>
                  <a:pt x="4556607" y="848231"/>
                  <a:pt x="4612880" y="891246"/>
                </a:cubicBezTo>
                <a:cubicBezTo>
                  <a:pt x="4762943" y="1005950"/>
                  <a:pt x="4791607" y="1220588"/>
                  <a:pt x="4676903" y="1370650"/>
                </a:cubicBezTo>
                <a:lnTo>
                  <a:pt x="2971045" y="3602352"/>
                </a:lnTo>
                <a:lnTo>
                  <a:pt x="2228075" y="3602352"/>
                </a:lnTo>
                <a:lnTo>
                  <a:pt x="2235176" y="3482988"/>
                </a:lnTo>
                <a:cubicBezTo>
                  <a:pt x="2246274" y="3439971"/>
                  <a:pt x="2265990" y="3398420"/>
                  <a:pt x="2294666" y="3360904"/>
                </a:cubicBezTo>
                <a:lnTo>
                  <a:pt x="4133476" y="955268"/>
                </a:lnTo>
                <a:cubicBezTo>
                  <a:pt x="4205166" y="861479"/>
                  <a:pt x="4315892" y="815111"/>
                  <a:pt x="4425492" y="821528"/>
                </a:cubicBezTo>
                <a:close/>
                <a:moveTo>
                  <a:pt x="5787281" y="372647"/>
                </a:moveTo>
                <a:cubicBezTo>
                  <a:pt x="5853041" y="376498"/>
                  <a:pt x="5918396" y="399351"/>
                  <a:pt x="5974669" y="442365"/>
                </a:cubicBezTo>
                <a:cubicBezTo>
                  <a:pt x="6124732" y="557070"/>
                  <a:pt x="6153396" y="771707"/>
                  <a:pt x="6038692" y="921770"/>
                </a:cubicBezTo>
                <a:lnTo>
                  <a:pt x="3989720" y="3602352"/>
                </a:lnTo>
                <a:lnTo>
                  <a:pt x="3227852" y="3602353"/>
                </a:lnTo>
                <a:lnTo>
                  <a:pt x="3233358" y="3509800"/>
                </a:lnTo>
                <a:cubicBezTo>
                  <a:pt x="3244456" y="3466782"/>
                  <a:pt x="3264173" y="3425231"/>
                  <a:pt x="3292848" y="3387715"/>
                </a:cubicBezTo>
                <a:lnTo>
                  <a:pt x="5495264" y="506388"/>
                </a:lnTo>
                <a:cubicBezTo>
                  <a:pt x="5566956" y="412598"/>
                  <a:pt x="5677682" y="366230"/>
                  <a:pt x="5787281" y="372647"/>
                </a:cubicBezTo>
                <a:close/>
                <a:moveTo>
                  <a:pt x="6896315" y="289347"/>
                </a:moveTo>
                <a:cubicBezTo>
                  <a:pt x="6962075" y="293197"/>
                  <a:pt x="7027430" y="316050"/>
                  <a:pt x="7083704" y="359064"/>
                </a:cubicBezTo>
                <a:cubicBezTo>
                  <a:pt x="7233766" y="473768"/>
                  <a:pt x="7262430" y="688406"/>
                  <a:pt x="7147725" y="838469"/>
                </a:cubicBezTo>
                <a:lnTo>
                  <a:pt x="5035081" y="3602353"/>
                </a:lnTo>
                <a:lnTo>
                  <a:pt x="4174147" y="3602352"/>
                </a:lnTo>
                <a:lnTo>
                  <a:pt x="6604298" y="423088"/>
                </a:lnTo>
                <a:cubicBezTo>
                  <a:pt x="6675989" y="329298"/>
                  <a:pt x="6786715" y="282930"/>
                  <a:pt x="6896315" y="289347"/>
                </a:cubicBezTo>
                <a:close/>
                <a:moveTo>
                  <a:pt x="8134781" y="587"/>
                </a:moveTo>
                <a:cubicBezTo>
                  <a:pt x="8200542" y="4437"/>
                  <a:pt x="8265896" y="27291"/>
                  <a:pt x="8322169" y="70304"/>
                </a:cubicBezTo>
                <a:cubicBezTo>
                  <a:pt x="8472232" y="185009"/>
                  <a:pt x="8500896" y="399647"/>
                  <a:pt x="8386192" y="549710"/>
                </a:cubicBezTo>
                <a:lnTo>
                  <a:pt x="6052827" y="3602352"/>
                </a:lnTo>
                <a:lnTo>
                  <a:pt x="5191892" y="3602352"/>
                </a:lnTo>
                <a:lnTo>
                  <a:pt x="7842765" y="134328"/>
                </a:lnTo>
                <a:cubicBezTo>
                  <a:pt x="7914455" y="40538"/>
                  <a:pt x="8025182" y="-5830"/>
                  <a:pt x="8134781" y="5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7885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C36B5625-4D88-42D3-9A62-06A42DE373E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10532" y="426508"/>
            <a:ext cx="8712968" cy="2908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7153C7A0-0C54-4119-87A3-B0DD3FB94062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43896" y="2726829"/>
            <a:ext cx="16211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97464E1D-B27A-42E5-9C22-F6F45E54F7D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721351" y="2726829"/>
            <a:ext cx="16211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="" xmlns:a16="http://schemas.microsoft.com/office/drawing/2014/main" id="{E2C49E2F-3AC8-45AD-AFA7-5C62B4990440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4798804" y="2726829"/>
            <a:ext cx="16211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="" xmlns:a16="http://schemas.microsoft.com/office/drawing/2014/main" id="{F0D3850A-2D9D-4730-9232-9938FFE84F37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6876258" y="2726829"/>
            <a:ext cx="16211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9" name="그룹 63">
            <a:extLst>
              <a:ext uri="{FF2B5EF4-FFF2-40B4-BE49-F238E27FC236}">
                <a16:creationId xmlns="" xmlns:a16="http://schemas.microsoft.com/office/drawing/2014/main" id="{1D2BDBC2-E2A8-4027-9D79-B4D34418B138}"/>
              </a:ext>
            </a:extLst>
          </p:cNvPr>
          <p:cNvGrpSpPr/>
          <p:nvPr userDrawn="1"/>
        </p:nvGrpSpPr>
        <p:grpSpPr>
          <a:xfrm>
            <a:off x="686024" y="4956795"/>
            <a:ext cx="1536923" cy="144016"/>
            <a:chOff x="518969" y="4794870"/>
            <a:chExt cx="1679267" cy="144016"/>
          </a:xfrm>
        </p:grpSpPr>
        <p:sp>
          <p:nvSpPr>
            <p:cNvPr id="10" name="Rectangle 35">
              <a:extLst>
                <a:ext uri="{FF2B5EF4-FFF2-40B4-BE49-F238E27FC236}">
                  <a16:creationId xmlns="" xmlns:a16="http://schemas.microsoft.com/office/drawing/2014/main" id="{EBD5D1FD-809D-4F07-ACF1-F72D2B43E7DE}"/>
                </a:ext>
              </a:extLst>
            </p:cNvPr>
            <p:cNvSpPr/>
            <p:nvPr/>
          </p:nvSpPr>
          <p:spPr>
            <a:xfrm>
              <a:off x="518969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1" name="Rectangle 36">
              <a:extLst>
                <a:ext uri="{FF2B5EF4-FFF2-40B4-BE49-F238E27FC236}">
                  <a16:creationId xmlns="" xmlns:a16="http://schemas.microsoft.com/office/drawing/2014/main" id="{CCDE0A54-7CD0-465A-8724-BF500CE0E346}"/>
                </a:ext>
              </a:extLst>
            </p:cNvPr>
            <p:cNvSpPr/>
            <p:nvPr/>
          </p:nvSpPr>
          <p:spPr>
            <a:xfrm>
              <a:off x="796605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37">
              <a:extLst>
                <a:ext uri="{FF2B5EF4-FFF2-40B4-BE49-F238E27FC236}">
                  <a16:creationId xmlns="" xmlns:a16="http://schemas.microsoft.com/office/drawing/2014/main" id="{C9F39304-2EDF-4125-8B3C-362943F2D157}"/>
                </a:ext>
              </a:extLst>
            </p:cNvPr>
            <p:cNvSpPr/>
            <p:nvPr/>
          </p:nvSpPr>
          <p:spPr>
            <a:xfrm>
              <a:off x="1076390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3" name="Rectangle 38">
              <a:extLst>
                <a:ext uri="{FF2B5EF4-FFF2-40B4-BE49-F238E27FC236}">
                  <a16:creationId xmlns="" xmlns:a16="http://schemas.microsoft.com/office/drawing/2014/main" id="{85A6431A-6BD3-45AF-98EA-F028F93F0792}"/>
                </a:ext>
              </a:extLst>
            </p:cNvPr>
            <p:cNvSpPr/>
            <p:nvPr/>
          </p:nvSpPr>
          <p:spPr>
            <a:xfrm>
              <a:off x="1358024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4" name="Rectangle 39">
              <a:extLst>
                <a:ext uri="{FF2B5EF4-FFF2-40B4-BE49-F238E27FC236}">
                  <a16:creationId xmlns="" xmlns:a16="http://schemas.microsoft.com/office/drawing/2014/main" id="{5A299CA9-14A8-4767-9138-C97F10CD6C4D}"/>
                </a:ext>
              </a:extLst>
            </p:cNvPr>
            <p:cNvSpPr/>
            <p:nvPr/>
          </p:nvSpPr>
          <p:spPr>
            <a:xfrm>
              <a:off x="1637808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5" name="Rectangle 40">
              <a:extLst>
                <a:ext uri="{FF2B5EF4-FFF2-40B4-BE49-F238E27FC236}">
                  <a16:creationId xmlns="" xmlns:a16="http://schemas.microsoft.com/office/drawing/2014/main" id="{62CF1983-EC73-49C2-9A61-F7A7BAD22867}"/>
                </a:ext>
              </a:extLst>
            </p:cNvPr>
            <p:cNvSpPr/>
            <p:nvPr/>
          </p:nvSpPr>
          <p:spPr>
            <a:xfrm>
              <a:off x="1916800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16" name="그룹 70">
            <a:extLst>
              <a:ext uri="{FF2B5EF4-FFF2-40B4-BE49-F238E27FC236}">
                <a16:creationId xmlns="" xmlns:a16="http://schemas.microsoft.com/office/drawing/2014/main" id="{0B39C8FD-F998-4899-8BAC-55CF1582EFD7}"/>
              </a:ext>
            </a:extLst>
          </p:cNvPr>
          <p:cNvGrpSpPr/>
          <p:nvPr userDrawn="1"/>
        </p:nvGrpSpPr>
        <p:grpSpPr>
          <a:xfrm>
            <a:off x="2763479" y="4956795"/>
            <a:ext cx="1536923" cy="144016"/>
            <a:chOff x="2655206" y="4794870"/>
            <a:chExt cx="1679267" cy="144016"/>
          </a:xfrm>
        </p:grpSpPr>
        <p:sp>
          <p:nvSpPr>
            <p:cNvPr id="17" name="Rectangle 42">
              <a:extLst>
                <a:ext uri="{FF2B5EF4-FFF2-40B4-BE49-F238E27FC236}">
                  <a16:creationId xmlns="" xmlns:a16="http://schemas.microsoft.com/office/drawing/2014/main" id="{07C59967-7EEF-475A-A0C3-F3D281D48832}"/>
                </a:ext>
              </a:extLst>
            </p:cNvPr>
            <p:cNvSpPr/>
            <p:nvPr/>
          </p:nvSpPr>
          <p:spPr>
            <a:xfrm>
              <a:off x="2655206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8" name="Rectangle 43">
              <a:extLst>
                <a:ext uri="{FF2B5EF4-FFF2-40B4-BE49-F238E27FC236}">
                  <a16:creationId xmlns="" xmlns:a16="http://schemas.microsoft.com/office/drawing/2014/main" id="{EA9B3081-48A3-4CBD-B953-22B9C133974D}"/>
                </a:ext>
              </a:extLst>
            </p:cNvPr>
            <p:cNvSpPr/>
            <p:nvPr/>
          </p:nvSpPr>
          <p:spPr>
            <a:xfrm>
              <a:off x="2932842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9" name="Rectangle 44">
              <a:extLst>
                <a:ext uri="{FF2B5EF4-FFF2-40B4-BE49-F238E27FC236}">
                  <a16:creationId xmlns="" xmlns:a16="http://schemas.microsoft.com/office/drawing/2014/main" id="{878DF5CC-A574-4EA1-B8A3-9303138BCA6C}"/>
                </a:ext>
              </a:extLst>
            </p:cNvPr>
            <p:cNvSpPr/>
            <p:nvPr/>
          </p:nvSpPr>
          <p:spPr>
            <a:xfrm>
              <a:off x="3212627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0" name="Rectangle 45">
              <a:extLst>
                <a:ext uri="{FF2B5EF4-FFF2-40B4-BE49-F238E27FC236}">
                  <a16:creationId xmlns="" xmlns:a16="http://schemas.microsoft.com/office/drawing/2014/main" id="{7BF9EA54-CF5F-4B48-AA40-F7285E266457}"/>
                </a:ext>
              </a:extLst>
            </p:cNvPr>
            <p:cNvSpPr/>
            <p:nvPr/>
          </p:nvSpPr>
          <p:spPr>
            <a:xfrm>
              <a:off x="3494261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1" name="Rectangle 46">
              <a:extLst>
                <a:ext uri="{FF2B5EF4-FFF2-40B4-BE49-F238E27FC236}">
                  <a16:creationId xmlns="" xmlns:a16="http://schemas.microsoft.com/office/drawing/2014/main" id="{0D6AC55F-66E6-43BE-AD34-D2CE25057850}"/>
                </a:ext>
              </a:extLst>
            </p:cNvPr>
            <p:cNvSpPr/>
            <p:nvPr/>
          </p:nvSpPr>
          <p:spPr>
            <a:xfrm>
              <a:off x="3774045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3" name="Rectangle 47">
              <a:extLst>
                <a:ext uri="{FF2B5EF4-FFF2-40B4-BE49-F238E27FC236}">
                  <a16:creationId xmlns="" xmlns:a16="http://schemas.microsoft.com/office/drawing/2014/main" id="{085EF55D-29D1-478A-AA43-CC611ACD9C17}"/>
                </a:ext>
              </a:extLst>
            </p:cNvPr>
            <p:cNvSpPr/>
            <p:nvPr/>
          </p:nvSpPr>
          <p:spPr>
            <a:xfrm>
              <a:off x="4053037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4" name="그룹 77">
            <a:extLst>
              <a:ext uri="{FF2B5EF4-FFF2-40B4-BE49-F238E27FC236}">
                <a16:creationId xmlns="" xmlns:a16="http://schemas.microsoft.com/office/drawing/2014/main" id="{328E412B-60FD-4EE0-ADAD-9E120C2B513E}"/>
              </a:ext>
            </a:extLst>
          </p:cNvPr>
          <p:cNvGrpSpPr/>
          <p:nvPr userDrawn="1"/>
        </p:nvGrpSpPr>
        <p:grpSpPr>
          <a:xfrm>
            <a:off x="4840908" y="4956795"/>
            <a:ext cx="1536923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="" xmlns:a16="http://schemas.microsoft.com/office/drawing/2014/main" id="{1144F186-44E5-413B-B6A8-13DF17FF4F44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="" xmlns:a16="http://schemas.microsoft.com/office/drawing/2014/main" id="{02D13988-A6A5-4440-958D-E75AA4E8F792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="" xmlns:a16="http://schemas.microsoft.com/office/drawing/2014/main" id="{5DFF077B-B26D-416D-B5ED-85D54AB19099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="" xmlns:a16="http://schemas.microsoft.com/office/drawing/2014/main" id="{1CE50BEA-EADF-4C13-AF83-51B0D770B80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="" xmlns:a16="http://schemas.microsoft.com/office/drawing/2014/main" id="{DEEA8899-AD34-4DF2-99E6-9C19AB659DAA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="" xmlns:a16="http://schemas.microsoft.com/office/drawing/2014/main" id="{E5CC6944-65F2-4050-BDC4-C613DCEC7205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31" name="그룹 84">
            <a:extLst>
              <a:ext uri="{FF2B5EF4-FFF2-40B4-BE49-F238E27FC236}">
                <a16:creationId xmlns="" xmlns:a16="http://schemas.microsoft.com/office/drawing/2014/main" id="{F06700BF-C08E-489C-8809-23241A4577CB}"/>
              </a:ext>
            </a:extLst>
          </p:cNvPr>
          <p:cNvGrpSpPr/>
          <p:nvPr userDrawn="1"/>
        </p:nvGrpSpPr>
        <p:grpSpPr>
          <a:xfrm>
            <a:off x="6918388" y="4956795"/>
            <a:ext cx="1536923" cy="144016"/>
            <a:chOff x="6927681" y="4794870"/>
            <a:chExt cx="1679267" cy="144016"/>
          </a:xfrm>
        </p:grpSpPr>
        <p:sp>
          <p:nvSpPr>
            <p:cNvPr id="32" name="Rectangle 57">
              <a:extLst>
                <a:ext uri="{FF2B5EF4-FFF2-40B4-BE49-F238E27FC236}">
                  <a16:creationId xmlns="" xmlns:a16="http://schemas.microsoft.com/office/drawing/2014/main" id="{EAC41B5C-CC10-4816-B97C-A1586CDC4797}"/>
                </a:ext>
              </a:extLst>
            </p:cNvPr>
            <p:cNvSpPr/>
            <p:nvPr/>
          </p:nvSpPr>
          <p:spPr>
            <a:xfrm>
              <a:off x="6927681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3" name="Rectangle 58">
              <a:extLst>
                <a:ext uri="{FF2B5EF4-FFF2-40B4-BE49-F238E27FC236}">
                  <a16:creationId xmlns="" xmlns:a16="http://schemas.microsoft.com/office/drawing/2014/main" id="{84ACC653-F136-456E-A8AE-7A3E4CDAB103}"/>
                </a:ext>
              </a:extLst>
            </p:cNvPr>
            <p:cNvSpPr/>
            <p:nvPr/>
          </p:nvSpPr>
          <p:spPr>
            <a:xfrm>
              <a:off x="7205317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4" name="Rectangle 59">
              <a:extLst>
                <a:ext uri="{FF2B5EF4-FFF2-40B4-BE49-F238E27FC236}">
                  <a16:creationId xmlns="" xmlns:a16="http://schemas.microsoft.com/office/drawing/2014/main" id="{3548B493-8BCC-4C81-B406-DE072987B035}"/>
                </a:ext>
              </a:extLst>
            </p:cNvPr>
            <p:cNvSpPr/>
            <p:nvPr/>
          </p:nvSpPr>
          <p:spPr>
            <a:xfrm>
              <a:off x="7485102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5" name="Rectangle 60">
              <a:extLst>
                <a:ext uri="{FF2B5EF4-FFF2-40B4-BE49-F238E27FC236}">
                  <a16:creationId xmlns="" xmlns:a16="http://schemas.microsoft.com/office/drawing/2014/main" id="{98B7CB0B-2E7A-40CE-A124-54135B3B85B5}"/>
                </a:ext>
              </a:extLst>
            </p:cNvPr>
            <p:cNvSpPr/>
            <p:nvPr/>
          </p:nvSpPr>
          <p:spPr>
            <a:xfrm>
              <a:off x="7766736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6" name="Rectangle 61">
              <a:extLst>
                <a:ext uri="{FF2B5EF4-FFF2-40B4-BE49-F238E27FC236}">
                  <a16:creationId xmlns="" xmlns:a16="http://schemas.microsoft.com/office/drawing/2014/main" id="{95CB2A06-35B5-4E13-9ECF-4C75E735451F}"/>
                </a:ext>
              </a:extLst>
            </p:cNvPr>
            <p:cNvSpPr/>
            <p:nvPr/>
          </p:nvSpPr>
          <p:spPr>
            <a:xfrm>
              <a:off x="8046520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7" name="Rectangle 62">
              <a:extLst>
                <a:ext uri="{FF2B5EF4-FFF2-40B4-BE49-F238E27FC236}">
                  <a16:creationId xmlns="" xmlns:a16="http://schemas.microsoft.com/office/drawing/2014/main" id="{F4255189-55CE-494C-A1E3-E47DB93AD237}"/>
                </a:ext>
              </a:extLst>
            </p:cNvPr>
            <p:cNvSpPr/>
            <p:nvPr/>
          </p:nvSpPr>
          <p:spPr>
            <a:xfrm>
              <a:off x="8325512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28132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251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12349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30" y="1131606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9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78" y="1362317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529490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12746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08470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234893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0075" y="1190967"/>
            <a:ext cx="4366800" cy="9212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20075" y="2258909"/>
            <a:ext cx="4366800" cy="400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8FAD9B58-DA6E-1044-BFCB-5D55F2E5233E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C0581C72-7EA1-4B4F-A7EB-3984AC6AEC1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556784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161729">
            <a:off x="976261" y="1169236"/>
            <a:ext cx="7029878" cy="1013519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52050" y="2061256"/>
            <a:ext cx="7710900" cy="440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/>
          <a:p>
            <a:fld id="{8FAD9B58-DA6E-1044-BFCB-5D55F2E5233E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556784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C0581C72-7EA1-4B4F-A7EB-3984AC6AEC1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C8B0BB98-FC2A-4DB1-901A-638896D64A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215713"/>
            <a:ext cx="8679898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28E8101D-6ADB-4F0A-84F5-66141FAE637D}"/>
              </a:ext>
            </a:extLst>
          </p:cNvPr>
          <p:cNvGrpSpPr/>
          <p:nvPr userDrawn="1"/>
        </p:nvGrpSpPr>
        <p:grpSpPr>
          <a:xfrm>
            <a:off x="7890616" y="5638824"/>
            <a:ext cx="1103366" cy="1132151"/>
            <a:chOff x="-707925" y="3668339"/>
            <a:chExt cx="3880686" cy="2986443"/>
          </a:xfrm>
        </p:grpSpPr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1ED80D3C-B01A-4944-AB73-25EB125B29B7}"/>
                </a:ext>
              </a:extLst>
            </p:cNvPr>
            <p:cNvSpPr/>
            <p:nvPr userDrawn="1"/>
          </p:nvSpPr>
          <p:spPr>
            <a:xfrm>
              <a:off x="445029" y="4915650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4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0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6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8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5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5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0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7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4"/>
                  </a:cubicBezTo>
                  <a:cubicBezTo>
                    <a:pt x="3557954" y="134051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0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5"/>
                    <a:pt x="2084034" y="287531"/>
                  </a:cubicBezTo>
                  <a:cubicBezTo>
                    <a:pt x="2063959" y="297892"/>
                    <a:pt x="2047769" y="311492"/>
                    <a:pt x="2059426" y="337396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8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0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5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5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2"/>
                    <a:pt x="659332" y="2493229"/>
                    <a:pt x="973414" y="2620158"/>
                  </a:cubicBezTo>
                  <a:cubicBezTo>
                    <a:pt x="1090628" y="2667432"/>
                    <a:pt x="1207842" y="2714059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7" y="2321617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4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13F3DBB5-B2C7-41CE-A9B3-0FA946F10ECD}"/>
                </a:ext>
              </a:extLst>
            </p:cNvPr>
            <p:cNvSpPr/>
            <p:nvPr userDrawn="1"/>
          </p:nvSpPr>
          <p:spPr>
            <a:xfrm>
              <a:off x="444406" y="4965580"/>
              <a:ext cx="2032824" cy="1286008"/>
            </a:xfrm>
            <a:custGeom>
              <a:avLst/>
              <a:gdLst>
                <a:gd name="connsiteX0" fmla="*/ 847598 w 2032824"/>
                <a:gd name="connsiteY0" fmla="*/ 490873 h 1286008"/>
                <a:gd name="connsiteX1" fmla="*/ 847598 w 2032824"/>
                <a:gd name="connsiteY1" fmla="*/ 549229 h 1286008"/>
                <a:gd name="connsiteX2" fmla="*/ 847911 w 2032824"/>
                <a:gd name="connsiteY2" fmla="*/ 578875 h 1286008"/>
                <a:gd name="connsiteX3" fmla="*/ 817640 w 2032824"/>
                <a:gd name="connsiteY3" fmla="*/ 624436 h 1286008"/>
                <a:gd name="connsiteX4" fmla="*/ 711852 w 2032824"/>
                <a:gd name="connsiteY4" fmla="*/ 648152 h 1286008"/>
                <a:gd name="connsiteX5" fmla="*/ 588275 w 2032824"/>
                <a:gd name="connsiteY5" fmla="*/ 639727 h 1286008"/>
                <a:gd name="connsiteX6" fmla="*/ 529919 w 2032824"/>
                <a:gd name="connsiteY6" fmla="*/ 616634 h 1286008"/>
                <a:gd name="connsiteX7" fmla="*/ 522430 w 2032824"/>
                <a:gd name="connsiteY7" fmla="*/ 602903 h 1286008"/>
                <a:gd name="connsiteX8" fmla="*/ 522430 w 2032824"/>
                <a:gd name="connsiteY8" fmla="*/ 493994 h 1286008"/>
                <a:gd name="connsiteX9" fmla="*/ 847598 w 2032824"/>
                <a:gd name="connsiteY9" fmla="*/ 490873 h 1286008"/>
                <a:gd name="connsiteX10" fmla="*/ 6905 w 2032824"/>
                <a:gd name="connsiteY10" fmla="*/ 455923 h 1286008"/>
                <a:gd name="connsiteX11" fmla="*/ 10961 w 2032824"/>
                <a:gd name="connsiteY11" fmla="*/ 463724 h 1286008"/>
                <a:gd name="connsiteX12" fmla="*/ 157318 w 2032824"/>
                <a:gd name="connsiteY12" fmla="*/ 523640 h 1286008"/>
                <a:gd name="connsiteX13" fmla="*/ 497778 w 2032824"/>
                <a:gd name="connsiteY13" fmla="*/ 663444 h 1286008"/>
                <a:gd name="connsiteX14" fmla="*/ 628844 w 2032824"/>
                <a:gd name="connsiteY14" fmla="*/ 716807 h 1286008"/>
                <a:gd name="connsiteX15" fmla="*/ 641638 w 2032824"/>
                <a:gd name="connsiteY15" fmla="*/ 734282 h 1286008"/>
                <a:gd name="connsiteX16" fmla="*/ 641327 w 2032824"/>
                <a:gd name="connsiteY16" fmla="*/ 1272589 h 1286008"/>
                <a:gd name="connsiteX17" fmla="*/ 638518 w 2032824"/>
                <a:gd name="connsiteY17" fmla="*/ 1286008 h 1286008"/>
                <a:gd name="connsiteX18" fmla="*/ 469069 w 2032824"/>
                <a:gd name="connsiteY18" fmla="*/ 1218290 h 1286008"/>
                <a:gd name="connsiteX19" fmla="*/ 15018 w 2032824"/>
                <a:gd name="connsiteY19" fmla="*/ 1035110 h 1286008"/>
                <a:gd name="connsiteX20" fmla="*/ 663 w 2032824"/>
                <a:gd name="connsiteY20" fmla="*/ 1013889 h 1286008"/>
                <a:gd name="connsiteX21" fmla="*/ 1287 w 2032824"/>
                <a:gd name="connsiteY21" fmla="*/ 465596 h 1286008"/>
                <a:gd name="connsiteX22" fmla="*/ 6905 w 2032824"/>
                <a:gd name="connsiteY22" fmla="*/ 455923 h 1286008"/>
                <a:gd name="connsiteX23" fmla="*/ 1253279 w 2032824"/>
                <a:gd name="connsiteY23" fmla="*/ 374786 h 1286008"/>
                <a:gd name="connsiteX24" fmla="*/ 1253279 w 2032824"/>
                <a:gd name="connsiteY24" fmla="*/ 481512 h 1286008"/>
                <a:gd name="connsiteX25" fmla="*/ 1242980 w 2032824"/>
                <a:gd name="connsiteY25" fmla="*/ 495242 h 1286008"/>
                <a:gd name="connsiteX26" fmla="*/ 1157788 w 2032824"/>
                <a:gd name="connsiteY26" fmla="*/ 525512 h 1286008"/>
                <a:gd name="connsiteX27" fmla="*/ 990835 w 2032824"/>
                <a:gd name="connsiteY27" fmla="*/ 520519 h 1286008"/>
                <a:gd name="connsiteX28" fmla="*/ 934352 w 2032824"/>
                <a:gd name="connsiteY28" fmla="*/ 496490 h 1286008"/>
                <a:gd name="connsiteX29" fmla="*/ 927798 w 2032824"/>
                <a:gd name="connsiteY29" fmla="*/ 483696 h 1286008"/>
                <a:gd name="connsiteX30" fmla="*/ 927798 w 2032824"/>
                <a:gd name="connsiteY30" fmla="*/ 385709 h 1286008"/>
                <a:gd name="connsiteX31" fmla="*/ 935600 w 2032824"/>
                <a:gd name="connsiteY31" fmla="*/ 378531 h 1286008"/>
                <a:gd name="connsiteX32" fmla="*/ 1014864 w 2032824"/>
                <a:gd name="connsiteY32" fmla="*/ 401624 h 1286008"/>
                <a:gd name="connsiteX33" fmla="*/ 1094127 w 2032824"/>
                <a:gd name="connsiteY33" fmla="*/ 406616 h 1286008"/>
                <a:gd name="connsiteX34" fmla="*/ 1230498 w 2032824"/>
                <a:gd name="connsiteY34" fmla="*/ 386957 h 1286008"/>
                <a:gd name="connsiteX35" fmla="*/ 1253279 w 2032824"/>
                <a:gd name="connsiteY35" fmla="*/ 374786 h 1286008"/>
                <a:gd name="connsiteX36" fmla="*/ 517438 w 2032824"/>
                <a:gd name="connsiteY36" fmla="*/ 344828 h 1286008"/>
                <a:gd name="connsiteX37" fmla="*/ 517438 w 2032824"/>
                <a:gd name="connsiteY37" fmla="*/ 420035 h 1286008"/>
                <a:gd name="connsiteX38" fmla="*/ 517438 w 2032824"/>
                <a:gd name="connsiteY38" fmla="*/ 434078 h 1286008"/>
                <a:gd name="connsiteX39" fmla="*/ 489040 w 2032824"/>
                <a:gd name="connsiteY39" fmla="*/ 477767 h 1286008"/>
                <a:gd name="connsiteX40" fmla="*/ 377010 w 2032824"/>
                <a:gd name="connsiteY40" fmla="*/ 502420 h 1286008"/>
                <a:gd name="connsiteX41" fmla="*/ 242199 w 2032824"/>
                <a:gd name="connsiteY41" fmla="*/ 489937 h 1286008"/>
                <a:gd name="connsiteX42" fmla="*/ 234710 w 2032824"/>
                <a:gd name="connsiteY42" fmla="*/ 487753 h 1286008"/>
                <a:gd name="connsiteX43" fmla="*/ 191645 w 2032824"/>
                <a:gd name="connsiteY43" fmla="*/ 425964 h 1286008"/>
                <a:gd name="connsiteX44" fmla="*/ 191333 w 2032824"/>
                <a:gd name="connsiteY44" fmla="*/ 401624 h 1286008"/>
                <a:gd name="connsiteX45" fmla="*/ 191645 w 2032824"/>
                <a:gd name="connsiteY45" fmla="*/ 359495 h 1286008"/>
                <a:gd name="connsiteX46" fmla="*/ 194454 w 2032824"/>
                <a:gd name="connsiteY46" fmla="*/ 347637 h 1286008"/>
                <a:gd name="connsiteX47" fmla="*/ 271221 w 2032824"/>
                <a:gd name="connsiteY47" fmla="*/ 373226 h 1286008"/>
                <a:gd name="connsiteX48" fmla="*/ 378882 w 2032824"/>
                <a:gd name="connsiteY48" fmla="*/ 378531 h 1286008"/>
                <a:gd name="connsiteX49" fmla="*/ 482487 w 2032824"/>
                <a:gd name="connsiteY49" fmla="*/ 363240 h 1286008"/>
                <a:gd name="connsiteX50" fmla="*/ 517438 w 2032824"/>
                <a:gd name="connsiteY50" fmla="*/ 344828 h 1286008"/>
                <a:gd name="connsiteX51" fmla="*/ 1650535 w 2032824"/>
                <a:gd name="connsiteY51" fmla="*/ 252458 h 1286008"/>
                <a:gd name="connsiteX52" fmla="*/ 1650535 w 2032824"/>
                <a:gd name="connsiteY52" fmla="*/ 356999 h 1286008"/>
                <a:gd name="connsiteX53" fmla="*/ 1634931 w 2032824"/>
                <a:gd name="connsiteY53" fmla="*/ 378844 h 1286008"/>
                <a:gd name="connsiteX54" fmla="*/ 1554419 w 2032824"/>
                <a:gd name="connsiteY54" fmla="*/ 406930 h 1286008"/>
                <a:gd name="connsiteX55" fmla="*/ 1458304 w 2032824"/>
                <a:gd name="connsiteY55" fmla="*/ 412235 h 1286008"/>
                <a:gd name="connsiteX56" fmla="*/ 1342841 w 2032824"/>
                <a:gd name="connsiteY56" fmla="*/ 386334 h 1286008"/>
                <a:gd name="connsiteX57" fmla="*/ 1324742 w 2032824"/>
                <a:gd name="connsiteY57" fmla="*/ 357624 h 1286008"/>
                <a:gd name="connsiteX58" fmla="*/ 1325054 w 2032824"/>
                <a:gd name="connsiteY58" fmla="*/ 267437 h 1286008"/>
                <a:gd name="connsiteX59" fmla="*/ 1334728 w 2032824"/>
                <a:gd name="connsiteY59" fmla="*/ 261820 h 1286008"/>
                <a:gd name="connsiteX60" fmla="*/ 1408374 w 2032824"/>
                <a:gd name="connsiteY60" fmla="*/ 282729 h 1286008"/>
                <a:gd name="connsiteX61" fmla="*/ 1505738 w 2032824"/>
                <a:gd name="connsiteY61" fmla="*/ 288033 h 1286008"/>
                <a:gd name="connsiteX62" fmla="*/ 1628066 w 2032824"/>
                <a:gd name="connsiteY62" fmla="*/ 268062 h 1286008"/>
                <a:gd name="connsiteX63" fmla="*/ 1650535 w 2032824"/>
                <a:gd name="connsiteY63" fmla="*/ 252458 h 1286008"/>
                <a:gd name="connsiteX64" fmla="*/ 917189 w 2032824"/>
                <a:gd name="connsiteY64" fmla="*/ 228429 h 1286008"/>
                <a:gd name="connsiteX65" fmla="*/ 916565 w 2032824"/>
                <a:gd name="connsiteY65" fmla="*/ 337651 h 1286008"/>
                <a:gd name="connsiteX66" fmla="*/ 889416 w 2032824"/>
                <a:gd name="connsiteY66" fmla="*/ 362617 h 1286008"/>
                <a:gd name="connsiteX67" fmla="*/ 787996 w 2032824"/>
                <a:gd name="connsiteY67" fmla="*/ 387270 h 1286008"/>
                <a:gd name="connsiteX68" fmla="*/ 702178 w 2032824"/>
                <a:gd name="connsiteY68" fmla="*/ 386645 h 1286008"/>
                <a:gd name="connsiteX69" fmla="*/ 601694 w 2032824"/>
                <a:gd name="connsiteY69" fmla="*/ 357936 h 1286008"/>
                <a:gd name="connsiteX70" fmla="*/ 589524 w 2032824"/>
                <a:gd name="connsiteY70" fmla="*/ 336403 h 1286008"/>
                <a:gd name="connsiteX71" fmla="*/ 589836 w 2032824"/>
                <a:gd name="connsiteY71" fmla="*/ 280856 h 1286008"/>
                <a:gd name="connsiteX72" fmla="*/ 592645 w 2032824"/>
                <a:gd name="connsiteY72" fmla="*/ 234046 h 1286008"/>
                <a:gd name="connsiteX73" fmla="*/ 717781 w 2032824"/>
                <a:gd name="connsiteY73" fmla="*/ 262444 h 1286008"/>
                <a:gd name="connsiteX74" fmla="*/ 797669 w 2032824"/>
                <a:gd name="connsiteY74" fmla="*/ 262444 h 1286008"/>
                <a:gd name="connsiteX75" fmla="*/ 890664 w 2032824"/>
                <a:gd name="connsiteY75" fmla="*/ 245904 h 1286008"/>
                <a:gd name="connsiteX76" fmla="*/ 917189 w 2032824"/>
                <a:gd name="connsiteY76" fmla="*/ 228429 h 1286008"/>
                <a:gd name="connsiteX77" fmla="*/ 2032186 w 2032824"/>
                <a:gd name="connsiteY77" fmla="*/ 138243 h 1286008"/>
                <a:gd name="connsiteX78" fmla="*/ 2032810 w 2032824"/>
                <a:gd name="connsiteY78" fmla="*/ 164456 h 1286008"/>
                <a:gd name="connsiteX79" fmla="*/ 2032810 w 2032824"/>
                <a:gd name="connsiteY79" fmla="*/ 237791 h 1286008"/>
                <a:gd name="connsiteX80" fmla="*/ 2019079 w 2032824"/>
                <a:gd name="connsiteY80" fmla="*/ 263069 h 1286008"/>
                <a:gd name="connsiteX81" fmla="*/ 1927333 w 2032824"/>
                <a:gd name="connsiteY81" fmla="*/ 293339 h 1286008"/>
                <a:gd name="connsiteX82" fmla="*/ 1858367 w 2032824"/>
                <a:gd name="connsiteY82" fmla="*/ 298332 h 1286008"/>
                <a:gd name="connsiteX83" fmla="*/ 1741344 w 2032824"/>
                <a:gd name="connsiteY83" fmla="*/ 278360 h 1286008"/>
                <a:gd name="connsiteX84" fmla="*/ 1734167 w 2032824"/>
                <a:gd name="connsiteY84" fmla="*/ 275551 h 1286008"/>
                <a:gd name="connsiteX85" fmla="*/ 1706706 w 2032824"/>
                <a:gd name="connsiteY85" fmla="*/ 234358 h 1286008"/>
                <a:gd name="connsiteX86" fmla="*/ 1707330 w 2032824"/>
                <a:gd name="connsiteY86" fmla="*/ 140427 h 1286008"/>
                <a:gd name="connsiteX87" fmla="*/ 1778480 w 2032824"/>
                <a:gd name="connsiteY87" fmla="*/ 165704 h 1286008"/>
                <a:gd name="connsiteX88" fmla="*/ 1923276 w 2032824"/>
                <a:gd name="connsiteY88" fmla="*/ 169761 h 1286008"/>
                <a:gd name="connsiteX89" fmla="*/ 1992866 w 2032824"/>
                <a:gd name="connsiteY89" fmla="*/ 158527 h 1286008"/>
                <a:gd name="connsiteX90" fmla="*/ 2032186 w 2032824"/>
                <a:gd name="connsiteY90" fmla="*/ 138243 h 1286008"/>
                <a:gd name="connsiteX91" fmla="*/ 1312883 w 2032824"/>
                <a:gd name="connsiteY91" fmla="*/ 117335 h 1286008"/>
                <a:gd name="connsiteX92" fmla="*/ 1315067 w 2032824"/>
                <a:gd name="connsiteY92" fmla="*/ 126697 h 1286008"/>
                <a:gd name="connsiteX93" fmla="*/ 1315379 w 2032824"/>
                <a:gd name="connsiteY93" fmla="*/ 214386 h 1286008"/>
                <a:gd name="connsiteX94" fmla="*/ 1301648 w 2032824"/>
                <a:gd name="connsiteY94" fmla="*/ 239975 h 1286008"/>
                <a:gd name="connsiteX95" fmla="*/ 1222385 w 2032824"/>
                <a:gd name="connsiteY95" fmla="*/ 268061 h 1286008"/>
                <a:gd name="connsiteX96" fmla="*/ 1114724 w 2032824"/>
                <a:gd name="connsiteY96" fmla="*/ 272742 h 1286008"/>
                <a:gd name="connsiteX97" fmla="*/ 1001445 w 2032824"/>
                <a:gd name="connsiteY97" fmla="*/ 243096 h 1286008"/>
                <a:gd name="connsiteX98" fmla="*/ 989586 w 2032824"/>
                <a:gd name="connsiteY98" fmla="*/ 220939 h 1286008"/>
                <a:gd name="connsiteX99" fmla="*/ 989586 w 2032824"/>
                <a:gd name="connsiteY99" fmla="*/ 159151 h 1286008"/>
                <a:gd name="connsiteX100" fmla="*/ 992707 w 2032824"/>
                <a:gd name="connsiteY100" fmla="*/ 118271 h 1286008"/>
                <a:gd name="connsiteX101" fmla="*/ 1068538 w 2032824"/>
                <a:gd name="connsiteY101" fmla="*/ 143548 h 1286008"/>
                <a:gd name="connsiteX102" fmla="*/ 1181504 w 2032824"/>
                <a:gd name="connsiteY102" fmla="*/ 148853 h 1286008"/>
                <a:gd name="connsiteX103" fmla="*/ 1295719 w 2032824"/>
                <a:gd name="connsiteY103" fmla="*/ 128569 h 1286008"/>
                <a:gd name="connsiteX104" fmla="*/ 1312883 w 2032824"/>
                <a:gd name="connsiteY104" fmla="*/ 117335 h 1286008"/>
                <a:gd name="connsiteX105" fmla="*/ 1714195 w 2032824"/>
                <a:gd name="connsiteY105" fmla="*/ 0 h 1286008"/>
                <a:gd name="connsiteX106" fmla="*/ 1715443 w 2032824"/>
                <a:gd name="connsiteY106" fmla="*/ 29958 h 1286008"/>
                <a:gd name="connsiteX107" fmla="*/ 1715443 w 2032824"/>
                <a:gd name="connsiteY107" fmla="*/ 97051 h 1286008"/>
                <a:gd name="connsiteX108" fmla="*/ 1700152 w 2032824"/>
                <a:gd name="connsiteY108" fmla="*/ 125762 h 1286008"/>
                <a:gd name="connsiteX109" fmla="*/ 1615583 w 2032824"/>
                <a:gd name="connsiteY109" fmla="*/ 154159 h 1286008"/>
                <a:gd name="connsiteX110" fmla="*/ 1437708 w 2032824"/>
                <a:gd name="connsiteY110" fmla="*/ 144485 h 1286008"/>
                <a:gd name="connsiteX111" fmla="*/ 1430218 w 2032824"/>
                <a:gd name="connsiteY111" fmla="*/ 142301 h 1286008"/>
                <a:gd name="connsiteX112" fmla="*/ 1389650 w 2032824"/>
                <a:gd name="connsiteY112" fmla="*/ 83633 h 1286008"/>
                <a:gd name="connsiteX113" fmla="*/ 1389026 w 2032824"/>
                <a:gd name="connsiteY113" fmla="*/ 37135 h 1286008"/>
                <a:gd name="connsiteX114" fmla="*/ 1391523 w 2032824"/>
                <a:gd name="connsiteY114" fmla="*/ 4057 h 1286008"/>
                <a:gd name="connsiteX115" fmla="*/ 1521340 w 2032824"/>
                <a:gd name="connsiteY115" fmla="*/ 33079 h 1286008"/>
                <a:gd name="connsiteX116" fmla="*/ 1655215 w 2032824"/>
                <a:gd name="connsiteY116" fmla="*/ 25277 h 1286008"/>
                <a:gd name="connsiteX117" fmla="*/ 1714195 w 2032824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4" h="1286008">
                  <a:moveTo>
                    <a:pt x="847598" y="490873"/>
                  </a:moveTo>
                  <a:cubicBezTo>
                    <a:pt x="847598" y="511157"/>
                    <a:pt x="847598" y="530193"/>
                    <a:pt x="847598" y="549229"/>
                  </a:cubicBezTo>
                  <a:cubicBezTo>
                    <a:pt x="847598" y="559215"/>
                    <a:pt x="846350" y="569201"/>
                    <a:pt x="847911" y="578875"/>
                  </a:cubicBezTo>
                  <a:cubicBezTo>
                    <a:pt x="852279" y="604152"/>
                    <a:pt x="837300" y="615386"/>
                    <a:pt x="817640" y="624436"/>
                  </a:cubicBezTo>
                  <a:cubicBezTo>
                    <a:pt x="783938" y="639415"/>
                    <a:pt x="748363" y="644408"/>
                    <a:pt x="711852" y="648152"/>
                  </a:cubicBezTo>
                  <a:cubicBezTo>
                    <a:pt x="670035" y="652209"/>
                    <a:pt x="628843" y="647841"/>
                    <a:pt x="588275" y="639727"/>
                  </a:cubicBezTo>
                  <a:cubicBezTo>
                    <a:pt x="567679" y="635358"/>
                    <a:pt x="547707" y="628804"/>
                    <a:pt x="529919" y="616634"/>
                  </a:cubicBezTo>
                  <a:cubicBezTo>
                    <a:pt x="524927" y="613202"/>
                    <a:pt x="522430" y="609145"/>
                    <a:pt x="522430" y="602903"/>
                  </a:cubicBezTo>
                  <a:cubicBezTo>
                    <a:pt x="522742" y="566704"/>
                    <a:pt x="522430" y="531129"/>
                    <a:pt x="522430" y="493994"/>
                  </a:cubicBezTo>
                  <a:cubicBezTo>
                    <a:pt x="610431" y="535810"/>
                    <a:pt x="788931" y="534250"/>
                    <a:pt x="847598" y="490873"/>
                  </a:cubicBezTo>
                  <a:close/>
                  <a:moveTo>
                    <a:pt x="6905" y="455923"/>
                  </a:moveTo>
                  <a:cubicBezTo>
                    <a:pt x="2535" y="461228"/>
                    <a:pt x="7529" y="462476"/>
                    <a:pt x="10961" y="463724"/>
                  </a:cubicBezTo>
                  <a:cubicBezTo>
                    <a:pt x="59643" y="483696"/>
                    <a:pt x="108637" y="503668"/>
                    <a:pt x="157318" y="523640"/>
                  </a:cubicBezTo>
                  <a:cubicBezTo>
                    <a:pt x="270909" y="570137"/>
                    <a:pt x="384188" y="616946"/>
                    <a:pt x="497778" y="663444"/>
                  </a:cubicBezTo>
                  <a:cubicBezTo>
                    <a:pt x="541467" y="681231"/>
                    <a:pt x="584843" y="699331"/>
                    <a:pt x="628844" y="716807"/>
                  </a:cubicBezTo>
                  <a:cubicBezTo>
                    <a:pt x="637582" y="720239"/>
                    <a:pt x="641638" y="724296"/>
                    <a:pt x="641638" y="734282"/>
                  </a:cubicBezTo>
                  <a:cubicBezTo>
                    <a:pt x="641327" y="913718"/>
                    <a:pt x="641327" y="1093154"/>
                    <a:pt x="641327" y="1272589"/>
                  </a:cubicBezTo>
                  <a:cubicBezTo>
                    <a:pt x="641327" y="1277270"/>
                    <a:pt x="642887" y="1282263"/>
                    <a:pt x="638518" y="1286008"/>
                  </a:cubicBezTo>
                  <a:cubicBezTo>
                    <a:pt x="582035" y="1263539"/>
                    <a:pt x="525552" y="1241071"/>
                    <a:pt x="469069" y="1218290"/>
                  </a:cubicBezTo>
                  <a:cubicBezTo>
                    <a:pt x="317719" y="1157126"/>
                    <a:pt x="166368" y="1095962"/>
                    <a:pt x="15018" y="1035110"/>
                  </a:cubicBezTo>
                  <a:cubicBezTo>
                    <a:pt x="4408" y="1030741"/>
                    <a:pt x="663" y="1026060"/>
                    <a:pt x="663" y="1013889"/>
                  </a:cubicBezTo>
                  <a:cubicBezTo>
                    <a:pt x="1287" y="831021"/>
                    <a:pt x="976" y="648465"/>
                    <a:pt x="1287" y="465596"/>
                  </a:cubicBezTo>
                  <a:cubicBezTo>
                    <a:pt x="1287" y="462476"/>
                    <a:pt x="-4018" y="453426"/>
                    <a:pt x="6905" y="455923"/>
                  </a:cubicBezTo>
                  <a:close/>
                  <a:moveTo>
                    <a:pt x="1253279" y="374786"/>
                  </a:moveTo>
                  <a:cubicBezTo>
                    <a:pt x="1253279" y="411297"/>
                    <a:pt x="1253279" y="446248"/>
                    <a:pt x="1253279" y="481512"/>
                  </a:cubicBezTo>
                  <a:cubicBezTo>
                    <a:pt x="1253279" y="488689"/>
                    <a:pt x="1247974" y="491809"/>
                    <a:pt x="1242980" y="495242"/>
                  </a:cubicBezTo>
                  <a:cubicBezTo>
                    <a:pt x="1217392" y="513342"/>
                    <a:pt x="1187746" y="520519"/>
                    <a:pt x="1157788" y="525512"/>
                  </a:cubicBezTo>
                  <a:cubicBezTo>
                    <a:pt x="1101929" y="535186"/>
                    <a:pt x="1046070" y="533314"/>
                    <a:pt x="990835" y="520519"/>
                  </a:cubicBezTo>
                  <a:cubicBezTo>
                    <a:pt x="971175" y="515838"/>
                    <a:pt x="950891" y="510221"/>
                    <a:pt x="934352" y="496490"/>
                  </a:cubicBezTo>
                  <a:cubicBezTo>
                    <a:pt x="929983" y="492746"/>
                    <a:pt x="927486" y="489625"/>
                    <a:pt x="927798" y="483696"/>
                  </a:cubicBezTo>
                  <a:cubicBezTo>
                    <a:pt x="928110" y="450929"/>
                    <a:pt x="927798" y="418475"/>
                    <a:pt x="927798" y="385709"/>
                  </a:cubicBezTo>
                  <a:cubicBezTo>
                    <a:pt x="927798" y="380715"/>
                    <a:pt x="927174" y="372914"/>
                    <a:pt x="935600" y="378531"/>
                  </a:cubicBezTo>
                  <a:cubicBezTo>
                    <a:pt x="959629" y="394446"/>
                    <a:pt x="987714" y="397879"/>
                    <a:pt x="1014864" y="401624"/>
                  </a:cubicBezTo>
                  <a:cubicBezTo>
                    <a:pt x="1041076" y="405057"/>
                    <a:pt x="1067914" y="407865"/>
                    <a:pt x="1094127" y="406616"/>
                  </a:cubicBezTo>
                  <a:cubicBezTo>
                    <a:pt x="1140000" y="404744"/>
                    <a:pt x="1186497" y="403808"/>
                    <a:pt x="1230498" y="386957"/>
                  </a:cubicBezTo>
                  <a:cubicBezTo>
                    <a:pt x="1238299" y="384148"/>
                    <a:pt x="1244853" y="379467"/>
                    <a:pt x="1253279" y="374786"/>
                  </a:cubicBezTo>
                  <a:close/>
                  <a:moveTo>
                    <a:pt x="517438" y="344828"/>
                  </a:moveTo>
                  <a:cubicBezTo>
                    <a:pt x="517438" y="371353"/>
                    <a:pt x="517438" y="395695"/>
                    <a:pt x="517438" y="420035"/>
                  </a:cubicBezTo>
                  <a:cubicBezTo>
                    <a:pt x="517438" y="424716"/>
                    <a:pt x="516501" y="429709"/>
                    <a:pt x="517438" y="434078"/>
                  </a:cubicBezTo>
                  <a:cubicBezTo>
                    <a:pt x="522743" y="458419"/>
                    <a:pt x="507764" y="469341"/>
                    <a:pt x="489040" y="477767"/>
                  </a:cubicBezTo>
                  <a:cubicBezTo>
                    <a:pt x="453465" y="493994"/>
                    <a:pt x="415706" y="501172"/>
                    <a:pt x="377010" y="502420"/>
                  </a:cubicBezTo>
                  <a:cubicBezTo>
                    <a:pt x="331449" y="503980"/>
                    <a:pt x="286200" y="503356"/>
                    <a:pt x="242199" y="489937"/>
                  </a:cubicBezTo>
                  <a:cubicBezTo>
                    <a:pt x="239703" y="489313"/>
                    <a:pt x="237206" y="488689"/>
                    <a:pt x="234710" y="487753"/>
                  </a:cubicBezTo>
                  <a:cubicBezTo>
                    <a:pt x="191645" y="471526"/>
                    <a:pt x="191957" y="471526"/>
                    <a:pt x="191645" y="425964"/>
                  </a:cubicBezTo>
                  <a:cubicBezTo>
                    <a:pt x="191645" y="417851"/>
                    <a:pt x="191333" y="409737"/>
                    <a:pt x="191333" y="401624"/>
                  </a:cubicBezTo>
                  <a:cubicBezTo>
                    <a:pt x="191333" y="387581"/>
                    <a:pt x="191333" y="373538"/>
                    <a:pt x="191645" y="359495"/>
                  </a:cubicBezTo>
                  <a:cubicBezTo>
                    <a:pt x="191957" y="355438"/>
                    <a:pt x="189461" y="350757"/>
                    <a:pt x="194454" y="347637"/>
                  </a:cubicBezTo>
                  <a:cubicBezTo>
                    <a:pt x="216922" y="365424"/>
                    <a:pt x="244384" y="369481"/>
                    <a:pt x="271221" y="373226"/>
                  </a:cubicBezTo>
                  <a:cubicBezTo>
                    <a:pt x="306796" y="378219"/>
                    <a:pt x="342995" y="380715"/>
                    <a:pt x="378882" y="378531"/>
                  </a:cubicBezTo>
                  <a:cubicBezTo>
                    <a:pt x="413833" y="376347"/>
                    <a:pt x="448784" y="374474"/>
                    <a:pt x="482487" y="363240"/>
                  </a:cubicBezTo>
                  <a:cubicBezTo>
                    <a:pt x="494345" y="359495"/>
                    <a:pt x="505892" y="355127"/>
                    <a:pt x="517438" y="344828"/>
                  </a:cubicBezTo>
                  <a:close/>
                  <a:moveTo>
                    <a:pt x="1650535" y="252458"/>
                  </a:moveTo>
                  <a:cubicBezTo>
                    <a:pt x="1650535" y="288970"/>
                    <a:pt x="1650222" y="322985"/>
                    <a:pt x="1650535" y="356999"/>
                  </a:cubicBezTo>
                  <a:cubicBezTo>
                    <a:pt x="1650535" y="368546"/>
                    <a:pt x="1642421" y="373539"/>
                    <a:pt x="1634931" y="378844"/>
                  </a:cubicBezTo>
                  <a:cubicBezTo>
                    <a:pt x="1610903" y="395696"/>
                    <a:pt x="1582817" y="401937"/>
                    <a:pt x="1554419" y="406930"/>
                  </a:cubicBezTo>
                  <a:cubicBezTo>
                    <a:pt x="1522589" y="412547"/>
                    <a:pt x="1490447" y="413795"/>
                    <a:pt x="1458304" y="412235"/>
                  </a:cubicBezTo>
                  <a:cubicBezTo>
                    <a:pt x="1418360" y="410050"/>
                    <a:pt x="1379353" y="404121"/>
                    <a:pt x="1342841" y="386334"/>
                  </a:cubicBezTo>
                  <a:cubicBezTo>
                    <a:pt x="1330671" y="380404"/>
                    <a:pt x="1324117" y="372915"/>
                    <a:pt x="1324742" y="357624"/>
                  </a:cubicBezTo>
                  <a:cubicBezTo>
                    <a:pt x="1326302" y="327666"/>
                    <a:pt x="1325366" y="297395"/>
                    <a:pt x="1325054" y="267437"/>
                  </a:cubicBezTo>
                  <a:cubicBezTo>
                    <a:pt x="1325054" y="259324"/>
                    <a:pt x="1325678" y="256203"/>
                    <a:pt x="1334728" y="261820"/>
                  </a:cubicBezTo>
                  <a:cubicBezTo>
                    <a:pt x="1357196" y="275551"/>
                    <a:pt x="1382785" y="279296"/>
                    <a:pt x="1408374" y="282729"/>
                  </a:cubicBezTo>
                  <a:cubicBezTo>
                    <a:pt x="1440517" y="287097"/>
                    <a:pt x="1473283" y="290218"/>
                    <a:pt x="1505738" y="288033"/>
                  </a:cubicBezTo>
                  <a:cubicBezTo>
                    <a:pt x="1546930" y="285225"/>
                    <a:pt x="1588434" y="283353"/>
                    <a:pt x="1628066" y="268062"/>
                  </a:cubicBezTo>
                  <a:cubicBezTo>
                    <a:pt x="1636180" y="265253"/>
                    <a:pt x="1642109" y="259324"/>
                    <a:pt x="1650535" y="252458"/>
                  </a:cubicBezTo>
                  <a:close/>
                  <a:moveTo>
                    <a:pt x="917189" y="228429"/>
                  </a:moveTo>
                  <a:cubicBezTo>
                    <a:pt x="917189" y="266813"/>
                    <a:pt x="918437" y="302388"/>
                    <a:pt x="916565" y="337651"/>
                  </a:cubicBezTo>
                  <a:cubicBezTo>
                    <a:pt x="915941" y="351694"/>
                    <a:pt x="900650" y="357311"/>
                    <a:pt x="889416" y="362617"/>
                  </a:cubicBezTo>
                  <a:cubicBezTo>
                    <a:pt x="857273" y="377596"/>
                    <a:pt x="822946" y="383837"/>
                    <a:pt x="787996" y="387270"/>
                  </a:cubicBezTo>
                  <a:cubicBezTo>
                    <a:pt x="759286" y="390078"/>
                    <a:pt x="730576" y="389454"/>
                    <a:pt x="702178" y="386645"/>
                  </a:cubicBezTo>
                  <a:cubicBezTo>
                    <a:pt x="666915" y="383213"/>
                    <a:pt x="632900" y="375724"/>
                    <a:pt x="601694" y="357936"/>
                  </a:cubicBezTo>
                  <a:cubicBezTo>
                    <a:pt x="593269" y="352943"/>
                    <a:pt x="588900" y="347013"/>
                    <a:pt x="589524" y="336403"/>
                  </a:cubicBezTo>
                  <a:cubicBezTo>
                    <a:pt x="590460" y="317992"/>
                    <a:pt x="589836" y="299580"/>
                    <a:pt x="589836" y="280856"/>
                  </a:cubicBezTo>
                  <a:cubicBezTo>
                    <a:pt x="593269" y="265565"/>
                    <a:pt x="587651" y="249337"/>
                    <a:pt x="592645" y="234046"/>
                  </a:cubicBezTo>
                  <a:cubicBezTo>
                    <a:pt x="631340" y="255891"/>
                    <a:pt x="674405" y="260572"/>
                    <a:pt x="717781" y="262444"/>
                  </a:cubicBezTo>
                  <a:cubicBezTo>
                    <a:pt x="744307" y="263380"/>
                    <a:pt x="771144" y="263692"/>
                    <a:pt x="797669" y="262444"/>
                  </a:cubicBezTo>
                  <a:cubicBezTo>
                    <a:pt x="829188" y="260884"/>
                    <a:pt x="860706" y="256203"/>
                    <a:pt x="890664" y="245904"/>
                  </a:cubicBezTo>
                  <a:cubicBezTo>
                    <a:pt x="899713" y="242784"/>
                    <a:pt x="908451" y="238103"/>
                    <a:pt x="917189" y="228429"/>
                  </a:cubicBezTo>
                  <a:close/>
                  <a:moveTo>
                    <a:pt x="2032186" y="138243"/>
                  </a:moveTo>
                  <a:cubicBezTo>
                    <a:pt x="2032498" y="147293"/>
                    <a:pt x="2032810" y="156031"/>
                    <a:pt x="2032810" y="164456"/>
                  </a:cubicBezTo>
                  <a:cubicBezTo>
                    <a:pt x="2032810" y="188797"/>
                    <a:pt x="2031874" y="213450"/>
                    <a:pt x="2032810" y="237791"/>
                  </a:cubicBezTo>
                  <a:cubicBezTo>
                    <a:pt x="2033122" y="249649"/>
                    <a:pt x="2028441" y="256827"/>
                    <a:pt x="2019079" y="263069"/>
                  </a:cubicBezTo>
                  <a:cubicBezTo>
                    <a:pt x="1991306" y="281481"/>
                    <a:pt x="1959476" y="288658"/>
                    <a:pt x="1927333" y="293339"/>
                  </a:cubicBezTo>
                  <a:cubicBezTo>
                    <a:pt x="1904553" y="296459"/>
                    <a:pt x="1881460" y="299580"/>
                    <a:pt x="1858367" y="298332"/>
                  </a:cubicBezTo>
                  <a:cubicBezTo>
                    <a:pt x="1818736" y="296148"/>
                    <a:pt x="1778792" y="293339"/>
                    <a:pt x="1741344" y="278360"/>
                  </a:cubicBezTo>
                  <a:cubicBezTo>
                    <a:pt x="1738848" y="277424"/>
                    <a:pt x="1736351" y="276800"/>
                    <a:pt x="1734167" y="275551"/>
                  </a:cubicBezTo>
                  <a:cubicBezTo>
                    <a:pt x="1716067" y="268062"/>
                    <a:pt x="1704521" y="257764"/>
                    <a:pt x="1706706" y="234358"/>
                  </a:cubicBezTo>
                  <a:cubicBezTo>
                    <a:pt x="1709514" y="204400"/>
                    <a:pt x="1707330" y="173818"/>
                    <a:pt x="1707330" y="140427"/>
                  </a:cubicBezTo>
                  <a:cubicBezTo>
                    <a:pt x="1729798" y="157279"/>
                    <a:pt x="1754139" y="162272"/>
                    <a:pt x="1778480" y="165704"/>
                  </a:cubicBezTo>
                  <a:cubicBezTo>
                    <a:pt x="1826537" y="172882"/>
                    <a:pt x="1874595" y="173818"/>
                    <a:pt x="1923276" y="169761"/>
                  </a:cubicBezTo>
                  <a:cubicBezTo>
                    <a:pt x="1946681" y="167889"/>
                    <a:pt x="1970086" y="164456"/>
                    <a:pt x="1992866" y="158527"/>
                  </a:cubicBezTo>
                  <a:cubicBezTo>
                    <a:pt x="2007533" y="154782"/>
                    <a:pt x="2021576" y="149789"/>
                    <a:pt x="2032186" y="138243"/>
                  </a:cubicBezTo>
                  <a:close/>
                  <a:moveTo>
                    <a:pt x="1312883" y="117335"/>
                  </a:moveTo>
                  <a:cubicBezTo>
                    <a:pt x="1316939" y="119831"/>
                    <a:pt x="1315067" y="123576"/>
                    <a:pt x="1315067" y="126697"/>
                  </a:cubicBezTo>
                  <a:cubicBezTo>
                    <a:pt x="1315379" y="156030"/>
                    <a:pt x="1314755" y="185364"/>
                    <a:pt x="1315379" y="214386"/>
                  </a:cubicBezTo>
                  <a:cubicBezTo>
                    <a:pt x="1315691" y="226245"/>
                    <a:pt x="1311010" y="233422"/>
                    <a:pt x="1301648" y="239975"/>
                  </a:cubicBezTo>
                  <a:cubicBezTo>
                    <a:pt x="1277620" y="256203"/>
                    <a:pt x="1250158" y="262444"/>
                    <a:pt x="1222385" y="268061"/>
                  </a:cubicBezTo>
                  <a:cubicBezTo>
                    <a:pt x="1186809" y="274927"/>
                    <a:pt x="1150611" y="274927"/>
                    <a:pt x="1114724" y="272742"/>
                  </a:cubicBezTo>
                  <a:cubicBezTo>
                    <a:pt x="1075404" y="270246"/>
                    <a:pt x="1036396" y="264317"/>
                    <a:pt x="1001445" y="243096"/>
                  </a:cubicBezTo>
                  <a:cubicBezTo>
                    <a:pt x="992707" y="237790"/>
                    <a:pt x="988962" y="231550"/>
                    <a:pt x="989586" y="220939"/>
                  </a:cubicBezTo>
                  <a:cubicBezTo>
                    <a:pt x="990210" y="200343"/>
                    <a:pt x="989586" y="179747"/>
                    <a:pt x="989586" y="159151"/>
                  </a:cubicBezTo>
                  <a:cubicBezTo>
                    <a:pt x="992083" y="145732"/>
                    <a:pt x="986778" y="131378"/>
                    <a:pt x="992707" y="118271"/>
                  </a:cubicBezTo>
                  <a:cubicBezTo>
                    <a:pt x="1015176" y="134810"/>
                    <a:pt x="1042013" y="139803"/>
                    <a:pt x="1068538" y="143548"/>
                  </a:cubicBezTo>
                  <a:cubicBezTo>
                    <a:pt x="1105986" y="149165"/>
                    <a:pt x="1143745" y="151037"/>
                    <a:pt x="1181504" y="148853"/>
                  </a:cubicBezTo>
                  <a:cubicBezTo>
                    <a:pt x="1220200" y="146669"/>
                    <a:pt x="1259208" y="143860"/>
                    <a:pt x="1295719" y="128569"/>
                  </a:cubicBezTo>
                  <a:cubicBezTo>
                    <a:pt x="1302273" y="125760"/>
                    <a:pt x="1307266" y="121703"/>
                    <a:pt x="1312883" y="117335"/>
                  </a:cubicBezTo>
                  <a:close/>
                  <a:moveTo>
                    <a:pt x="1714195" y="0"/>
                  </a:moveTo>
                  <a:cubicBezTo>
                    <a:pt x="1715131" y="9986"/>
                    <a:pt x="1715131" y="19972"/>
                    <a:pt x="1715443" y="29958"/>
                  </a:cubicBezTo>
                  <a:cubicBezTo>
                    <a:pt x="1715443" y="52426"/>
                    <a:pt x="1714195" y="74583"/>
                    <a:pt x="1715443" y="97051"/>
                  </a:cubicBezTo>
                  <a:cubicBezTo>
                    <a:pt x="1716067" y="110782"/>
                    <a:pt x="1710450" y="118896"/>
                    <a:pt x="1700152" y="125762"/>
                  </a:cubicBezTo>
                  <a:cubicBezTo>
                    <a:pt x="1674563" y="142613"/>
                    <a:pt x="1645229" y="149478"/>
                    <a:pt x="1615583" y="154159"/>
                  </a:cubicBezTo>
                  <a:cubicBezTo>
                    <a:pt x="1555667" y="163521"/>
                    <a:pt x="1496376" y="161649"/>
                    <a:pt x="1437708" y="144485"/>
                  </a:cubicBezTo>
                  <a:cubicBezTo>
                    <a:pt x="1435211" y="143861"/>
                    <a:pt x="1432715" y="143237"/>
                    <a:pt x="1430218" y="142301"/>
                  </a:cubicBezTo>
                  <a:cubicBezTo>
                    <a:pt x="1389650" y="127010"/>
                    <a:pt x="1389650" y="127010"/>
                    <a:pt x="1389650" y="83633"/>
                  </a:cubicBezTo>
                  <a:cubicBezTo>
                    <a:pt x="1389650" y="68030"/>
                    <a:pt x="1389338" y="52738"/>
                    <a:pt x="1389026" y="37135"/>
                  </a:cubicBezTo>
                  <a:cubicBezTo>
                    <a:pt x="1391210" y="26213"/>
                    <a:pt x="1387154" y="14667"/>
                    <a:pt x="1391523" y="4057"/>
                  </a:cubicBezTo>
                  <a:cubicBezTo>
                    <a:pt x="1431778" y="27774"/>
                    <a:pt x="1476404" y="31206"/>
                    <a:pt x="1521340" y="33079"/>
                  </a:cubicBezTo>
                  <a:cubicBezTo>
                    <a:pt x="1566278" y="34951"/>
                    <a:pt x="1611214" y="34639"/>
                    <a:pt x="1655215" y="25277"/>
                  </a:cubicBezTo>
                  <a:cubicBezTo>
                    <a:pt x="1676435" y="20908"/>
                    <a:pt x="1698280" y="17163"/>
                    <a:pt x="1714195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6D60CAC4-2C0D-4631-9E7C-53DC6AF7352D}"/>
                </a:ext>
              </a:extLst>
            </p:cNvPr>
            <p:cNvSpPr/>
            <p:nvPr userDrawn="1"/>
          </p:nvSpPr>
          <p:spPr>
            <a:xfrm>
              <a:off x="935278" y="4216944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1 w 4643235"/>
                <a:gd name="connsiteY12" fmla="*/ 154775 h 2765218"/>
                <a:gd name="connsiteX13" fmla="*/ 3557306 w 4643235"/>
                <a:gd name="connsiteY13" fmla="*/ 91958 h 2765218"/>
                <a:gd name="connsiteX14" fmla="*/ 3531402 w 4643235"/>
                <a:gd name="connsiteY14" fmla="*/ 50512 h 2765218"/>
                <a:gd name="connsiteX15" fmla="*/ 3445921 w 4643235"/>
                <a:gd name="connsiteY15" fmla="*/ 21371 h 2765218"/>
                <a:gd name="connsiteX16" fmla="*/ 3301507 w 4643235"/>
                <a:gd name="connsiteY16" fmla="*/ 0 h 2765218"/>
                <a:gd name="connsiteX17" fmla="*/ 3140904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1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20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6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9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4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6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9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7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0"/>
                    <a:pt x="4352550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8" y="299188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1" y="154775"/>
                  </a:cubicBezTo>
                  <a:cubicBezTo>
                    <a:pt x="3557954" y="134052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2" y="50512"/>
                  </a:cubicBezTo>
                  <a:cubicBezTo>
                    <a:pt x="3504851" y="36265"/>
                    <a:pt x="3475062" y="28494"/>
                    <a:pt x="3445921" y="21371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4" y="0"/>
                  </a:cubicBezTo>
                  <a:cubicBezTo>
                    <a:pt x="3131191" y="7124"/>
                    <a:pt x="3120181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1" y="195573"/>
                    <a:pt x="2707666" y="221476"/>
                    <a:pt x="2620241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20" y="251913"/>
                  </a:cubicBezTo>
                  <a:cubicBezTo>
                    <a:pt x="2165631" y="258389"/>
                    <a:pt x="2123537" y="267456"/>
                    <a:pt x="2084034" y="287531"/>
                  </a:cubicBezTo>
                  <a:cubicBezTo>
                    <a:pt x="2063959" y="297892"/>
                    <a:pt x="2047769" y="311492"/>
                    <a:pt x="2059426" y="337396"/>
                  </a:cubicBezTo>
                  <a:cubicBezTo>
                    <a:pt x="2047122" y="364594"/>
                    <a:pt x="2058130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9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1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8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4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6"/>
                  </a:cubicBezTo>
                  <a:cubicBezTo>
                    <a:pt x="2025" y="1437655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1"/>
                    <a:pt x="659332" y="2493230"/>
                    <a:pt x="973414" y="2620158"/>
                  </a:cubicBezTo>
                  <a:cubicBezTo>
                    <a:pt x="1090628" y="2667432"/>
                    <a:pt x="1207842" y="2714058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6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8" y="2321618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5" y="2263982"/>
                    <a:pt x="2952455" y="2261392"/>
                    <a:pt x="2956989" y="2259449"/>
                  </a:cubicBezTo>
                  <a:cubicBezTo>
                    <a:pt x="3145438" y="2199871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0"/>
                    <a:pt x="4648499" y="1716767"/>
                    <a:pt x="4648499" y="1692158"/>
                  </a:cubicBezTo>
                  <a:cubicBezTo>
                    <a:pt x="4645909" y="1571058"/>
                    <a:pt x="4647204" y="1449311"/>
                    <a:pt x="4647204" y="1328211"/>
                  </a:cubicBezTo>
                  <a:close/>
                </a:path>
              </a:pathLst>
            </a:custGeom>
            <a:solidFill>
              <a:schemeClr val="accent3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AD09EE20-A7C2-482B-966E-7E6FD1EE0BC0}"/>
                </a:ext>
              </a:extLst>
            </p:cNvPr>
            <p:cNvSpPr/>
            <p:nvPr userDrawn="1"/>
          </p:nvSpPr>
          <p:spPr>
            <a:xfrm>
              <a:off x="934654" y="4266873"/>
              <a:ext cx="2032825" cy="1285696"/>
            </a:xfrm>
            <a:custGeom>
              <a:avLst/>
              <a:gdLst>
                <a:gd name="connsiteX0" fmla="*/ 847600 w 2032825"/>
                <a:gd name="connsiteY0" fmla="*/ 490873 h 1285696"/>
                <a:gd name="connsiteX1" fmla="*/ 847600 w 2032825"/>
                <a:gd name="connsiteY1" fmla="*/ 549229 h 1285696"/>
                <a:gd name="connsiteX2" fmla="*/ 847912 w 2032825"/>
                <a:gd name="connsiteY2" fmla="*/ 578875 h 1285696"/>
                <a:gd name="connsiteX3" fmla="*/ 817642 w 2032825"/>
                <a:gd name="connsiteY3" fmla="*/ 624436 h 1285696"/>
                <a:gd name="connsiteX4" fmla="*/ 711853 w 2032825"/>
                <a:gd name="connsiteY4" fmla="*/ 648152 h 1285696"/>
                <a:gd name="connsiteX5" fmla="*/ 588276 w 2032825"/>
                <a:gd name="connsiteY5" fmla="*/ 639727 h 1285696"/>
                <a:gd name="connsiteX6" fmla="*/ 529920 w 2032825"/>
                <a:gd name="connsiteY6" fmla="*/ 616634 h 1285696"/>
                <a:gd name="connsiteX7" fmla="*/ 522431 w 2032825"/>
                <a:gd name="connsiteY7" fmla="*/ 602904 h 1285696"/>
                <a:gd name="connsiteX8" fmla="*/ 522431 w 2032825"/>
                <a:gd name="connsiteY8" fmla="*/ 493994 h 1285696"/>
                <a:gd name="connsiteX9" fmla="*/ 847600 w 2032825"/>
                <a:gd name="connsiteY9" fmla="*/ 490873 h 1285696"/>
                <a:gd name="connsiteX10" fmla="*/ 6905 w 2032825"/>
                <a:gd name="connsiteY10" fmla="*/ 455610 h 1285696"/>
                <a:gd name="connsiteX11" fmla="*/ 10962 w 2032825"/>
                <a:gd name="connsiteY11" fmla="*/ 463412 h 1285696"/>
                <a:gd name="connsiteX12" fmla="*/ 157319 w 2032825"/>
                <a:gd name="connsiteY12" fmla="*/ 523327 h 1285696"/>
                <a:gd name="connsiteX13" fmla="*/ 497779 w 2032825"/>
                <a:gd name="connsiteY13" fmla="*/ 663132 h 1285696"/>
                <a:gd name="connsiteX14" fmla="*/ 628845 w 2032825"/>
                <a:gd name="connsiteY14" fmla="*/ 716494 h 1285696"/>
                <a:gd name="connsiteX15" fmla="*/ 641640 w 2032825"/>
                <a:gd name="connsiteY15" fmla="*/ 733969 h 1285696"/>
                <a:gd name="connsiteX16" fmla="*/ 641328 w 2032825"/>
                <a:gd name="connsiteY16" fmla="*/ 1272277 h 1285696"/>
                <a:gd name="connsiteX17" fmla="*/ 638519 w 2032825"/>
                <a:gd name="connsiteY17" fmla="*/ 1285696 h 1285696"/>
                <a:gd name="connsiteX18" fmla="*/ 469070 w 2032825"/>
                <a:gd name="connsiteY18" fmla="*/ 1217978 h 1285696"/>
                <a:gd name="connsiteX19" fmla="*/ 15019 w 2032825"/>
                <a:gd name="connsiteY19" fmla="*/ 1034798 h 1285696"/>
                <a:gd name="connsiteX20" fmla="*/ 664 w 2032825"/>
                <a:gd name="connsiteY20" fmla="*/ 1013577 h 1285696"/>
                <a:gd name="connsiteX21" fmla="*/ 1288 w 2032825"/>
                <a:gd name="connsiteY21" fmla="*/ 465284 h 1285696"/>
                <a:gd name="connsiteX22" fmla="*/ 6905 w 2032825"/>
                <a:gd name="connsiteY22" fmla="*/ 455610 h 1285696"/>
                <a:gd name="connsiteX23" fmla="*/ 1253280 w 2032825"/>
                <a:gd name="connsiteY23" fmla="*/ 374474 h 1285696"/>
                <a:gd name="connsiteX24" fmla="*/ 1253280 w 2032825"/>
                <a:gd name="connsiteY24" fmla="*/ 481199 h 1285696"/>
                <a:gd name="connsiteX25" fmla="*/ 1242982 w 2032825"/>
                <a:gd name="connsiteY25" fmla="*/ 494930 h 1285696"/>
                <a:gd name="connsiteX26" fmla="*/ 1157789 w 2032825"/>
                <a:gd name="connsiteY26" fmla="*/ 525200 h 1285696"/>
                <a:gd name="connsiteX27" fmla="*/ 990836 w 2032825"/>
                <a:gd name="connsiteY27" fmla="*/ 520207 h 1285696"/>
                <a:gd name="connsiteX28" fmla="*/ 934353 w 2032825"/>
                <a:gd name="connsiteY28" fmla="*/ 496178 h 1285696"/>
                <a:gd name="connsiteX29" fmla="*/ 927799 w 2032825"/>
                <a:gd name="connsiteY29" fmla="*/ 483384 h 1285696"/>
                <a:gd name="connsiteX30" fmla="*/ 927799 w 2032825"/>
                <a:gd name="connsiteY30" fmla="*/ 385396 h 1285696"/>
                <a:gd name="connsiteX31" fmla="*/ 935601 w 2032825"/>
                <a:gd name="connsiteY31" fmla="*/ 378218 h 1285696"/>
                <a:gd name="connsiteX32" fmla="*/ 1014864 w 2032825"/>
                <a:gd name="connsiteY32" fmla="*/ 401311 h 1285696"/>
                <a:gd name="connsiteX33" fmla="*/ 1094128 w 2032825"/>
                <a:gd name="connsiteY33" fmla="*/ 406304 h 1285696"/>
                <a:gd name="connsiteX34" fmla="*/ 1230500 w 2032825"/>
                <a:gd name="connsiteY34" fmla="*/ 386644 h 1285696"/>
                <a:gd name="connsiteX35" fmla="*/ 1253280 w 2032825"/>
                <a:gd name="connsiteY35" fmla="*/ 374474 h 1285696"/>
                <a:gd name="connsiteX36" fmla="*/ 517439 w 2032825"/>
                <a:gd name="connsiteY36" fmla="*/ 344828 h 1285696"/>
                <a:gd name="connsiteX37" fmla="*/ 517439 w 2032825"/>
                <a:gd name="connsiteY37" fmla="*/ 420035 h 1285696"/>
                <a:gd name="connsiteX38" fmla="*/ 517439 w 2032825"/>
                <a:gd name="connsiteY38" fmla="*/ 434077 h 1285696"/>
                <a:gd name="connsiteX39" fmla="*/ 489041 w 2032825"/>
                <a:gd name="connsiteY39" fmla="*/ 477767 h 1285696"/>
                <a:gd name="connsiteX40" fmla="*/ 377011 w 2032825"/>
                <a:gd name="connsiteY40" fmla="*/ 502420 h 1285696"/>
                <a:gd name="connsiteX41" fmla="*/ 242200 w 2032825"/>
                <a:gd name="connsiteY41" fmla="*/ 489937 h 1285696"/>
                <a:gd name="connsiteX42" fmla="*/ 234711 w 2032825"/>
                <a:gd name="connsiteY42" fmla="*/ 487753 h 1285696"/>
                <a:gd name="connsiteX43" fmla="*/ 191646 w 2032825"/>
                <a:gd name="connsiteY43" fmla="*/ 425964 h 1285696"/>
                <a:gd name="connsiteX44" fmla="*/ 191334 w 2032825"/>
                <a:gd name="connsiteY44" fmla="*/ 401623 h 1285696"/>
                <a:gd name="connsiteX45" fmla="*/ 191646 w 2032825"/>
                <a:gd name="connsiteY45" fmla="*/ 359495 h 1285696"/>
                <a:gd name="connsiteX46" fmla="*/ 194455 w 2032825"/>
                <a:gd name="connsiteY46" fmla="*/ 347636 h 1285696"/>
                <a:gd name="connsiteX47" fmla="*/ 271222 w 2032825"/>
                <a:gd name="connsiteY47" fmla="*/ 373225 h 1285696"/>
                <a:gd name="connsiteX48" fmla="*/ 378883 w 2032825"/>
                <a:gd name="connsiteY48" fmla="*/ 378530 h 1285696"/>
                <a:gd name="connsiteX49" fmla="*/ 482488 w 2032825"/>
                <a:gd name="connsiteY49" fmla="*/ 363239 h 1285696"/>
                <a:gd name="connsiteX50" fmla="*/ 517439 w 2032825"/>
                <a:gd name="connsiteY50" fmla="*/ 344828 h 1285696"/>
                <a:gd name="connsiteX51" fmla="*/ 1650536 w 2032825"/>
                <a:gd name="connsiteY51" fmla="*/ 252458 h 1285696"/>
                <a:gd name="connsiteX52" fmla="*/ 1650536 w 2032825"/>
                <a:gd name="connsiteY52" fmla="*/ 356999 h 1285696"/>
                <a:gd name="connsiteX53" fmla="*/ 1634932 w 2032825"/>
                <a:gd name="connsiteY53" fmla="*/ 378844 h 1285696"/>
                <a:gd name="connsiteX54" fmla="*/ 1554421 w 2032825"/>
                <a:gd name="connsiteY54" fmla="*/ 406929 h 1285696"/>
                <a:gd name="connsiteX55" fmla="*/ 1458305 w 2032825"/>
                <a:gd name="connsiteY55" fmla="*/ 412234 h 1285696"/>
                <a:gd name="connsiteX56" fmla="*/ 1342843 w 2032825"/>
                <a:gd name="connsiteY56" fmla="*/ 386333 h 1285696"/>
                <a:gd name="connsiteX57" fmla="*/ 1324743 w 2032825"/>
                <a:gd name="connsiteY57" fmla="*/ 357623 h 1285696"/>
                <a:gd name="connsiteX58" fmla="*/ 1325055 w 2032825"/>
                <a:gd name="connsiteY58" fmla="*/ 267437 h 1285696"/>
                <a:gd name="connsiteX59" fmla="*/ 1334729 w 2032825"/>
                <a:gd name="connsiteY59" fmla="*/ 261820 h 1285696"/>
                <a:gd name="connsiteX60" fmla="*/ 1408376 w 2032825"/>
                <a:gd name="connsiteY60" fmla="*/ 282728 h 1285696"/>
                <a:gd name="connsiteX61" fmla="*/ 1505739 w 2032825"/>
                <a:gd name="connsiteY61" fmla="*/ 288033 h 1285696"/>
                <a:gd name="connsiteX62" fmla="*/ 1628067 w 2032825"/>
                <a:gd name="connsiteY62" fmla="*/ 268061 h 1285696"/>
                <a:gd name="connsiteX63" fmla="*/ 1650536 w 2032825"/>
                <a:gd name="connsiteY63" fmla="*/ 252458 h 1285696"/>
                <a:gd name="connsiteX64" fmla="*/ 917190 w 2032825"/>
                <a:gd name="connsiteY64" fmla="*/ 228429 h 1285696"/>
                <a:gd name="connsiteX65" fmla="*/ 916566 w 2032825"/>
                <a:gd name="connsiteY65" fmla="*/ 337651 h 1285696"/>
                <a:gd name="connsiteX66" fmla="*/ 889417 w 2032825"/>
                <a:gd name="connsiteY66" fmla="*/ 362616 h 1285696"/>
                <a:gd name="connsiteX67" fmla="*/ 787996 w 2032825"/>
                <a:gd name="connsiteY67" fmla="*/ 387269 h 1285696"/>
                <a:gd name="connsiteX68" fmla="*/ 702179 w 2032825"/>
                <a:gd name="connsiteY68" fmla="*/ 386645 h 1285696"/>
                <a:gd name="connsiteX69" fmla="*/ 601695 w 2032825"/>
                <a:gd name="connsiteY69" fmla="*/ 357935 h 1285696"/>
                <a:gd name="connsiteX70" fmla="*/ 589525 w 2032825"/>
                <a:gd name="connsiteY70" fmla="*/ 336403 h 1285696"/>
                <a:gd name="connsiteX71" fmla="*/ 589837 w 2032825"/>
                <a:gd name="connsiteY71" fmla="*/ 280856 h 1285696"/>
                <a:gd name="connsiteX72" fmla="*/ 592646 w 2032825"/>
                <a:gd name="connsiteY72" fmla="*/ 234046 h 1285696"/>
                <a:gd name="connsiteX73" fmla="*/ 717782 w 2032825"/>
                <a:gd name="connsiteY73" fmla="*/ 262443 h 1285696"/>
                <a:gd name="connsiteX74" fmla="*/ 797670 w 2032825"/>
                <a:gd name="connsiteY74" fmla="*/ 262443 h 1285696"/>
                <a:gd name="connsiteX75" fmla="*/ 890665 w 2032825"/>
                <a:gd name="connsiteY75" fmla="*/ 245904 h 1285696"/>
                <a:gd name="connsiteX76" fmla="*/ 917190 w 2032825"/>
                <a:gd name="connsiteY76" fmla="*/ 228429 h 1285696"/>
                <a:gd name="connsiteX77" fmla="*/ 2032187 w 2032825"/>
                <a:gd name="connsiteY77" fmla="*/ 138243 h 1285696"/>
                <a:gd name="connsiteX78" fmla="*/ 2032811 w 2032825"/>
                <a:gd name="connsiteY78" fmla="*/ 164456 h 1285696"/>
                <a:gd name="connsiteX79" fmla="*/ 2032811 w 2032825"/>
                <a:gd name="connsiteY79" fmla="*/ 237791 h 1285696"/>
                <a:gd name="connsiteX80" fmla="*/ 2019080 w 2032825"/>
                <a:gd name="connsiteY80" fmla="*/ 263068 h 1285696"/>
                <a:gd name="connsiteX81" fmla="*/ 1927334 w 2032825"/>
                <a:gd name="connsiteY81" fmla="*/ 293338 h 1285696"/>
                <a:gd name="connsiteX82" fmla="*/ 1858368 w 2032825"/>
                <a:gd name="connsiteY82" fmla="*/ 298332 h 1285696"/>
                <a:gd name="connsiteX83" fmla="*/ 1741345 w 2032825"/>
                <a:gd name="connsiteY83" fmla="*/ 278359 h 1285696"/>
                <a:gd name="connsiteX84" fmla="*/ 1734168 w 2032825"/>
                <a:gd name="connsiteY84" fmla="*/ 275551 h 1285696"/>
                <a:gd name="connsiteX85" fmla="*/ 1706707 w 2032825"/>
                <a:gd name="connsiteY85" fmla="*/ 234358 h 1285696"/>
                <a:gd name="connsiteX86" fmla="*/ 1707331 w 2032825"/>
                <a:gd name="connsiteY86" fmla="*/ 140427 h 1285696"/>
                <a:gd name="connsiteX87" fmla="*/ 1778481 w 2032825"/>
                <a:gd name="connsiteY87" fmla="*/ 165704 h 1285696"/>
                <a:gd name="connsiteX88" fmla="*/ 1923278 w 2032825"/>
                <a:gd name="connsiteY88" fmla="*/ 169761 h 1285696"/>
                <a:gd name="connsiteX89" fmla="*/ 1992867 w 2032825"/>
                <a:gd name="connsiteY89" fmla="*/ 158527 h 1285696"/>
                <a:gd name="connsiteX90" fmla="*/ 2032187 w 2032825"/>
                <a:gd name="connsiteY90" fmla="*/ 138243 h 1285696"/>
                <a:gd name="connsiteX91" fmla="*/ 1312885 w 2032825"/>
                <a:gd name="connsiteY91" fmla="*/ 117335 h 1285696"/>
                <a:gd name="connsiteX92" fmla="*/ 1315069 w 2032825"/>
                <a:gd name="connsiteY92" fmla="*/ 126697 h 1285696"/>
                <a:gd name="connsiteX93" fmla="*/ 1315381 w 2032825"/>
                <a:gd name="connsiteY93" fmla="*/ 214386 h 1285696"/>
                <a:gd name="connsiteX94" fmla="*/ 1301650 w 2032825"/>
                <a:gd name="connsiteY94" fmla="*/ 239975 h 1285696"/>
                <a:gd name="connsiteX95" fmla="*/ 1222387 w 2032825"/>
                <a:gd name="connsiteY95" fmla="*/ 268061 h 1285696"/>
                <a:gd name="connsiteX96" fmla="*/ 1114726 w 2032825"/>
                <a:gd name="connsiteY96" fmla="*/ 272742 h 1285696"/>
                <a:gd name="connsiteX97" fmla="*/ 1001447 w 2032825"/>
                <a:gd name="connsiteY97" fmla="*/ 243096 h 1285696"/>
                <a:gd name="connsiteX98" fmla="*/ 989589 w 2032825"/>
                <a:gd name="connsiteY98" fmla="*/ 220940 h 1285696"/>
                <a:gd name="connsiteX99" fmla="*/ 989589 w 2032825"/>
                <a:gd name="connsiteY99" fmla="*/ 159151 h 1285696"/>
                <a:gd name="connsiteX100" fmla="*/ 992709 w 2032825"/>
                <a:gd name="connsiteY100" fmla="*/ 118271 h 1285696"/>
                <a:gd name="connsiteX101" fmla="*/ 1068540 w 2032825"/>
                <a:gd name="connsiteY101" fmla="*/ 143548 h 1285696"/>
                <a:gd name="connsiteX102" fmla="*/ 1181507 w 2032825"/>
                <a:gd name="connsiteY102" fmla="*/ 148853 h 1285696"/>
                <a:gd name="connsiteX103" fmla="*/ 1295721 w 2032825"/>
                <a:gd name="connsiteY103" fmla="*/ 128569 h 1285696"/>
                <a:gd name="connsiteX104" fmla="*/ 1312885 w 2032825"/>
                <a:gd name="connsiteY104" fmla="*/ 117335 h 1285696"/>
                <a:gd name="connsiteX105" fmla="*/ 1714196 w 2032825"/>
                <a:gd name="connsiteY105" fmla="*/ 0 h 1285696"/>
                <a:gd name="connsiteX106" fmla="*/ 1715444 w 2032825"/>
                <a:gd name="connsiteY106" fmla="*/ 29958 h 1285696"/>
                <a:gd name="connsiteX107" fmla="*/ 1715444 w 2032825"/>
                <a:gd name="connsiteY107" fmla="*/ 97051 h 1285696"/>
                <a:gd name="connsiteX108" fmla="*/ 1700153 w 2032825"/>
                <a:gd name="connsiteY108" fmla="*/ 125762 h 1285696"/>
                <a:gd name="connsiteX109" fmla="*/ 1615584 w 2032825"/>
                <a:gd name="connsiteY109" fmla="*/ 154159 h 1285696"/>
                <a:gd name="connsiteX110" fmla="*/ 1437709 w 2032825"/>
                <a:gd name="connsiteY110" fmla="*/ 144485 h 1285696"/>
                <a:gd name="connsiteX111" fmla="*/ 1430219 w 2032825"/>
                <a:gd name="connsiteY111" fmla="*/ 142301 h 1285696"/>
                <a:gd name="connsiteX112" fmla="*/ 1389651 w 2032825"/>
                <a:gd name="connsiteY112" fmla="*/ 83633 h 1285696"/>
                <a:gd name="connsiteX113" fmla="*/ 1389027 w 2032825"/>
                <a:gd name="connsiteY113" fmla="*/ 37136 h 1285696"/>
                <a:gd name="connsiteX114" fmla="*/ 1391524 w 2032825"/>
                <a:gd name="connsiteY114" fmla="*/ 4057 h 1285696"/>
                <a:gd name="connsiteX115" fmla="*/ 1521341 w 2032825"/>
                <a:gd name="connsiteY115" fmla="*/ 33079 h 1285696"/>
                <a:gd name="connsiteX116" fmla="*/ 1655216 w 2032825"/>
                <a:gd name="connsiteY116" fmla="*/ 25277 h 1285696"/>
                <a:gd name="connsiteX117" fmla="*/ 1714196 w 2032825"/>
                <a:gd name="connsiteY117" fmla="*/ 0 h 128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5" h="1285696">
                  <a:moveTo>
                    <a:pt x="847600" y="490873"/>
                  </a:moveTo>
                  <a:cubicBezTo>
                    <a:pt x="847600" y="511157"/>
                    <a:pt x="847600" y="530193"/>
                    <a:pt x="847600" y="549229"/>
                  </a:cubicBezTo>
                  <a:cubicBezTo>
                    <a:pt x="847600" y="559215"/>
                    <a:pt x="846352" y="569201"/>
                    <a:pt x="847912" y="578875"/>
                  </a:cubicBezTo>
                  <a:cubicBezTo>
                    <a:pt x="852281" y="604152"/>
                    <a:pt x="837302" y="615386"/>
                    <a:pt x="817642" y="624436"/>
                  </a:cubicBezTo>
                  <a:cubicBezTo>
                    <a:pt x="783939" y="639415"/>
                    <a:pt x="748364" y="644408"/>
                    <a:pt x="711853" y="648152"/>
                  </a:cubicBezTo>
                  <a:cubicBezTo>
                    <a:pt x="670036" y="652209"/>
                    <a:pt x="628844" y="647841"/>
                    <a:pt x="588276" y="639727"/>
                  </a:cubicBezTo>
                  <a:cubicBezTo>
                    <a:pt x="567680" y="635358"/>
                    <a:pt x="547708" y="628805"/>
                    <a:pt x="529920" y="616634"/>
                  </a:cubicBezTo>
                  <a:cubicBezTo>
                    <a:pt x="524928" y="613202"/>
                    <a:pt x="522431" y="609145"/>
                    <a:pt x="522431" y="602904"/>
                  </a:cubicBezTo>
                  <a:cubicBezTo>
                    <a:pt x="522743" y="566704"/>
                    <a:pt x="522431" y="531129"/>
                    <a:pt x="522431" y="493994"/>
                  </a:cubicBezTo>
                  <a:cubicBezTo>
                    <a:pt x="610433" y="535810"/>
                    <a:pt x="788932" y="534250"/>
                    <a:pt x="847600" y="490873"/>
                  </a:cubicBezTo>
                  <a:close/>
                  <a:moveTo>
                    <a:pt x="6905" y="455610"/>
                  </a:moveTo>
                  <a:cubicBezTo>
                    <a:pt x="2536" y="460915"/>
                    <a:pt x="7529" y="462163"/>
                    <a:pt x="10962" y="463412"/>
                  </a:cubicBezTo>
                  <a:cubicBezTo>
                    <a:pt x="59644" y="483384"/>
                    <a:pt x="108638" y="503355"/>
                    <a:pt x="157319" y="523327"/>
                  </a:cubicBezTo>
                  <a:cubicBezTo>
                    <a:pt x="270910" y="569825"/>
                    <a:pt x="384189" y="616634"/>
                    <a:pt x="497779" y="663132"/>
                  </a:cubicBezTo>
                  <a:cubicBezTo>
                    <a:pt x="541468" y="680919"/>
                    <a:pt x="584844" y="699019"/>
                    <a:pt x="628845" y="716494"/>
                  </a:cubicBezTo>
                  <a:cubicBezTo>
                    <a:pt x="637583" y="719927"/>
                    <a:pt x="641640" y="723983"/>
                    <a:pt x="641640" y="733969"/>
                  </a:cubicBezTo>
                  <a:cubicBezTo>
                    <a:pt x="641328" y="913405"/>
                    <a:pt x="641328" y="1092841"/>
                    <a:pt x="641328" y="1272277"/>
                  </a:cubicBezTo>
                  <a:cubicBezTo>
                    <a:pt x="641328" y="1276958"/>
                    <a:pt x="642888" y="1281951"/>
                    <a:pt x="638519" y="1285696"/>
                  </a:cubicBezTo>
                  <a:cubicBezTo>
                    <a:pt x="582036" y="1263227"/>
                    <a:pt x="525553" y="1240758"/>
                    <a:pt x="469070" y="1217978"/>
                  </a:cubicBezTo>
                  <a:cubicBezTo>
                    <a:pt x="317719" y="1156814"/>
                    <a:pt x="166369" y="1095649"/>
                    <a:pt x="15019" y="1034798"/>
                  </a:cubicBezTo>
                  <a:cubicBezTo>
                    <a:pt x="4409" y="1030429"/>
                    <a:pt x="664" y="1025748"/>
                    <a:pt x="664" y="1013577"/>
                  </a:cubicBezTo>
                  <a:cubicBezTo>
                    <a:pt x="1288" y="830709"/>
                    <a:pt x="976" y="648152"/>
                    <a:pt x="1288" y="465284"/>
                  </a:cubicBezTo>
                  <a:cubicBezTo>
                    <a:pt x="1288" y="462475"/>
                    <a:pt x="-4017" y="453425"/>
                    <a:pt x="6905" y="455610"/>
                  </a:cubicBezTo>
                  <a:close/>
                  <a:moveTo>
                    <a:pt x="1253280" y="374474"/>
                  </a:moveTo>
                  <a:cubicBezTo>
                    <a:pt x="1253280" y="410985"/>
                    <a:pt x="1253280" y="445936"/>
                    <a:pt x="1253280" y="481199"/>
                  </a:cubicBezTo>
                  <a:cubicBezTo>
                    <a:pt x="1253280" y="488377"/>
                    <a:pt x="1247975" y="491497"/>
                    <a:pt x="1242982" y="494930"/>
                  </a:cubicBezTo>
                  <a:cubicBezTo>
                    <a:pt x="1217393" y="513030"/>
                    <a:pt x="1187747" y="520207"/>
                    <a:pt x="1157789" y="525200"/>
                  </a:cubicBezTo>
                  <a:cubicBezTo>
                    <a:pt x="1101930" y="534874"/>
                    <a:pt x="1046071" y="533002"/>
                    <a:pt x="990836" y="520207"/>
                  </a:cubicBezTo>
                  <a:cubicBezTo>
                    <a:pt x="971176" y="515526"/>
                    <a:pt x="950892" y="509909"/>
                    <a:pt x="934353" y="496178"/>
                  </a:cubicBezTo>
                  <a:cubicBezTo>
                    <a:pt x="929983" y="492434"/>
                    <a:pt x="927487" y="489313"/>
                    <a:pt x="927799" y="483384"/>
                  </a:cubicBezTo>
                  <a:cubicBezTo>
                    <a:pt x="928111" y="450617"/>
                    <a:pt x="927799" y="418162"/>
                    <a:pt x="927799" y="385396"/>
                  </a:cubicBezTo>
                  <a:cubicBezTo>
                    <a:pt x="927799" y="380403"/>
                    <a:pt x="927175" y="372601"/>
                    <a:pt x="935601" y="378218"/>
                  </a:cubicBezTo>
                  <a:cubicBezTo>
                    <a:pt x="959629" y="394134"/>
                    <a:pt x="987715" y="397566"/>
                    <a:pt x="1014864" y="401311"/>
                  </a:cubicBezTo>
                  <a:cubicBezTo>
                    <a:pt x="1041078" y="404744"/>
                    <a:pt x="1067915" y="407552"/>
                    <a:pt x="1094128" y="406304"/>
                  </a:cubicBezTo>
                  <a:cubicBezTo>
                    <a:pt x="1140001" y="404432"/>
                    <a:pt x="1186499" y="403495"/>
                    <a:pt x="1230500" y="386644"/>
                  </a:cubicBezTo>
                  <a:cubicBezTo>
                    <a:pt x="1238301" y="383836"/>
                    <a:pt x="1245166" y="379467"/>
                    <a:pt x="1253280" y="374474"/>
                  </a:cubicBezTo>
                  <a:close/>
                  <a:moveTo>
                    <a:pt x="517439" y="344828"/>
                  </a:moveTo>
                  <a:cubicBezTo>
                    <a:pt x="517439" y="371353"/>
                    <a:pt x="517439" y="395694"/>
                    <a:pt x="517439" y="420035"/>
                  </a:cubicBezTo>
                  <a:cubicBezTo>
                    <a:pt x="517439" y="424715"/>
                    <a:pt x="516503" y="429709"/>
                    <a:pt x="517439" y="434077"/>
                  </a:cubicBezTo>
                  <a:cubicBezTo>
                    <a:pt x="522744" y="458419"/>
                    <a:pt x="507765" y="469341"/>
                    <a:pt x="489041" y="477767"/>
                  </a:cubicBezTo>
                  <a:cubicBezTo>
                    <a:pt x="453466" y="493994"/>
                    <a:pt x="415707" y="501171"/>
                    <a:pt x="377011" y="502420"/>
                  </a:cubicBezTo>
                  <a:cubicBezTo>
                    <a:pt x="331450" y="503980"/>
                    <a:pt x="286201" y="503356"/>
                    <a:pt x="242200" y="489937"/>
                  </a:cubicBezTo>
                  <a:cubicBezTo>
                    <a:pt x="239704" y="489313"/>
                    <a:pt x="237207" y="488689"/>
                    <a:pt x="234711" y="487753"/>
                  </a:cubicBezTo>
                  <a:cubicBezTo>
                    <a:pt x="191646" y="471525"/>
                    <a:pt x="191958" y="471525"/>
                    <a:pt x="191646" y="425964"/>
                  </a:cubicBezTo>
                  <a:cubicBezTo>
                    <a:pt x="191646" y="417850"/>
                    <a:pt x="191334" y="409737"/>
                    <a:pt x="191334" y="401623"/>
                  </a:cubicBezTo>
                  <a:cubicBezTo>
                    <a:pt x="191334" y="387580"/>
                    <a:pt x="191334" y="373537"/>
                    <a:pt x="191646" y="359495"/>
                  </a:cubicBezTo>
                  <a:cubicBezTo>
                    <a:pt x="191958" y="355438"/>
                    <a:pt x="189774" y="350445"/>
                    <a:pt x="194455" y="347636"/>
                  </a:cubicBezTo>
                  <a:cubicBezTo>
                    <a:pt x="216923" y="365424"/>
                    <a:pt x="244385" y="369481"/>
                    <a:pt x="271222" y="373225"/>
                  </a:cubicBezTo>
                  <a:cubicBezTo>
                    <a:pt x="306797" y="378218"/>
                    <a:pt x="342996" y="380715"/>
                    <a:pt x="378883" y="378530"/>
                  </a:cubicBezTo>
                  <a:cubicBezTo>
                    <a:pt x="413834" y="376346"/>
                    <a:pt x="448785" y="374474"/>
                    <a:pt x="482488" y="363239"/>
                  </a:cubicBezTo>
                  <a:cubicBezTo>
                    <a:pt x="494346" y="359495"/>
                    <a:pt x="505893" y="355126"/>
                    <a:pt x="517439" y="344828"/>
                  </a:cubicBezTo>
                  <a:close/>
                  <a:moveTo>
                    <a:pt x="1650536" y="252458"/>
                  </a:moveTo>
                  <a:cubicBezTo>
                    <a:pt x="1650536" y="288969"/>
                    <a:pt x="1650224" y="322984"/>
                    <a:pt x="1650536" y="356999"/>
                  </a:cubicBezTo>
                  <a:cubicBezTo>
                    <a:pt x="1650536" y="368545"/>
                    <a:pt x="1642422" y="373539"/>
                    <a:pt x="1634932" y="378844"/>
                  </a:cubicBezTo>
                  <a:cubicBezTo>
                    <a:pt x="1610904" y="395695"/>
                    <a:pt x="1582818" y="401936"/>
                    <a:pt x="1554421" y="406929"/>
                  </a:cubicBezTo>
                  <a:cubicBezTo>
                    <a:pt x="1522590" y="412547"/>
                    <a:pt x="1490448" y="413795"/>
                    <a:pt x="1458305" y="412234"/>
                  </a:cubicBezTo>
                  <a:cubicBezTo>
                    <a:pt x="1418361" y="410050"/>
                    <a:pt x="1379354" y="404121"/>
                    <a:pt x="1342843" y="386333"/>
                  </a:cubicBezTo>
                  <a:cubicBezTo>
                    <a:pt x="1330672" y="380404"/>
                    <a:pt x="1324119" y="372915"/>
                    <a:pt x="1324743" y="357623"/>
                  </a:cubicBezTo>
                  <a:cubicBezTo>
                    <a:pt x="1326303" y="327665"/>
                    <a:pt x="1325367" y="297395"/>
                    <a:pt x="1325055" y="267437"/>
                  </a:cubicBezTo>
                  <a:cubicBezTo>
                    <a:pt x="1325055" y="259323"/>
                    <a:pt x="1325679" y="256202"/>
                    <a:pt x="1334729" y="261820"/>
                  </a:cubicBezTo>
                  <a:cubicBezTo>
                    <a:pt x="1357197" y="275551"/>
                    <a:pt x="1382787" y="279295"/>
                    <a:pt x="1408376" y="282728"/>
                  </a:cubicBezTo>
                  <a:cubicBezTo>
                    <a:pt x="1440518" y="287097"/>
                    <a:pt x="1473285" y="290218"/>
                    <a:pt x="1505739" y="288033"/>
                  </a:cubicBezTo>
                  <a:cubicBezTo>
                    <a:pt x="1546931" y="285224"/>
                    <a:pt x="1588435" y="283352"/>
                    <a:pt x="1628067" y="268061"/>
                  </a:cubicBezTo>
                  <a:cubicBezTo>
                    <a:pt x="1636181" y="264940"/>
                    <a:pt x="1642110" y="259011"/>
                    <a:pt x="1650536" y="252458"/>
                  </a:cubicBezTo>
                  <a:close/>
                  <a:moveTo>
                    <a:pt x="917190" y="228429"/>
                  </a:moveTo>
                  <a:cubicBezTo>
                    <a:pt x="917190" y="266813"/>
                    <a:pt x="918438" y="302388"/>
                    <a:pt x="916566" y="337651"/>
                  </a:cubicBezTo>
                  <a:cubicBezTo>
                    <a:pt x="915942" y="351694"/>
                    <a:pt x="900651" y="357311"/>
                    <a:pt x="889417" y="362616"/>
                  </a:cubicBezTo>
                  <a:cubicBezTo>
                    <a:pt x="857274" y="377595"/>
                    <a:pt x="822947" y="383837"/>
                    <a:pt x="787996" y="387269"/>
                  </a:cubicBezTo>
                  <a:cubicBezTo>
                    <a:pt x="759287" y="390078"/>
                    <a:pt x="730577" y="389454"/>
                    <a:pt x="702179" y="386645"/>
                  </a:cubicBezTo>
                  <a:cubicBezTo>
                    <a:pt x="666916" y="383212"/>
                    <a:pt x="632901" y="375723"/>
                    <a:pt x="601695" y="357935"/>
                  </a:cubicBezTo>
                  <a:cubicBezTo>
                    <a:pt x="593270" y="352942"/>
                    <a:pt x="588901" y="347013"/>
                    <a:pt x="589525" y="336403"/>
                  </a:cubicBezTo>
                  <a:cubicBezTo>
                    <a:pt x="590461" y="317991"/>
                    <a:pt x="589837" y="299579"/>
                    <a:pt x="589837" y="280856"/>
                  </a:cubicBezTo>
                  <a:cubicBezTo>
                    <a:pt x="593270" y="265252"/>
                    <a:pt x="587652" y="249337"/>
                    <a:pt x="592646" y="234046"/>
                  </a:cubicBezTo>
                  <a:cubicBezTo>
                    <a:pt x="631341" y="255890"/>
                    <a:pt x="674406" y="260571"/>
                    <a:pt x="717782" y="262443"/>
                  </a:cubicBezTo>
                  <a:cubicBezTo>
                    <a:pt x="744307" y="263380"/>
                    <a:pt x="771145" y="263692"/>
                    <a:pt x="797670" y="262443"/>
                  </a:cubicBezTo>
                  <a:cubicBezTo>
                    <a:pt x="829189" y="260884"/>
                    <a:pt x="860707" y="256203"/>
                    <a:pt x="890665" y="245904"/>
                  </a:cubicBezTo>
                  <a:cubicBezTo>
                    <a:pt x="899715" y="242784"/>
                    <a:pt x="908452" y="238103"/>
                    <a:pt x="917190" y="228429"/>
                  </a:cubicBezTo>
                  <a:close/>
                  <a:moveTo>
                    <a:pt x="2032187" y="138243"/>
                  </a:moveTo>
                  <a:cubicBezTo>
                    <a:pt x="2032499" y="147293"/>
                    <a:pt x="2032811" y="155718"/>
                    <a:pt x="2032811" y="164456"/>
                  </a:cubicBezTo>
                  <a:cubicBezTo>
                    <a:pt x="2032811" y="188797"/>
                    <a:pt x="2031875" y="213450"/>
                    <a:pt x="2032811" y="237791"/>
                  </a:cubicBezTo>
                  <a:cubicBezTo>
                    <a:pt x="2033123" y="249649"/>
                    <a:pt x="2028442" y="256827"/>
                    <a:pt x="2019080" y="263068"/>
                  </a:cubicBezTo>
                  <a:cubicBezTo>
                    <a:pt x="1991307" y="281480"/>
                    <a:pt x="1959477" y="288657"/>
                    <a:pt x="1927334" y="293338"/>
                  </a:cubicBezTo>
                  <a:cubicBezTo>
                    <a:pt x="1904554" y="296459"/>
                    <a:pt x="1881461" y="299580"/>
                    <a:pt x="1858368" y="298332"/>
                  </a:cubicBezTo>
                  <a:cubicBezTo>
                    <a:pt x="1818737" y="296147"/>
                    <a:pt x="1778793" y="293338"/>
                    <a:pt x="1741345" y="278359"/>
                  </a:cubicBezTo>
                  <a:cubicBezTo>
                    <a:pt x="1738849" y="277423"/>
                    <a:pt x="1736352" y="276799"/>
                    <a:pt x="1734168" y="275551"/>
                  </a:cubicBezTo>
                  <a:cubicBezTo>
                    <a:pt x="1716068" y="268061"/>
                    <a:pt x="1704522" y="257763"/>
                    <a:pt x="1706707" y="234358"/>
                  </a:cubicBezTo>
                  <a:cubicBezTo>
                    <a:pt x="1709515" y="204400"/>
                    <a:pt x="1707331" y="173818"/>
                    <a:pt x="1707331" y="140427"/>
                  </a:cubicBezTo>
                  <a:cubicBezTo>
                    <a:pt x="1729799" y="157279"/>
                    <a:pt x="1754140" y="162272"/>
                    <a:pt x="1778481" y="165704"/>
                  </a:cubicBezTo>
                  <a:cubicBezTo>
                    <a:pt x="1826538" y="172882"/>
                    <a:pt x="1874596" y="173818"/>
                    <a:pt x="1923278" y="169761"/>
                  </a:cubicBezTo>
                  <a:cubicBezTo>
                    <a:pt x="1946682" y="167889"/>
                    <a:pt x="1970087" y="164456"/>
                    <a:pt x="1992867" y="158527"/>
                  </a:cubicBezTo>
                  <a:cubicBezTo>
                    <a:pt x="2007534" y="154782"/>
                    <a:pt x="2021577" y="149789"/>
                    <a:pt x="2032187" y="138243"/>
                  </a:cubicBezTo>
                  <a:close/>
                  <a:moveTo>
                    <a:pt x="1312885" y="117335"/>
                  </a:moveTo>
                  <a:cubicBezTo>
                    <a:pt x="1316942" y="119831"/>
                    <a:pt x="1315069" y="123576"/>
                    <a:pt x="1315069" y="126697"/>
                  </a:cubicBezTo>
                  <a:cubicBezTo>
                    <a:pt x="1315381" y="156030"/>
                    <a:pt x="1314757" y="185364"/>
                    <a:pt x="1315381" y="214386"/>
                  </a:cubicBezTo>
                  <a:cubicBezTo>
                    <a:pt x="1315693" y="226245"/>
                    <a:pt x="1311012" y="233422"/>
                    <a:pt x="1301650" y="239975"/>
                  </a:cubicBezTo>
                  <a:cubicBezTo>
                    <a:pt x="1277622" y="256202"/>
                    <a:pt x="1250161" y="262443"/>
                    <a:pt x="1222387" y="268061"/>
                  </a:cubicBezTo>
                  <a:cubicBezTo>
                    <a:pt x="1186812" y="274926"/>
                    <a:pt x="1150613" y="274926"/>
                    <a:pt x="1114726" y="272742"/>
                  </a:cubicBezTo>
                  <a:cubicBezTo>
                    <a:pt x="1075406" y="270245"/>
                    <a:pt x="1036398" y="264316"/>
                    <a:pt x="1001447" y="243096"/>
                  </a:cubicBezTo>
                  <a:cubicBezTo>
                    <a:pt x="992709" y="237790"/>
                    <a:pt x="988965" y="231550"/>
                    <a:pt x="989589" y="220940"/>
                  </a:cubicBezTo>
                  <a:cubicBezTo>
                    <a:pt x="990213" y="200343"/>
                    <a:pt x="989589" y="179747"/>
                    <a:pt x="989589" y="159151"/>
                  </a:cubicBezTo>
                  <a:cubicBezTo>
                    <a:pt x="992085" y="145420"/>
                    <a:pt x="986780" y="131378"/>
                    <a:pt x="992709" y="118271"/>
                  </a:cubicBezTo>
                  <a:cubicBezTo>
                    <a:pt x="1015178" y="134810"/>
                    <a:pt x="1042015" y="139803"/>
                    <a:pt x="1068540" y="143548"/>
                  </a:cubicBezTo>
                  <a:cubicBezTo>
                    <a:pt x="1105988" y="149165"/>
                    <a:pt x="1143747" y="151037"/>
                    <a:pt x="1181507" y="148853"/>
                  </a:cubicBezTo>
                  <a:cubicBezTo>
                    <a:pt x="1220203" y="146669"/>
                    <a:pt x="1259210" y="143860"/>
                    <a:pt x="1295721" y="128569"/>
                  </a:cubicBezTo>
                  <a:cubicBezTo>
                    <a:pt x="1302275" y="125760"/>
                    <a:pt x="1307268" y="121703"/>
                    <a:pt x="1312885" y="117335"/>
                  </a:cubicBezTo>
                  <a:close/>
                  <a:moveTo>
                    <a:pt x="1714196" y="0"/>
                  </a:moveTo>
                  <a:cubicBezTo>
                    <a:pt x="1715132" y="9674"/>
                    <a:pt x="1715132" y="19972"/>
                    <a:pt x="1715444" y="29958"/>
                  </a:cubicBezTo>
                  <a:cubicBezTo>
                    <a:pt x="1715444" y="52426"/>
                    <a:pt x="1714196" y="74583"/>
                    <a:pt x="1715444" y="97051"/>
                  </a:cubicBezTo>
                  <a:cubicBezTo>
                    <a:pt x="1716068" y="110782"/>
                    <a:pt x="1710451" y="118896"/>
                    <a:pt x="1700153" y="125762"/>
                  </a:cubicBezTo>
                  <a:cubicBezTo>
                    <a:pt x="1674564" y="142613"/>
                    <a:pt x="1645230" y="149478"/>
                    <a:pt x="1615584" y="154159"/>
                  </a:cubicBezTo>
                  <a:cubicBezTo>
                    <a:pt x="1555668" y="163521"/>
                    <a:pt x="1496376" y="161649"/>
                    <a:pt x="1437709" y="144485"/>
                  </a:cubicBezTo>
                  <a:cubicBezTo>
                    <a:pt x="1435212" y="143861"/>
                    <a:pt x="1432716" y="143237"/>
                    <a:pt x="1430219" y="142301"/>
                  </a:cubicBezTo>
                  <a:cubicBezTo>
                    <a:pt x="1389651" y="127010"/>
                    <a:pt x="1389651" y="127010"/>
                    <a:pt x="1389651" y="83633"/>
                  </a:cubicBezTo>
                  <a:cubicBezTo>
                    <a:pt x="1389651" y="68030"/>
                    <a:pt x="1389339" y="52738"/>
                    <a:pt x="1389027" y="37136"/>
                  </a:cubicBezTo>
                  <a:cubicBezTo>
                    <a:pt x="1391211" y="26213"/>
                    <a:pt x="1387155" y="14667"/>
                    <a:pt x="1391524" y="4057"/>
                  </a:cubicBezTo>
                  <a:cubicBezTo>
                    <a:pt x="1431780" y="27774"/>
                    <a:pt x="1476405" y="31206"/>
                    <a:pt x="1521341" y="33079"/>
                  </a:cubicBezTo>
                  <a:cubicBezTo>
                    <a:pt x="1566278" y="34951"/>
                    <a:pt x="1611215" y="34639"/>
                    <a:pt x="1655216" y="25277"/>
                  </a:cubicBezTo>
                  <a:cubicBezTo>
                    <a:pt x="1676436" y="20908"/>
                    <a:pt x="1698281" y="17163"/>
                    <a:pt x="171419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6BB5858D-E6BB-43B2-A302-0EC77123D7DC}"/>
                </a:ext>
              </a:extLst>
            </p:cNvPr>
            <p:cNvSpPr/>
            <p:nvPr userDrawn="1"/>
          </p:nvSpPr>
          <p:spPr>
            <a:xfrm>
              <a:off x="-707925" y="5549449"/>
              <a:ext cx="1435485" cy="1104698"/>
            </a:xfrm>
            <a:custGeom>
              <a:avLst/>
              <a:gdLst>
                <a:gd name="connsiteX0" fmla="*/ 2942011 w 2978923"/>
                <a:gd name="connsiteY0" fmla="*/ 593862 h 2292475"/>
                <a:gd name="connsiteX1" fmla="*/ 2629224 w 2978923"/>
                <a:gd name="connsiteY1" fmla="*/ 467582 h 2292475"/>
                <a:gd name="connsiteX2" fmla="*/ 2599435 w 2978923"/>
                <a:gd name="connsiteY2" fmla="*/ 463696 h 2292475"/>
                <a:gd name="connsiteX3" fmla="*/ 2597492 w 2978923"/>
                <a:gd name="connsiteY3" fmla="*/ 395051 h 2292475"/>
                <a:gd name="connsiteX4" fmla="*/ 2602025 w 2978923"/>
                <a:gd name="connsiteY4" fmla="*/ 386633 h 2292475"/>
                <a:gd name="connsiteX5" fmla="*/ 2580007 w 2978923"/>
                <a:gd name="connsiteY5" fmla="*/ 341949 h 2292475"/>
                <a:gd name="connsiteX6" fmla="*/ 2523667 w 2978923"/>
                <a:gd name="connsiteY6" fmla="*/ 318636 h 2292475"/>
                <a:gd name="connsiteX7" fmla="*/ 2216708 w 2978923"/>
                <a:gd name="connsiteY7" fmla="*/ 287551 h 2292475"/>
                <a:gd name="connsiteX8" fmla="*/ 2164900 w 2978923"/>
                <a:gd name="connsiteY8" fmla="*/ 278485 h 2292475"/>
                <a:gd name="connsiteX9" fmla="*/ 1924644 w 2978923"/>
                <a:gd name="connsiteY9" fmla="*/ 181346 h 2292475"/>
                <a:gd name="connsiteX10" fmla="*/ 1898093 w 2978923"/>
                <a:gd name="connsiteY10" fmla="*/ 175518 h 2292475"/>
                <a:gd name="connsiteX11" fmla="*/ 1897445 w 2978923"/>
                <a:gd name="connsiteY11" fmla="*/ 95216 h 2292475"/>
                <a:gd name="connsiteX12" fmla="*/ 1870246 w 2978923"/>
                <a:gd name="connsiteY12" fmla="*/ 49237 h 2292475"/>
                <a:gd name="connsiteX13" fmla="*/ 1786707 w 2978923"/>
                <a:gd name="connsiteY13" fmla="*/ 21391 h 2292475"/>
                <a:gd name="connsiteX14" fmla="*/ 1390380 w 2978923"/>
                <a:gd name="connsiteY14" fmla="*/ 11677 h 2292475"/>
                <a:gd name="connsiteX15" fmla="*/ 1251796 w 2978923"/>
                <a:gd name="connsiteY15" fmla="*/ 49237 h 2292475"/>
                <a:gd name="connsiteX16" fmla="*/ 1227835 w 2978923"/>
                <a:gd name="connsiteY16" fmla="*/ 99750 h 2292475"/>
                <a:gd name="connsiteX17" fmla="*/ 1227835 w 2978923"/>
                <a:gd name="connsiteY17" fmla="*/ 99750 h 2292475"/>
                <a:gd name="connsiteX18" fmla="*/ 1223302 w 2978923"/>
                <a:gd name="connsiteY18" fmla="*/ 124358 h 2292475"/>
                <a:gd name="connsiteX19" fmla="*/ 1222006 w 2978923"/>
                <a:gd name="connsiteY19" fmla="*/ 207250 h 2292475"/>
                <a:gd name="connsiteX20" fmla="*/ 1191570 w 2978923"/>
                <a:gd name="connsiteY20" fmla="*/ 210488 h 2292475"/>
                <a:gd name="connsiteX21" fmla="*/ 1034852 w 2978923"/>
                <a:gd name="connsiteY21" fmla="*/ 256467 h 2292475"/>
                <a:gd name="connsiteX22" fmla="*/ 979807 w 2978923"/>
                <a:gd name="connsiteY22" fmla="*/ 257762 h 2292475"/>
                <a:gd name="connsiteX23" fmla="*/ 810785 w 2978923"/>
                <a:gd name="connsiteY23" fmla="*/ 233801 h 2292475"/>
                <a:gd name="connsiteX24" fmla="*/ 491523 w 2978923"/>
                <a:gd name="connsiteY24" fmla="*/ 255172 h 2292475"/>
                <a:gd name="connsiteX25" fmla="*/ 452019 w 2978923"/>
                <a:gd name="connsiteY25" fmla="*/ 273304 h 2292475"/>
                <a:gd name="connsiteX26" fmla="*/ 422230 w 2978923"/>
                <a:gd name="connsiteY26" fmla="*/ 288847 h 2292475"/>
                <a:gd name="connsiteX27" fmla="*/ 398917 w 2978923"/>
                <a:gd name="connsiteY27" fmla="*/ 337416 h 2292475"/>
                <a:gd name="connsiteX28" fmla="*/ 394384 w 2978923"/>
                <a:gd name="connsiteY28" fmla="*/ 362024 h 2292475"/>
                <a:gd name="connsiteX29" fmla="*/ 392441 w 2978923"/>
                <a:gd name="connsiteY29" fmla="*/ 454630 h 2292475"/>
                <a:gd name="connsiteX30" fmla="*/ 338691 w 2978923"/>
                <a:gd name="connsiteY30" fmla="*/ 469525 h 2292475"/>
                <a:gd name="connsiteX31" fmla="*/ 5828 w 2978923"/>
                <a:gd name="connsiteY31" fmla="*/ 562131 h 2292475"/>
                <a:gd name="connsiteX32" fmla="*/ 1295 w 2978923"/>
                <a:gd name="connsiteY32" fmla="*/ 572492 h 2292475"/>
                <a:gd name="connsiteX33" fmla="*/ 648 w 2978923"/>
                <a:gd name="connsiteY33" fmla="*/ 577672 h 2292475"/>
                <a:gd name="connsiteX34" fmla="*/ 0 w 2978923"/>
                <a:gd name="connsiteY34" fmla="*/ 1732329 h 2292475"/>
                <a:gd name="connsiteX35" fmla="*/ 19428 w 2978923"/>
                <a:gd name="connsiteY35" fmla="*/ 1758233 h 2292475"/>
                <a:gd name="connsiteX36" fmla="*/ 1329507 w 2978923"/>
                <a:gd name="connsiteY36" fmla="*/ 2287316 h 2292475"/>
                <a:gd name="connsiteX37" fmla="*/ 1329507 w 2978923"/>
                <a:gd name="connsiteY37" fmla="*/ 2287316 h 2292475"/>
                <a:gd name="connsiteX38" fmla="*/ 1330154 w 2978923"/>
                <a:gd name="connsiteY38" fmla="*/ 2297677 h 2292475"/>
                <a:gd name="connsiteX39" fmla="*/ 1341164 w 2978923"/>
                <a:gd name="connsiteY39" fmla="*/ 2297677 h 2292475"/>
                <a:gd name="connsiteX40" fmla="*/ 1390380 w 2978923"/>
                <a:gd name="connsiteY40" fmla="*/ 2286668 h 2292475"/>
                <a:gd name="connsiteX41" fmla="*/ 2421995 w 2978923"/>
                <a:gd name="connsiteY41" fmla="*/ 1955101 h 2292475"/>
                <a:gd name="connsiteX42" fmla="*/ 2942011 w 2978923"/>
                <a:gd name="connsiteY42" fmla="*/ 1788022 h 2292475"/>
                <a:gd name="connsiteX43" fmla="*/ 2982810 w 2978923"/>
                <a:gd name="connsiteY43" fmla="*/ 1732977 h 2292475"/>
                <a:gd name="connsiteX44" fmla="*/ 2982810 w 2978923"/>
                <a:gd name="connsiteY44" fmla="*/ 651498 h 2292475"/>
                <a:gd name="connsiteX45" fmla="*/ 2942011 w 2978923"/>
                <a:gd name="connsiteY45" fmla="*/ 593862 h 229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978923" h="2292475">
                  <a:moveTo>
                    <a:pt x="2942011" y="593862"/>
                  </a:moveTo>
                  <a:cubicBezTo>
                    <a:pt x="2838396" y="550474"/>
                    <a:pt x="2733487" y="510323"/>
                    <a:pt x="2629224" y="467582"/>
                  </a:cubicBezTo>
                  <a:cubicBezTo>
                    <a:pt x="2619510" y="463696"/>
                    <a:pt x="2609796" y="458516"/>
                    <a:pt x="2599435" y="463696"/>
                  </a:cubicBezTo>
                  <a:cubicBezTo>
                    <a:pt x="2598787" y="441031"/>
                    <a:pt x="2598140" y="417717"/>
                    <a:pt x="2597492" y="395051"/>
                  </a:cubicBezTo>
                  <a:cubicBezTo>
                    <a:pt x="2599435" y="392461"/>
                    <a:pt x="2600730" y="389871"/>
                    <a:pt x="2602025" y="386633"/>
                  </a:cubicBezTo>
                  <a:cubicBezTo>
                    <a:pt x="2606558" y="365910"/>
                    <a:pt x="2595549" y="352311"/>
                    <a:pt x="2580007" y="341949"/>
                  </a:cubicBezTo>
                  <a:cubicBezTo>
                    <a:pt x="2562522" y="330940"/>
                    <a:pt x="2543094" y="323816"/>
                    <a:pt x="2523667" y="318636"/>
                  </a:cubicBezTo>
                  <a:cubicBezTo>
                    <a:pt x="2423290" y="291437"/>
                    <a:pt x="2320323" y="285609"/>
                    <a:pt x="2216708" y="287551"/>
                  </a:cubicBezTo>
                  <a:cubicBezTo>
                    <a:pt x="2198575" y="288199"/>
                    <a:pt x="2181738" y="284961"/>
                    <a:pt x="2164900" y="278485"/>
                  </a:cubicBezTo>
                  <a:cubicBezTo>
                    <a:pt x="2084599" y="246753"/>
                    <a:pt x="2004945" y="212431"/>
                    <a:pt x="1924644" y="181346"/>
                  </a:cubicBezTo>
                  <a:cubicBezTo>
                    <a:pt x="1916225" y="178108"/>
                    <a:pt x="1907807" y="170985"/>
                    <a:pt x="1898093" y="175518"/>
                  </a:cubicBezTo>
                  <a:cubicBezTo>
                    <a:pt x="1898093" y="148966"/>
                    <a:pt x="1897445" y="121768"/>
                    <a:pt x="1897445" y="95216"/>
                  </a:cubicBezTo>
                  <a:cubicBezTo>
                    <a:pt x="1903273" y="71255"/>
                    <a:pt x="1888379" y="58304"/>
                    <a:pt x="1870246" y="49237"/>
                  </a:cubicBezTo>
                  <a:cubicBezTo>
                    <a:pt x="1843695" y="35638"/>
                    <a:pt x="1815849" y="27219"/>
                    <a:pt x="1786707" y="21391"/>
                  </a:cubicBezTo>
                  <a:cubicBezTo>
                    <a:pt x="1655246" y="-4513"/>
                    <a:pt x="1523137" y="-5808"/>
                    <a:pt x="1390380" y="11677"/>
                  </a:cubicBezTo>
                  <a:cubicBezTo>
                    <a:pt x="1342458" y="18153"/>
                    <a:pt x="1295184" y="27219"/>
                    <a:pt x="1251796" y="49237"/>
                  </a:cubicBezTo>
                  <a:cubicBezTo>
                    <a:pt x="1231073" y="59599"/>
                    <a:pt x="1216178" y="73846"/>
                    <a:pt x="1227835" y="99750"/>
                  </a:cubicBezTo>
                  <a:cubicBezTo>
                    <a:pt x="1227835" y="99750"/>
                    <a:pt x="1227835" y="99750"/>
                    <a:pt x="1227835" y="99750"/>
                  </a:cubicBezTo>
                  <a:cubicBezTo>
                    <a:pt x="1218769" y="106226"/>
                    <a:pt x="1223302" y="115939"/>
                    <a:pt x="1223302" y="124358"/>
                  </a:cubicBezTo>
                  <a:cubicBezTo>
                    <a:pt x="1222654" y="152204"/>
                    <a:pt x="1222654" y="179403"/>
                    <a:pt x="1222006" y="207250"/>
                  </a:cubicBezTo>
                  <a:cubicBezTo>
                    <a:pt x="1211645" y="202717"/>
                    <a:pt x="1201283" y="207250"/>
                    <a:pt x="1191570" y="210488"/>
                  </a:cubicBezTo>
                  <a:cubicBezTo>
                    <a:pt x="1139115" y="225383"/>
                    <a:pt x="1086660" y="240277"/>
                    <a:pt x="1034852" y="256467"/>
                  </a:cubicBezTo>
                  <a:cubicBezTo>
                    <a:pt x="1016720" y="262295"/>
                    <a:pt x="998587" y="262943"/>
                    <a:pt x="979807" y="257762"/>
                  </a:cubicBezTo>
                  <a:cubicBezTo>
                    <a:pt x="924114" y="243515"/>
                    <a:pt x="867773" y="235096"/>
                    <a:pt x="810785" y="233801"/>
                  </a:cubicBezTo>
                  <a:cubicBezTo>
                    <a:pt x="703933" y="231211"/>
                    <a:pt x="597080" y="230563"/>
                    <a:pt x="491523" y="255172"/>
                  </a:cubicBezTo>
                  <a:cubicBezTo>
                    <a:pt x="477275" y="258410"/>
                    <a:pt x="461733" y="259705"/>
                    <a:pt x="452019" y="273304"/>
                  </a:cubicBezTo>
                  <a:cubicBezTo>
                    <a:pt x="442305" y="278485"/>
                    <a:pt x="431944" y="284313"/>
                    <a:pt x="422230" y="288847"/>
                  </a:cubicBezTo>
                  <a:cubicBezTo>
                    <a:pt x="400860" y="298560"/>
                    <a:pt x="391146" y="314102"/>
                    <a:pt x="398917" y="337416"/>
                  </a:cubicBezTo>
                  <a:cubicBezTo>
                    <a:pt x="391146" y="344539"/>
                    <a:pt x="395031" y="354253"/>
                    <a:pt x="394384" y="362024"/>
                  </a:cubicBezTo>
                  <a:cubicBezTo>
                    <a:pt x="393089" y="393109"/>
                    <a:pt x="393089" y="423546"/>
                    <a:pt x="392441" y="454630"/>
                  </a:cubicBezTo>
                  <a:cubicBezTo>
                    <a:pt x="374308" y="459811"/>
                    <a:pt x="356824" y="464344"/>
                    <a:pt x="338691" y="469525"/>
                  </a:cubicBezTo>
                  <a:cubicBezTo>
                    <a:pt x="227305" y="498666"/>
                    <a:pt x="119157" y="540760"/>
                    <a:pt x="5828" y="562131"/>
                  </a:cubicBezTo>
                  <a:cubicBezTo>
                    <a:pt x="0" y="563425"/>
                    <a:pt x="0" y="567959"/>
                    <a:pt x="1295" y="572492"/>
                  </a:cubicBezTo>
                  <a:cubicBezTo>
                    <a:pt x="1295" y="574435"/>
                    <a:pt x="648" y="575730"/>
                    <a:pt x="648" y="577672"/>
                  </a:cubicBezTo>
                  <a:cubicBezTo>
                    <a:pt x="648" y="962342"/>
                    <a:pt x="648" y="1347012"/>
                    <a:pt x="0" y="1732329"/>
                  </a:cubicBezTo>
                  <a:cubicBezTo>
                    <a:pt x="0" y="1747871"/>
                    <a:pt x="6476" y="1753052"/>
                    <a:pt x="19428" y="1758233"/>
                  </a:cubicBezTo>
                  <a:cubicBezTo>
                    <a:pt x="455905" y="1934378"/>
                    <a:pt x="893030" y="2111171"/>
                    <a:pt x="1329507" y="2287316"/>
                  </a:cubicBezTo>
                  <a:lnTo>
                    <a:pt x="1329507" y="2287316"/>
                  </a:lnTo>
                  <a:cubicBezTo>
                    <a:pt x="1329507" y="2290554"/>
                    <a:pt x="1329507" y="2294439"/>
                    <a:pt x="1330154" y="2297677"/>
                  </a:cubicBezTo>
                  <a:cubicBezTo>
                    <a:pt x="1334040" y="2297677"/>
                    <a:pt x="1337278" y="2297677"/>
                    <a:pt x="1341164" y="2297677"/>
                  </a:cubicBezTo>
                  <a:cubicBezTo>
                    <a:pt x="1357353" y="2291849"/>
                    <a:pt x="1374191" y="2291849"/>
                    <a:pt x="1390380" y="2286668"/>
                  </a:cubicBezTo>
                  <a:cubicBezTo>
                    <a:pt x="1734252" y="2175930"/>
                    <a:pt x="2078123" y="2065839"/>
                    <a:pt x="2421995" y="1955101"/>
                  </a:cubicBezTo>
                  <a:cubicBezTo>
                    <a:pt x="2595549" y="1899408"/>
                    <a:pt x="2768456" y="1844363"/>
                    <a:pt x="2942011" y="1788022"/>
                  </a:cubicBezTo>
                  <a:cubicBezTo>
                    <a:pt x="2977629" y="1776366"/>
                    <a:pt x="2982810" y="1771185"/>
                    <a:pt x="2982810" y="1732977"/>
                  </a:cubicBezTo>
                  <a:cubicBezTo>
                    <a:pt x="2982810" y="1372268"/>
                    <a:pt x="2982810" y="1012207"/>
                    <a:pt x="2982810" y="651498"/>
                  </a:cubicBezTo>
                  <a:cubicBezTo>
                    <a:pt x="2980867" y="612643"/>
                    <a:pt x="2977629" y="608757"/>
                    <a:pt x="2942011" y="593862"/>
                  </a:cubicBezTo>
                  <a:close/>
                </a:path>
              </a:pathLst>
            </a:custGeom>
            <a:solidFill>
              <a:schemeClr val="accent1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0E29FA49-E917-4A42-98D4-D241FB2F7D62}"/>
                </a:ext>
              </a:extLst>
            </p:cNvPr>
            <p:cNvSpPr/>
            <p:nvPr userDrawn="1"/>
          </p:nvSpPr>
          <p:spPr>
            <a:xfrm>
              <a:off x="48710" y="3668339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5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1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5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9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4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6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1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8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5"/>
                  </a:cubicBezTo>
                  <a:cubicBezTo>
                    <a:pt x="3557954" y="134052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1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6"/>
                    <a:pt x="2084034" y="287531"/>
                  </a:cubicBezTo>
                  <a:cubicBezTo>
                    <a:pt x="2063959" y="297892"/>
                    <a:pt x="2047769" y="311492"/>
                    <a:pt x="2059426" y="337395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9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1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4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6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1"/>
                    <a:pt x="659332" y="2493230"/>
                    <a:pt x="973414" y="2620158"/>
                  </a:cubicBezTo>
                  <a:cubicBezTo>
                    <a:pt x="1090628" y="2667432"/>
                    <a:pt x="1207842" y="2714058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8" y="2321618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5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A059FA10-1062-4569-A6B4-E2E7CD97B1BD}"/>
                </a:ext>
              </a:extLst>
            </p:cNvPr>
            <p:cNvSpPr/>
            <p:nvPr userDrawn="1"/>
          </p:nvSpPr>
          <p:spPr>
            <a:xfrm>
              <a:off x="-704803" y="5597759"/>
              <a:ext cx="1252929" cy="1057023"/>
            </a:xfrm>
            <a:custGeom>
              <a:avLst/>
              <a:gdLst>
                <a:gd name="connsiteX0" fmla="*/ 844440 w 1252929"/>
                <a:gd name="connsiteY0" fmla="*/ 260328 h 1057022"/>
                <a:gd name="connsiteX1" fmla="*/ 846312 w 1252929"/>
                <a:gd name="connsiteY1" fmla="*/ 269690 h 1057022"/>
                <a:gd name="connsiteX2" fmla="*/ 846624 w 1252929"/>
                <a:gd name="connsiteY2" fmla="*/ 358628 h 1057022"/>
                <a:gd name="connsiteX3" fmla="*/ 833517 w 1252929"/>
                <a:gd name="connsiteY3" fmla="*/ 382969 h 1057022"/>
                <a:gd name="connsiteX4" fmla="*/ 748012 w 1252929"/>
                <a:gd name="connsiteY4" fmla="*/ 412927 h 1057022"/>
                <a:gd name="connsiteX5" fmla="*/ 577002 w 1252929"/>
                <a:gd name="connsiteY5" fmla="*/ 406061 h 1057022"/>
                <a:gd name="connsiteX6" fmla="*/ 567016 w 1252929"/>
                <a:gd name="connsiteY6" fmla="*/ 403565 h 1057022"/>
                <a:gd name="connsiteX7" fmla="*/ 520519 w 1252929"/>
                <a:gd name="connsiteY7" fmla="*/ 340216 h 1057022"/>
                <a:gd name="connsiteX8" fmla="*/ 520519 w 1252929"/>
                <a:gd name="connsiteY8" fmla="*/ 266881 h 1057022"/>
                <a:gd name="connsiteX9" fmla="*/ 522392 w 1252929"/>
                <a:gd name="connsiteY9" fmla="*/ 262825 h 1057022"/>
                <a:gd name="connsiteX10" fmla="*/ 611954 w 1252929"/>
                <a:gd name="connsiteY10" fmla="*/ 289662 h 1057022"/>
                <a:gd name="connsiteX11" fmla="*/ 754254 w 1252929"/>
                <a:gd name="connsiteY11" fmla="*/ 289662 h 1057022"/>
                <a:gd name="connsiteX12" fmla="*/ 816978 w 1252929"/>
                <a:gd name="connsiteY12" fmla="*/ 276556 h 1057022"/>
                <a:gd name="connsiteX13" fmla="*/ 844440 w 1252929"/>
                <a:gd name="connsiteY13" fmla="*/ 260328 h 1057022"/>
                <a:gd name="connsiteX14" fmla="*/ 312 w 1252929"/>
                <a:gd name="connsiteY14" fmla="*/ 230370 h 1057022"/>
                <a:gd name="connsiteX15" fmla="*/ 93619 w 1252929"/>
                <a:gd name="connsiteY15" fmla="*/ 267505 h 1057022"/>
                <a:gd name="connsiteX16" fmla="*/ 629742 w 1252929"/>
                <a:gd name="connsiteY16" fmla="*/ 486885 h 1057022"/>
                <a:gd name="connsiteX17" fmla="*/ 641288 w 1252929"/>
                <a:gd name="connsiteY17" fmla="*/ 501240 h 1057022"/>
                <a:gd name="connsiteX18" fmla="*/ 640664 w 1252929"/>
                <a:gd name="connsiteY18" fmla="*/ 1057022 h 1057022"/>
                <a:gd name="connsiteX19" fmla="*/ 9362 w 1252929"/>
                <a:gd name="connsiteY19" fmla="*/ 802067 h 1057022"/>
                <a:gd name="connsiteX20" fmla="*/ 0 w 1252929"/>
                <a:gd name="connsiteY20" fmla="*/ 789585 h 1057022"/>
                <a:gd name="connsiteX21" fmla="*/ 312 w 1252929"/>
                <a:gd name="connsiteY21" fmla="*/ 233179 h 1057022"/>
                <a:gd name="connsiteX22" fmla="*/ 312 w 1252929"/>
                <a:gd name="connsiteY22" fmla="*/ 230370 h 1057022"/>
                <a:gd name="connsiteX23" fmla="*/ 1251992 w 1252929"/>
                <a:gd name="connsiteY23" fmla="*/ 140808 h 1057022"/>
                <a:gd name="connsiteX24" fmla="*/ 1252929 w 1252929"/>
                <a:gd name="connsiteY24" fmla="*/ 178255 h 1057022"/>
                <a:gd name="connsiteX25" fmla="*/ 1252616 w 1252929"/>
                <a:gd name="connsiteY25" fmla="*/ 245349 h 1057022"/>
                <a:gd name="connsiteX26" fmla="*/ 1244815 w 1252929"/>
                <a:gd name="connsiteY26" fmla="*/ 261577 h 1057022"/>
                <a:gd name="connsiteX27" fmla="*/ 1155253 w 1252929"/>
                <a:gd name="connsiteY27" fmla="*/ 294656 h 1057022"/>
                <a:gd name="connsiteX28" fmla="*/ 1001719 w 1252929"/>
                <a:gd name="connsiteY28" fmla="*/ 292159 h 1057022"/>
                <a:gd name="connsiteX29" fmla="*/ 938994 w 1252929"/>
                <a:gd name="connsiteY29" fmla="*/ 269690 h 1057022"/>
                <a:gd name="connsiteX30" fmla="*/ 927136 w 1252929"/>
                <a:gd name="connsiteY30" fmla="*/ 249095 h 1057022"/>
                <a:gd name="connsiteX31" fmla="*/ 927448 w 1252929"/>
                <a:gd name="connsiteY31" fmla="*/ 156099 h 1057022"/>
                <a:gd name="connsiteX32" fmla="*/ 937746 w 1252929"/>
                <a:gd name="connsiteY32" fmla="*/ 149233 h 1057022"/>
                <a:gd name="connsiteX33" fmla="*/ 1013889 w 1252929"/>
                <a:gd name="connsiteY33" fmla="*/ 170454 h 1057022"/>
                <a:gd name="connsiteX34" fmla="*/ 1143707 w 1252929"/>
                <a:gd name="connsiteY34" fmla="*/ 172950 h 1057022"/>
                <a:gd name="connsiteX35" fmla="*/ 1231396 w 1252929"/>
                <a:gd name="connsiteY35" fmla="*/ 154851 h 1057022"/>
                <a:gd name="connsiteX36" fmla="*/ 1251992 w 1252929"/>
                <a:gd name="connsiteY36" fmla="*/ 140808 h 1057022"/>
                <a:gd name="connsiteX37" fmla="*/ 516150 w 1252929"/>
                <a:gd name="connsiteY37" fmla="*/ 112098 h 1057022"/>
                <a:gd name="connsiteX38" fmla="*/ 516150 w 1252929"/>
                <a:gd name="connsiteY38" fmla="*/ 221008 h 1057022"/>
                <a:gd name="connsiteX39" fmla="*/ 510221 w 1252929"/>
                <a:gd name="connsiteY39" fmla="*/ 231619 h 1057022"/>
                <a:gd name="connsiteX40" fmla="*/ 426900 w 1252929"/>
                <a:gd name="connsiteY40" fmla="*/ 265633 h 1057022"/>
                <a:gd name="connsiteX41" fmla="*/ 242160 w 1252929"/>
                <a:gd name="connsiteY41" fmla="*/ 259080 h 1057022"/>
                <a:gd name="connsiteX42" fmla="*/ 235919 w 1252929"/>
                <a:gd name="connsiteY42" fmla="*/ 257520 h 1057022"/>
                <a:gd name="connsiteX43" fmla="*/ 189109 w 1252929"/>
                <a:gd name="connsiteY43" fmla="*/ 192610 h 1057022"/>
                <a:gd name="connsiteX44" fmla="*/ 188797 w 1252929"/>
                <a:gd name="connsiteY44" fmla="*/ 173262 h 1057022"/>
                <a:gd name="connsiteX45" fmla="*/ 189733 w 1252929"/>
                <a:gd name="connsiteY45" fmla="*/ 128637 h 1057022"/>
                <a:gd name="connsiteX46" fmla="*/ 191918 w 1252929"/>
                <a:gd name="connsiteY46" fmla="*/ 117091 h 1057022"/>
                <a:gd name="connsiteX47" fmla="*/ 267749 w 1252929"/>
                <a:gd name="connsiteY47" fmla="*/ 142680 h 1057022"/>
                <a:gd name="connsiteX48" fmla="*/ 378219 w 1252929"/>
                <a:gd name="connsiteY48" fmla="*/ 147985 h 1057022"/>
                <a:gd name="connsiteX49" fmla="*/ 482136 w 1252929"/>
                <a:gd name="connsiteY49" fmla="*/ 132694 h 1057022"/>
                <a:gd name="connsiteX50" fmla="*/ 516150 w 1252929"/>
                <a:gd name="connsiteY50" fmla="*/ 112098 h 1057022"/>
                <a:gd name="connsiteX51" fmla="*/ 914342 w 1252929"/>
                <a:gd name="connsiteY51" fmla="*/ 380 h 1057022"/>
                <a:gd name="connsiteX52" fmla="*/ 914654 w 1252929"/>
                <a:gd name="connsiteY52" fmla="*/ 39700 h 1057022"/>
                <a:gd name="connsiteX53" fmla="*/ 914654 w 1252929"/>
                <a:gd name="connsiteY53" fmla="*/ 100240 h 1057022"/>
                <a:gd name="connsiteX54" fmla="*/ 901859 w 1252929"/>
                <a:gd name="connsiteY54" fmla="*/ 123332 h 1057022"/>
                <a:gd name="connsiteX55" fmla="*/ 817290 w 1252929"/>
                <a:gd name="connsiteY55" fmla="*/ 152354 h 1057022"/>
                <a:gd name="connsiteX56" fmla="*/ 643784 w 1252929"/>
                <a:gd name="connsiteY56" fmla="*/ 145177 h 1057022"/>
                <a:gd name="connsiteX57" fmla="*/ 596039 w 1252929"/>
                <a:gd name="connsiteY57" fmla="*/ 123957 h 1057022"/>
                <a:gd name="connsiteX58" fmla="*/ 588861 w 1252929"/>
                <a:gd name="connsiteY58" fmla="*/ 108978 h 1057022"/>
                <a:gd name="connsiteX59" fmla="*/ 588861 w 1252929"/>
                <a:gd name="connsiteY59" fmla="*/ 54991 h 1057022"/>
                <a:gd name="connsiteX60" fmla="*/ 589485 w 1252929"/>
                <a:gd name="connsiteY60" fmla="*/ 14423 h 1057022"/>
                <a:gd name="connsiteX61" fmla="*/ 591670 w 1252929"/>
                <a:gd name="connsiteY61" fmla="*/ 2564 h 1057022"/>
                <a:gd name="connsiteX62" fmla="*/ 601344 w 1252929"/>
                <a:gd name="connsiteY62" fmla="*/ 3813 h 1057022"/>
                <a:gd name="connsiteX63" fmla="*/ 715246 w 1252929"/>
                <a:gd name="connsiteY63" fmla="*/ 27841 h 1057022"/>
                <a:gd name="connsiteX64" fmla="*/ 837262 w 1252929"/>
                <a:gd name="connsiteY64" fmla="*/ 23473 h 1057022"/>
                <a:gd name="connsiteX65" fmla="*/ 906852 w 1252929"/>
                <a:gd name="connsiteY65" fmla="*/ 1628 h 1057022"/>
                <a:gd name="connsiteX66" fmla="*/ 914342 w 1252929"/>
                <a:gd name="connsiteY66" fmla="*/ 380 h 105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52929" h="1057022">
                  <a:moveTo>
                    <a:pt x="844440" y="260328"/>
                  </a:moveTo>
                  <a:cubicBezTo>
                    <a:pt x="848497" y="263137"/>
                    <a:pt x="846312" y="266881"/>
                    <a:pt x="846312" y="269690"/>
                  </a:cubicBezTo>
                  <a:cubicBezTo>
                    <a:pt x="846624" y="299336"/>
                    <a:pt x="845688" y="328982"/>
                    <a:pt x="846624" y="358628"/>
                  </a:cubicBezTo>
                  <a:cubicBezTo>
                    <a:pt x="846936" y="370174"/>
                    <a:pt x="842255" y="377040"/>
                    <a:pt x="833517" y="382969"/>
                  </a:cubicBezTo>
                  <a:cubicBezTo>
                    <a:pt x="807928" y="400756"/>
                    <a:pt x="778282" y="408246"/>
                    <a:pt x="748012" y="412927"/>
                  </a:cubicBezTo>
                  <a:cubicBezTo>
                    <a:pt x="690593" y="421977"/>
                    <a:pt x="633485" y="421040"/>
                    <a:pt x="577002" y="406061"/>
                  </a:cubicBezTo>
                  <a:cubicBezTo>
                    <a:pt x="573570" y="405125"/>
                    <a:pt x="570449" y="404501"/>
                    <a:pt x="567016" y="403565"/>
                  </a:cubicBezTo>
                  <a:cubicBezTo>
                    <a:pt x="521768" y="388898"/>
                    <a:pt x="520519" y="387338"/>
                    <a:pt x="520519" y="340216"/>
                  </a:cubicBezTo>
                  <a:cubicBezTo>
                    <a:pt x="520519" y="315875"/>
                    <a:pt x="520519" y="291223"/>
                    <a:pt x="520519" y="266881"/>
                  </a:cubicBezTo>
                  <a:cubicBezTo>
                    <a:pt x="521455" y="265946"/>
                    <a:pt x="521768" y="265321"/>
                    <a:pt x="522392" y="262825"/>
                  </a:cubicBezTo>
                  <a:cubicBezTo>
                    <a:pt x="550165" y="281237"/>
                    <a:pt x="581059" y="285918"/>
                    <a:pt x="611954" y="289662"/>
                  </a:cubicBezTo>
                  <a:cubicBezTo>
                    <a:pt x="659387" y="295279"/>
                    <a:pt x="706820" y="294655"/>
                    <a:pt x="754254" y="289662"/>
                  </a:cubicBezTo>
                  <a:cubicBezTo>
                    <a:pt x="775474" y="287478"/>
                    <a:pt x="796694" y="283421"/>
                    <a:pt x="816978" y="276556"/>
                  </a:cubicBezTo>
                  <a:cubicBezTo>
                    <a:pt x="827276" y="273123"/>
                    <a:pt x="836950" y="268754"/>
                    <a:pt x="844440" y="260328"/>
                  </a:cubicBezTo>
                  <a:close/>
                  <a:moveTo>
                    <a:pt x="312" y="230370"/>
                  </a:moveTo>
                  <a:cubicBezTo>
                    <a:pt x="32142" y="240668"/>
                    <a:pt x="62725" y="254711"/>
                    <a:pt x="93619" y="267505"/>
                  </a:cubicBezTo>
                  <a:cubicBezTo>
                    <a:pt x="272430" y="340528"/>
                    <a:pt x="450930" y="413862"/>
                    <a:pt x="629742" y="486885"/>
                  </a:cubicBezTo>
                  <a:cubicBezTo>
                    <a:pt x="636295" y="489694"/>
                    <a:pt x="641288" y="491878"/>
                    <a:pt x="641288" y="501240"/>
                  </a:cubicBezTo>
                  <a:cubicBezTo>
                    <a:pt x="640976" y="686604"/>
                    <a:pt x="640976" y="871657"/>
                    <a:pt x="640664" y="1057022"/>
                  </a:cubicBezTo>
                  <a:cubicBezTo>
                    <a:pt x="430334" y="971829"/>
                    <a:pt x="220004" y="886948"/>
                    <a:pt x="9362" y="802067"/>
                  </a:cubicBezTo>
                  <a:cubicBezTo>
                    <a:pt x="3121" y="799571"/>
                    <a:pt x="0" y="797074"/>
                    <a:pt x="0" y="789585"/>
                  </a:cubicBezTo>
                  <a:cubicBezTo>
                    <a:pt x="312" y="604220"/>
                    <a:pt x="312" y="418855"/>
                    <a:pt x="312" y="233179"/>
                  </a:cubicBezTo>
                  <a:cubicBezTo>
                    <a:pt x="0" y="231931"/>
                    <a:pt x="312" y="230994"/>
                    <a:pt x="312" y="230370"/>
                  </a:cubicBezTo>
                  <a:close/>
                  <a:moveTo>
                    <a:pt x="1251992" y="140808"/>
                  </a:moveTo>
                  <a:cubicBezTo>
                    <a:pt x="1252304" y="153290"/>
                    <a:pt x="1252616" y="165773"/>
                    <a:pt x="1252929" y="178255"/>
                  </a:cubicBezTo>
                  <a:cubicBezTo>
                    <a:pt x="1252616" y="200724"/>
                    <a:pt x="1252304" y="222881"/>
                    <a:pt x="1252616" y="245349"/>
                  </a:cubicBezTo>
                  <a:cubicBezTo>
                    <a:pt x="1252616" y="252527"/>
                    <a:pt x="1250432" y="257208"/>
                    <a:pt x="1244815" y="261577"/>
                  </a:cubicBezTo>
                  <a:cubicBezTo>
                    <a:pt x="1218290" y="281861"/>
                    <a:pt x="1187083" y="289351"/>
                    <a:pt x="1155253" y="294656"/>
                  </a:cubicBezTo>
                  <a:cubicBezTo>
                    <a:pt x="1104075" y="303081"/>
                    <a:pt x="1052584" y="302457"/>
                    <a:pt x="1001719" y="292159"/>
                  </a:cubicBezTo>
                  <a:cubicBezTo>
                    <a:pt x="979874" y="287790"/>
                    <a:pt x="958654" y="280925"/>
                    <a:pt x="938994" y="269690"/>
                  </a:cubicBezTo>
                  <a:cubicBezTo>
                    <a:pt x="930881" y="265010"/>
                    <a:pt x="926824" y="259392"/>
                    <a:pt x="927136" y="249095"/>
                  </a:cubicBezTo>
                  <a:cubicBezTo>
                    <a:pt x="927760" y="218200"/>
                    <a:pt x="927448" y="187305"/>
                    <a:pt x="927448" y="156099"/>
                  </a:cubicBezTo>
                  <a:cubicBezTo>
                    <a:pt x="927448" y="148297"/>
                    <a:pt x="926200" y="142368"/>
                    <a:pt x="937746" y="149233"/>
                  </a:cubicBezTo>
                  <a:cubicBezTo>
                    <a:pt x="960839" y="163277"/>
                    <a:pt x="987676" y="167021"/>
                    <a:pt x="1013889" y="170454"/>
                  </a:cubicBezTo>
                  <a:cubicBezTo>
                    <a:pt x="1056954" y="176071"/>
                    <a:pt x="1100330" y="177007"/>
                    <a:pt x="1143707" y="172950"/>
                  </a:cubicBezTo>
                  <a:cubicBezTo>
                    <a:pt x="1173665" y="170141"/>
                    <a:pt x="1203311" y="166085"/>
                    <a:pt x="1231396" y="154851"/>
                  </a:cubicBezTo>
                  <a:cubicBezTo>
                    <a:pt x="1239198" y="152354"/>
                    <a:pt x="1246687" y="147985"/>
                    <a:pt x="1251992" y="140808"/>
                  </a:cubicBezTo>
                  <a:close/>
                  <a:moveTo>
                    <a:pt x="516150" y="112098"/>
                  </a:moveTo>
                  <a:cubicBezTo>
                    <a:pt x="516150" y="150169"/>
                    <a:pt x="516150" y="185745"/>
                    <a:pt x="516150" y="221008"/>
                  </a:cubicBezTo>
                  <a:cubicBezTo>
                    <a:pt x="516150" y="226001"/>
                    <a:pt x="513654" y="228498"/>
                    <a:pt x="510221" y="231619"/>
                  </a:cubicBezTo>
                  <a:cubicBezTo>
                    <a:pt x="486504" y="252839"/>
                    <a:pt x="456859" y="260953"/>
                    <a:pt x="426900" y="265633"/>
                  </a:cubicBezTo>
                  <a:cubicBezTo>
                    <a:pt x="365112" y="275932"/>
                    <a:pt x="303324" y="276556"/>
                    <a:pt x="242160" y="259080"/>
                  </a:cubicBezTo>
                  <a:cubicBezTo>
                    <a:pt x="239975" y="258456"/>
                    <a:pt x="238103" y="258144"/>
                    <a:pt x="235919" y="257520"/>
                  </a:cubicBezTo>
                  <a:cubicBezTo>
                    <a:pt x="190046" y="241917"/>
                    <a:pt x="189109" y="240669"/>
                    <a:pt x="189109" y="192610"/>
                  </a:cubicBezTo>
                  <a:cubicBezTo>
                    <a:pt x="189109" y="186057"/>
                    <a:pt x="188797" y="179816"/>
                    <a:pt x="188797" y="173262"/>
                  </a:cubicBezTo>
                  <a:cubicBezTo>
                    <a:pt x="189109" y="158283"/>
                    <a:pt x="189109" y="143616"/>
                    <a:pt x="189733" y="128637"/>
                  </a:cubicBezTo>
                  <a:cubicBezTo>
                    <a:pt x="190046" y="124892"/>
                    <a:pt x="188173" y="120523"/>
                    <a:pt x="191918" y="117091"/>
                  </a:cubicBezTo>
                  <a:cubicBezTo>
                    <a:pt x="214386" y="133630"/>
                    <a:pt x="241223" y="138623"/>
                    <a:pt x="267749" y="142680"/>
                  </a:cubicBezTo>
                  <a:cubicBezTo>
                    <a:pt x="304260" y="148297"/>
                    <a:pt x="341396" y="149545"/>
                    <a:pt x="378219" y="147985"/>
                  </a:cubicBezTo>
                  <a:cubicBezTo>
                    <a:pt x="413170" y="146425"/>
                    <a:pt x="448433" y="143616"/>
                    <a:pt x="482136" y="132694"/>
                  </a:cubicBezTo>
                  <a:cubicBezTo>
                    <a:pt x="494306" y="128637"/>
                    <a:pt x="506476" y="124892"/>
                    <a:pt x="516150" y="112098"/>
                  </a:cubicBezTo>
                  <a:close/>
                  <a:moveTo>
                    <a:pt x="914342" y="380"/>
                  </a:moveTo>
                  <a:cubicBezTo>
                    <a:pt x="914342" y="13487"/>
                    <a:pt x="914654" y="26593"/>
                    <a:pt x="914654" y="39700"/>
                  </a:cubicBezTo>
                  <a:cubicBezTo>
                    <a:pt x="914654" y="59984"/>
                    <a:pt x="913717" y="79956"/>
                    <a:pt x="914654" y="100240"/>
                  </a:cubicBezTo>
                  <a:cubicBezTo>
                    <a:pt x="915277" y="111474"/>
                    <a:pt x="910285" y="117715"/>
                    <a:pt x="901859" y="123332"/>
                  </a:cubicBezTo>
                  <a:cubicBezTo>
                    <a:pt x="876270" y="140184"/>
                    <a:pt x="847248" y="147674"/>
                    <a:pt x="817290" y="152354"/>
                  </a:cubicBezTo>
                  <a:cubicBezTo>
                    <a:pt x="759247" y="161716"/>
                    <a:pt x="701203" y="160468"/>
                    <a:pt x="643784" y="145177"/>
                  </a:cubicBezTo>
                  <a:cubicBezTo>
                    <a:pt x="626933" y="140496"/>
                    <a:pt x="610393" y="134567"/>
                    <a:pt x="596039" y="123957"/>
                  </a:cubicBezTo>
                  <a:cubicBezTo>
                    <a:pt x="590421" y="119900"/>
                    <a:pt x="588549" y="115531"/>
                    <a:pt x="588861" y="108978"/>
                  </a:cubicBezTo>
                  <a:cubicBezTo>
                    <a:pt x="589173" y="90878"/>
                    <a:pt x="588861" y="73090"/>
                    <a:pt x="588861" y="54991"/>
                  </a:cubicBezTo>
                  <a:cubicBezTo>
                    <a:pt x="588861" y="41572"/>
                    <a:pt x="588861" y="27841"/>
                    <a:pt x="589485" y="14423"/>
                  </a:cubicBezTo>
                  <a:cubicBezTo>
                    <a:pt x="589485" y="10366"/>
                    <a:pt x="587301" y="5997"/>
                    <a:pt x="591670" y="2564"/>
                  </a:cubicBezTo>
                  <a:cubicBezTo>
                    <a:pt x="595102" y="692"/>
                    <a:pt x="598535" y="2253"/>
                    <a:pt x="601344" y="3813"/>
                  </a:cubicBezTo>
                  <a:cubicBezTo>
                    <a:pt x="636919" y="22536"/>
                    <a:pt x="675927" y="26281"/>
                    <a:pt x="715246" y="27841"/>
                  </a:cubicBezTo>
                  <a:cubicBezTo>
                    <a:pt x="756126" y="29714"/>
                    <a:pt x="796694" y="29714"/>
                    <a:pt x="837262" y="23473"/>
                  </a:cubicBezTo>
                  <a:cubicBezTo>
                    <a:pt x="861603" y="19728"/>
                    <a:pt x="885632" y="15047"/>
                    <a:pt x="906852" y="1628"/>
                  </a:cubicBezTo>
                  <a:cubicBezTo>
                    <a:pt x="909037" y="380"/>
                    <a:pt x="911533" y="-556"/>
                    <a:pt x="914342" y="38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BCBECA52-2F05-457B-AD7B-5E610AE938D2}"/>
                </a:ext>
              </a:extLst>
            </p:cNvPr>
            <p:cNvSpPr/>
            <p:nvPr userDrawn="1"/>
          </p:nvSpPr>
          <p:spPr>
            <a:xfrm>
              <a:off x="48086" y="3718268"/>
              <a:ext cx="2032825" cy="1286008"/>
            </a:xfrm>
            <a:custGeom>
              <a:avLst/>
              <a:gdLst>
                <a:gd name="connsiteX0" fmla="*/ 847600 w 2032825"/>
                <a:gd name="connsiteY0" fmla="*/ 490873 h 1286008"/>
                <a:gd name="connsiteX1" fmla="*/ 847600 w 2032825"/>
                <a:gd name="connsiteY1" fmla="*/ 549229 h 1286008"/>
                <a:gd name="connsiteX2" fmla="*/ 847912 w 2032825"/>
                <a:gd name="connsiteY2" fmla="*/ 578875 h 1286008"/>
                <a:gd name="connsiteX3" fmla="*/ 817642 w 2032825"/>
                <a:gd name="connsiteY3" fmla="*/ 624436 h 1286008"/>
                <a:gd name="connsiteX4" fmla="*/ 711853 w 2032825"/>
                <a:gd name="connsiteY4" fmla="*/ 648152 h 1286008"/>
                <a:gd name="connsiteX5" fmla="*/ 588276 w 2032825"/>
                <a:gd name="connsiteY5" fmla="*/ 639727 h 1286008"/>
                <a:gd name="connsiteX6" fmla="*/ 529920 w 2032825"/>
                <a:gd name="connsiteY6" fmla="*/ 616634 h 1286008"/>
                <a:gd name="connsiteX7" fmla="*/ 522431 w 2032825"/>
                <a:gd name="connsiteY7" fmla="*/ 602904 h 1286008"/>
                <a:gd name="connsiteX8" fmla="*/ 522431 w 2032825"/>
                <a:gd name="connsiteY8" fmla="*/ 493994 h 1286008"/>
                <a:gd name="connsiteX9" fmla="*/ 847600 w 2032825"/>
                <a:gd name="connsiteY9" fmla="*/ 490873 h 1286008"/>
                <a:gd name="connsiteX10" fmla="*/ 6906 w 2032825"/>
                <a:gd name="connsiteY10" fmla="*/ 455922 h 1286008"/>
                <a:gd name="connsiteX11" fmla="*/ 10962 w 2032825"/>
                <a:gd name="connsiteY11" fmla="*/ 463724 h 1286008"/>
                <a:gd name="connsiteX12" fmla="*/ 157319 w 2032825"/>
                <a:gd name="connsiteY12" fmla="*/ 523639 h 1286008"/>
                <a:gd name="connsiteX13" fmla="*/ 497779 w 2032825"/>
                <a:gd name="connsiteY13" fmla="*/ 663444 h 1286008"/>
                <a:gd name="connsiteX14" fmla="*/ 628845 w 2032825"/>
                <a:gd name="connsiteY14" fmla="*/ 716806 h 1286008"/>
                <a:gd name="connsiteX15" fmla="*/ 641640 w 2032825"/>
                <a:gd name="connsiteY15" fmla="*/ 734281 h 1286008"/>
                <a:gd name="connsiteX16" fmla="*/ 641328 w 2032825"/>
                <a:gd name="connsiteY16" fmla="*/ 1272589 h 1286008"/>
                <a:gd name="connsiteX17" fmla="*/ 638519 w 2032825"/>
                <a:gd name="connsiteY17" fmla="*/ 1286008 h 1286008"/>
                <a:gd name="connsiteX18" fmla="*/ 469070 w 2032825"/>
                <a:gd name="connsiteY18" fmla="*/ 1218290 h 1286008"/>
                <a:gd name="connsiteX19" fmla="*/ 15019 w 2032825"/>
                <a:gd name="connsiteY19" fmla="*/ 1035110 h 1286008"/>
                <a:gd name="connsiteX20" fmla="*/ 664 w 2032825"/>
                <a:gd name="connsiteY20" fmla="*/ 1013889 h 1286008"/>
                <a:gd name="connsiteX21" fmla="*/ 1288 w 2032825"/>
                <a:gd name="connsiteY21" fmla="*/ 465284 h 1286008"/>
                <a:gd name="connsiteX22" fmla="*/ 6906 w 2032825"/>
                <a:gd name="connsiteY22" fmla="*/ 455922 h 1286008"/>
                <a:gd name="connsiteX23" fmla="*/ 1253281 w 2032825"/>
                <a:gd name="connsiteY23" fmla="*/ 374786 h 1286008"/>
                <a:gd name="connsiteX24" fmla="*/ 1253281 w 2032825"/>
                <a:gd name="connsiteY24" fmla="*/ 481511 h 1286008"/>
                <a:gd name="connsiteX25" fmla="*/ 1242983 w 2032825"/>
                <a:gd name="connsiteY25" fmla="*/ 495242 h 1286008"/>
                <a:gd name="connsiteX26" fmla="*/ 1157790 w 2032825"/>
                <a:gd name="connsiteY26" fmla="*/ 525512 h 1286008"/>
                <a:gd name="connsiteX27" fmla="*/ 990837 w 2032825"/>
                <a:gd name="connsiteY27" fmla="*/ 520519 h 1286008"/>
                <a:gd name="connsiteX28" fmla="*/ 934354 w 2032825"/>
                <a:gd name="connsiteY28" fmla="*/ 496490 h 1286008"/>
                <a:gd name="connsiteX29" fmla="*/ 927800 w 2032825"/>
                <a:gd name="connsiteY29" fmla="*/ 483696 h 1286008"/>
                <a:gd name="connsiteX30" fmla="*/ 927800 w 2032825"/>
                <a:gd name="connsiteY30" fmla="*/ 385708 h 1286008"/>
                <a:gd name="connsiteX31" fmla="*/ 935602 w 2032825"/>
                <a:gd name="connsiteY31" fmla="*/ 378531 h 1286008"/>
                <a:gd name="connsiteX32" fmla="*/ 1014866 w 2032825"/>
                <a:gd name="connsiteY32" fmla="*/ 401623 h 1286008"/>
                <a:gd name="connsiteX33" fmla="*/ 1094129 w 2032825"/>
                <a:gd name="connsiteY33" fmla="*/ 406616 h 1286008"/>
                <a:gd name="connsiteX34" fmla="*/ 1230500 w 2032825"/>
                <a:gd name="connsiteY34" fmla="*/ 386956 h 1286008"/>
                <a:gd name="connsiteX35" fmla="*/ 1253281 w 2032825"/>
                <a:gd name="connsiteY35" fmla="*/ 374786 h 1286008"/>
                <a:gd name="connsiteX36" fmla="*/ 517439 w 2032825"/>
                <a:gd name="connsiteY36" fmla="*/ 344828 h 1286008"/>
                <a:gd name="connsiteX37" fmla="*/ 517439 w 2032825"/>
                <a:gd name="connsiteY37" fmla="*/ 420035 h 1286008"/>
                <a:gd name="connsiteX38" fmla="*/ 517439 w 2032825"/>
                <a:gd name="connsiteY38" fmla="*/ 434077 h 1286008"/>
                <a:gd name="connsiteX39" fmla="*/ 489041 w 2032825"/>
                <a:gd name="connsiteY39" fmla="*/ 477767 h 1286008"/>
                <a:gd name="connsiteX40" fmla="*/ 377011 w 2032825"/>
                <a:gd name="connsiteY40" fmla="*/ 502420 h 1286008"/>
                <a:gd name="connsiteX41" fmla="*/ 242201 w 2032825"/>
                <a:gd name="connsiteY41" fmla="*/ 489937 h 1286008"/>
                <a:gd name="connsiteX42" fmla="*/ 234711 w 2032825"/>
                <a:gd name="connsiteY42" fmla="*/ 487753 h 1286008"/>
                <a:gd name="connsiteX43" fmla="*/ 191646 w 2032825"/>
                <a:gd name="connsiteY43" fmla="*/ 425964 h 1286008"/>
                <a:gd name="connsiteX44" fmla="*/ 191334 w 2032825"/>
                <a:gd name="connsiteY44" fmla="*/ 401623 h 1286008"/>
                <a:gd name="connsiteX45" fmla="*/ 191646 w 2032825"/>
                <a:gd name="connsiteY45" fmla="*/ 359495 h 1286008"/>
                <a:gd name="connsiteX46" fmla="*/ 194455 w 2032825"/>
                <a:gd name="connsiteY46" fmla="*/ 347636 h 1286008"/>
                <a:gd name="connsiteX47" fmla="*/ 271222 w 2032825"/>
                <a:gd name="connsiteY47" fmla="*/ 373226 h 1286008"/>
                <a:gd name="connsiteX48" fmla="*/ 378884 w 2032825"/>
                <a:gd name="connsiteY48" fmla="*/ 378531 h 1286008"/>
                <a:gd name="connsiteX49" fmla="*/ 482488 w 2032825"/>
                <a:gd name="connsiteY49" fmla="*/ 363240 h 1286008"/>
                <a:gd name="connsiteX50" fmla="*/ 517439 w 2032825"/>
                <a:gd name="connsiteY50" fmla="*/ 344828 h 1286008"/>
                <a:gd name="connsiteX51" fmla="*/ 1650536 w 2032825"/>
                <a:gd name="connsiteY51" fmla="*/ 252458 h 1286008"/>
                <a:gd name="connsiteX52" fmla="*/ 1650536 w 2032825"/>
                <a:gd name="connsiteY52" fmla="*/ 356999 h 1286008"/>
                <a:gd name="connsiteX53" fmla="*/ 1634932 w 2032825"/>
                <a:gd name="connsiteY53" fmla="*/ 378844 h 1286008"/>
                <a:gd name="connsiteX54" fmla="*/ 1554421 w 2032825"/>
                <a:gd name="connsiteY54" fmla="*/ 406929 h 1286008"/>
                <a:gd name="connsiteX55" fmla="*/ 1458305 w 2032825"/>
                <a:gd name="connsiteY55" fmla="*/ 412234 h 1286008"/>
                <a:gd name="connsiteX56" fmla="*/ 1342842 w 2032825"/>
                <a:gd name="connsiteY56" fmla="*/ 386333 h 1286008"/>
                <a:gd name="connsiteX57" fmla="*/ 1324743 w 2032825"/>
                <a:gd name="connsiteY57" fmla="*/ 357624 h 1286008"/>
                <a:gd name="connsiteX58" fmla="*/ 1325055 w 2032825"/>
                <a:gd name="connsiteY58" fmla="*/ 267437 h 1286008"/>
                <a:gd name="connsiteX59" fmla="*/ 1334729 w 2032825"/>
                <a:gd name="connsiteY59" fmla="*/ 261820 h 1286008"/>
                <a:gd name="connsiteX60" fmla="*/ 1408375 w 2032825"/>
                <a:gd name="connsiteY60" fmla="*/ 282728 h 1286008"/>
                <a:gd name="connsiteX61" fmla="*/ 1505739 w 2032825"/>
                <a:gd name="connsiteY61" fmla="*/ 288033 h 1286008"/>
                <a:gd name="connsiteX62" fmla="*/ 1628067 w 2032825"/>
                <a:gd name="connsiteY62" fmla="*/ 268061 h 1286008"/>
                <a:gd name="connsiteX63" fmla="*/ 1650536 w 2032825"/>
                <a:gd name="connsiteY63" fmla="*/ 252458 h 1286008"/>
                <a:gd name="connsiteX64" fmla="*/ 917190 w 2032825"/>
                <a:gd name="connsiteY64" fmla="*/ 228429 h 1286008"/>
                <a:gd name="connsiteX65" fmla="*/ 916566 w 2032825"/>
                <a:gd name="connsiteY65" fmla="*/ 337651 h 1286008"/>
                <a:gd name="connsiteX66" fmla="*/ 889417 w 2032825"/>
                <a:gd name="connsiteY66" fmla="*/ 362616 h 1286008"/>
                <a:gd name="connsiteX67" fmla="*/ 787997 w 2032825"/>
                <a:gd name="connsiteY67" fmla="*/ 387269 h 1286008"/>
                <a:gd name="connsiteX68" fmla="*/ 702180 w 2032825"/>
                <a:gd name="connsiteY68" fmla="*/ 386645 h 1286008"/>
                <a:gd name="connsiteX69" fmla="*/ 601695 w 2032825"/>
                <a:gd name="connsiteY69" fmla="*/ 357935 h 1286008"/>
                <a:gd name="connsiteX70" fmla="*/ 589525 w 2032825"/>
                <a:gd name="connsiteY70" fmla="*/ 336403 h 1286008"/>
                <a:gd name="connsiteX71" fmla="*/ 589837 w 2032825"/>
                <a:gd name="connsiteY71" fmla="*/ 280855 h 1286008"/>
                <a:gd name="connsiteX72" fmla="*/ 592646 w 2032825"/>
                <a:gd name="connsiteY72" fmla="*/ 234046 h 1286008"/>
                <a:gd name="connsiteX73" fmla="*/ 717782 w 2032825"/>
                <a:gd name="connsiteY73" fmla="*/ 262444 h 1286008"/>
                <a:gd name="connsiteX74" fmla="*/ 797670 w 2032825"/>
                <a:gd name="connsiteY74" fmla="*/ 262444 h 1286008"/>
                <a:gd name="connsiteX75" fmla="*/ 890665 w 2032825"/>
                <a:gd name="connsiteY75" fmla="*/ 245904 h 1286008"/>
                <a:gd name="connsiteX76" fmla="*/ 917190 w 2032825"/>
                <a:gd name="connsiteY76" fmla="*/ 228429 h 1286008"/>
                <a:gd name="connsiteX77" fmla="*/ 2032187 w 2032825"/>
                <a:gd name="connsiteY77" fmla="*/ 138243 h 1286008"/>
                <a:gd name="connsiteX78" fmla="*/ 2032811 w 2032825"/>
                <a:gd name="connsiteY78" fmla="*/ 164456 h 1286008"/>
                <a:gd name="connsiteX79" fmla="*/ 2032811 w 2032825"/>
                <a:gd name="connsiteY79" fmla="*/ 237791 h 1286008"/>
                <a:gd name="connsiteX80" fmla="*/ 2019080 w 2032825"/>
                <a:gd name="connsiteY80" fmla="*/ 263068 h 1286008"/>
                <a:gd name="connsiteX81" fmla="*/ 1927334 w 2032825"/>
                <a:gd name="connsiteY81" fmla="*/ 293338 h 1286008"/>
                <a:gd name="connsiteX82" fmla="*/ 1858368 w 2032825"/>
                <a:gd name="connsiteY82" fmla="*/ 298332 h 1286008"/>
                <a:gd name="connsiteX83" fmla="*/ 1741345 w 2032825"/>
                <a:gd name="connsiteY83" fmla="*/ 278360 h 1286008"/>
                <a:gd name="connsiteX84" fmla="*/ 1734168 w 2032825"/>
                <a:gd name="connsiteY84" fmla="*/ 275551 h 1286008"/>
                <a:gd name="connsiteX85" fmla="*/ 1706707 w 2032825"/>
                <a:gd name="connsiteY85" fmla="*/ 234358 h 1286008"/>
                <a:gd name="connsiteX86" fmla="*/ 1707331 w 2032825"/>
                <a:gd name="connsiteY86" fmla="*/ 140427 h 1286008"/>
                <a:gd name="connsiteX87" fmla="*/ 1778481 w 2032825"/>
                <a:gd name="connsiteY87" fmla="*/ 165704 h 1286008"/>
                <a:gd name="connsiteX88" fmla="*/ 1923277 w 2032825"/>
                <a:gd name="connsiteY88" fmla="*/ 169761 h 1286008"/>
                <a:gd name="connsiteX89" fmla="*/ 1992867 w 2032825"/>
                <a:gd name="connsiteY89" fmla="*/ 158527 h 1286008"/>
                <a:gd name="connsiteX90" fmla="*/ 2032187 w 2032825"/>
                <a:gd name="connsiteY90" fmla="*/ 138243 h 1286008"/>
                <a:gd name="connsiteX91" fmla="*/ 1312884 w 2032825"/>
                <a:gd name="connsiteY91" fmla="*/ 117335 h 1286008"/>
                <a:gd name="connsiteX92" fmla="*/ 1315068 w 2032825"/>
                <a:gd name="connsiteY92" fmla="*/ 126697 h 1286008"/>
                <a:gd name="connsiteX93" fmla="*/ 1315380 w 2032825"/>
                <a:gd name="connsiteY93" fmla="*/ 214386 h 1286008"/>
                <a:gd name="connsiteX94" fmla="*/ 1301649 w 2032825"/>
                <a:gd name="connsiteY94" fmla="*/ 239975 h 1286008"/>
                <a:gd name="connsiteX95" fmla="*/ 1222386 w 2032825"/>
                <a:gd name="connsiteY95" fmla="*/ 268061 h 1286008"/>
                <a:gd name="connsiteX96" fmla="*/ 1114725 w 2032825"/>
                <a:gd name="connsiteY96" fmla="*/ 272742 h 1286008"/>
                <a:gd name="connsiteX97" fmla="*/ 1001446 w 2032825"/>
                <a:gd name="connsiteY97" fmla="*/ 243096 h 1286008"/>
                <a:gd name="connsiteX98" fmla="*/ 989588 w 2032825"/>
                <a:gd name="connsiteY98" fmla="*/ 220940 h 1286008"/>
                <a:gd name="connsiteX99" fmla="*/ 989588 w 2032825"/>
                <a:gd name="connsiteY99" fmla="*/ 159151 h 1286008"/>
                <a:gd name="connsiteX100" fmla="*/ 992708 w 2032825"/>
                <a:gd name="connsiteY100" fmla="*/ 118271 h 1286008"/>
                <a:gd name="connsiteX101" fmla="*/ 1068539 w 2032825"/>
                <a:gd name="connsiteY101" fmla="*/ 143548 h 1286008"/>
                <a:gd name="connsiteX102" fmla="*/ 1181506 w 2032825"/>
                <a:gd name="connsiteY102" fmla="*/ 148853 h 1286008"/>
                <a:gd name="connsiteX103" fmla="*/ 1295720 w 2032825"/>
                <a:gd name="connsiteY103" fmla="*/ 128569 h 1286008"/>
                <a:gd name="connsiteX104" fmla="*/ 1312884 w 2032825"/>
                <a:gd name="connsiteY104" fmla="*/ 117335 h 1286008"/>
                <a:gd name="connsiteX105" fmla="*/ 1714197 w 2032825"/>
                <a:gd name="connsiteY105" fmla="*/ 0 h 1286008"/>
                <a:gd name="connsiteX106" fmla="*/ 1715445 w 2032825"/>
                <a:gd name="connsiteY106" fmla="*/ 29958 h 1286008"/>
                <a:gd name="connsiteX107" fmla="*/ 1715445 w 2032825"/>
                <a:gd name="connsiteY107" fmla="*/ 97052 h 1286008"/>
                <a:gd name="connsiteX108" fmla="*/ 1700154 w 2032825"/>
                <a:gd name="connsiteY108" fmla="*/ 125762 h 1286008"/>
                <a:gd name="connsiteX109" fmla="*/ 1615585 w 2032825"/>
                <a:gd name="connsiteY109" fmla="*/ 154160 h 1286008"/>
                <a:gd name="connsiteX110" fmla="*/ 1437710 w 2032825"/>
                <a:gd name="connsiteY110" fmla="*/ 144485 h 1286008"/>
                <a:gd name="connsiteX111" fmla="*/ 1430220 w 2032825"/>
                <a:gd name="connsiteY111" fmla="*/ 142301 h 1286008"/>
                <a:gd name="connsiteX112" fmla="*/ 1389652 w 2032825"/>
                <a:gd name="connsiteY112" fmla="*/ 83633 h 1286008"/>
                <a:gd name="connsiteX113" fmla="*/ 1389028 w 2032825"/>
                <a:gd name="connsiteY113" fmla="*/ 37135 h 1286008"/>
                <a:gd name="connsiteX114" fmla="*/ 1391525 w 2032825"/>
                <a:gd name="connsiteY114" fmla="*/ 4057 h 1286008"/>
                <a:gd name="connsiteX115" fmla="*/ 1521342 w 2032825"/>
                <a:gd name="connsiteY115" fmla="*/ 33079 h 1286008"/>
                <a:gd name="connsiteX116" fmla="*/ 1655217 w 2032825"/>
                <a:gd name="connsiteY116" fmla="*/ 25277 h 1286008"/>
                <a:gd name="connsiteX117" fmla="*/ 1714197 w 2032825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5" h="1286008">
                  <a:moveTo>
                    <a:pt x="847600" y="490873"/>
                  </a:moveTo>
                  <a:cubicBezTo>
                    <a:pt x="847600" y="511157"/>
                    <a:pt x="847600" y="530193"/>
                    <a:pt x="847600" y="549229"/>
                  </a:cubicBezTo>
                  <a:cubicBezTo>
                    <a:pt x="847600" y="559215"/>
                    <a:pt x="846351" y="569201"/>
                    <a:pt x="847912" y="578875"/>
                  </a:cubicBezTo>
                  <a:cubicBezTo>
                    <a:pt x="852281" y="604152"/>
                    <a:pt x="837301" y="615386"/>
                    <a:pt x="817642" y="624436"/>
                  </a:cubicBezTo>
                  <a:cubicBezTo>
                    <a:pt x="783939" y="639415"/>
                    <a:pt x="748364" y="644408"/>
                    <a:pt x="711853" y="648152"/>
                  </a:cubicBezTo>
                  <a:cubicBezTo>
                    <a:pt x="670036" y="652209"/>
                    <a:pt x="628844" y="647841"/>
                    <a:pt x="588276" y="639727"/>
                  </a:cubicBezTo>
                  <a:cubicBezTo>
                    <a:pt x="567680" y="635358"/>
                    <a:pt x="547708" y="628805"/>
                    <a:pt x="529920" y="616634"/>
                  </a:cubicBezTo>
                  <a:cubicBezTo>
                    <a:pt x="524928" y="613202"/>
                    <a:pt x="522431" y="609145"/>
                    <a:pt x="522431" y="602904"/>
                  </a:cubicBezTo>
                  <a:cubicBezTo>
                    <a:pt x="522743" y="566704"/>
                    <a:pt x="522431" y="531129"/>
                    <a:pt x="522431" y="493994"/>
                  </a:cubicBezTo>
                  <a:cubicBezTo>
                    <a:pt x="610433" y="535810"/>
                    <a:pt x="788932" y="534250"/>
                    <a:pt x="847600" y="490873"/>
                  </a:cubicBezTo>
                  <a:close/>
                  <a:moveTo>
                    <a:pt x="6906" y="455922"/>
                  </a:moveTo>
                  <a:cubicBezTo>
                    <a:pt x="2536" y="461227"/>
                    <a:pt x="7530" y="462475"/>
                    <a:pt x="10962" y="463724"/>
                  </a:cubicBezTo>
                  <a:cubicBezTo>
                    <a:pt x="59644" y="483695"/>
                    <a:pt x="108638" y="503667"/>
                    <a:pt x="157319" y="523639"/>
                  </a:cubicBezTo>
                  <a:cubicBezTo>
                    <a:pt x="270910" y="570137"/>
                    <a:pt x="384189" y="616946"/>
                    <a:pt x="497779" y="663444"/>
                  </a:cubicBezTo>
                  <a:cubicBezTo>
                    <a:pt x="541468" y="681231"/>
                    <a:pt x="584844" y="699331"/>
                    <a:pt x="628845" y="716806"/>
                  </a:cubicBezTo>
                  <a:cubicBezTo>
                    <a:pt x="637583" y="720238"/>
                    <a:pt x="641640" y="724295"/>
                    <a:pt x="641640" y="734281"/>
                  </a:cubicBezTo>
                  <a:cubicBezTo>
                    <a:pt x="641328" y="913717"/>
                    <a:pt x="641328" y="1093153"/>
                    <a:pt x="641328" y="1272589"/>
                  </a:cubicBezTo>
                  <a:cubicBezTo>
                    <a:pt x="641328" y="1277270"/>
                    <a:pt x="642888" y="1282263"/>
                    <a:pt x="638519" y="1286008"/>
                  </a:cubicBezTo>
                  <a:cubicBezTo>
                    <a:pt x="582036" y="1263539"/>
                    <a:pt x="525553" y="1241071"/>
                    <a:pt x="469070" y="1218290"/>
                  </a:cubicBezTo>
                  <a:cubicBezTo>
                    <a:pt x="317720" y="1157126"/>
                    <a:pt x="166369" y="1095961"/>
                    <a:pt x="15019" y="1035110"/>
                  </a:cubicBezTo>
                  <a:cubicBezTo>
                    <a:pt x="4409" y="1030741"/>
                    <a:pt x="664" y="1026060"/>
                    <a:pt x="664" y="1013889"/>
                  </a:cubicBezTo>
                  <a:cubicBezTo>
                    <a:pt x="1288" y="831021"/>
                    <a:pt x="976" y="648152"/>
                    <a:pt x="1288" y="465284"/>
                  </a:cubicBezTo>
                  <a:cubicBezTo>
                    <a:pt x="1288" y="462475"/>
                    <a:pt x="-4017" y="453425"/>
                    <a:pt x="6906" y="455922"/>
                  </a:cubicBezTo>
                  <a:close/>
                  <a:moveTo>
                    <a:pt x="1253281" y="374786"/>
                  </a:moveTo>
                  <a:cubicBezTo>
                    <a:pt x="1253281" y="411297"/>
                    <a:pt x="1253281" y="446248"/>
                    <a:pt x="1253281" y="481511"/>
                  </a:cubicBezTo>
                  <a:cubicBezTo>
                    <a:pt x="1253281" y="488689"/>
                    <a:pt x="1247976" y="491809"/>
                    <a:pt x="1242983" y="495242"/>
                  </a:cubicBezTo>
                  <a:cubicBezTo>
                    <a:pt x="1217394" y="513342"/>
                    <a:pt x="1187748" y="520519"/>
                    <a:pt x="1157790" y="525512"/>
                  </a:cubicBezTo>
                  <a:cubicBezTo>
                    <a:pt x="1101931" y="535186"/>
                    <a:pt x="1046072" y="533314"/>
                    <a:pt x="990837" y="520519"/>
                  </a:cubicBezTo>
                  <a:cubicBezTo>
                    <a:pt x="971177" y="515838"/>
                    <a:pt x="950893" y="510221"/>
                    <a:pt x="934354" y="496490"/>
                  </a:cubicBezTo>
                  <a:cubicBezTo>
                    <a:pt x="929985" y="492746"/>
                    <a:pt x="927488" y="489625"/>
                    <a:pt x="927800" y="483696"/>
                  </a:cubicBezTo>
                  <a:cubicBezTo>
                    <a:pt x="928112" y="450929"/>
                    <a:pt x="927800" y="418475"/>
                    <a:pt x="927800" y="385708"/>
                  </a:cubicBezTo>
                  <a:cubicBezTo>
                    <a:pt x="927800" y="380715"/>
                    <a:pt x="927176" y="372913"/>
                    <a:pt x="935602" y="378531"/>
                  </a:cubicBezTo>
                  <a:cubicBezTo>
                    <a:pt x="959631" y="394446"/>
                    <a:pt x="987716" y="397879"/>
                    <a:pt x="1014866" y="401623"/>
                  </a:cubicBezTo>
                  <a:cubicBezTo>
                    <a:pt x="1041079" y="405056"/>
                    <a:pt x="1067916" y="407865"/>
                    <a:pt x="1094129" y="406616"/>
                  </a:cubicBezTo>
                  <a:cubicBezTo>
                    <a:pt x="1140002" y="404744"/>
                    <a:pt x="1186499" y="403808"/>
                    <a:pt x="1230500" y="386956"/>
                  </a:cubicBezTo>
                  <a:cubicBezTo>
                    <a:pt x="1238302" y="384148"/>
                    <a:pt x="1245167" y="379467"/>
                    <a:pt x="1253281" y="374786"/>
                  </a:cubicBezTo>
                  <a:close/>
                  <a:moveTo>
                    <a:pt x="517439" y="344828"/>
                  </a:moveTo>
                  <a:cubicBezTo>
                    <a:pt x="517439" y="371353"/>
                    <a:pt x="517439" y="395694"/>
                    <a:pt x="517439" y="420035"/>
                  </a:cubicBezTo>
                  <a:cubicBezTo>
                    <a:pt x="517439" y="424716"/>
                    <a:pt x="516503" y="429709"/>
                    <a:pt x="517439" y="434077"/>
                  </a:cubicBezTo>
                  <a:cubicBezTo>
                    <a:pt x="522744" y="458419"/>
                    <a:pt x="507765" y="469341"/>
                    <a:pt x="489041" y="477767"/>
                  </a:cubicBezTo>
                  <a:cubicBezTo>
                    <a:pt x="453466" y="493994"/>
                    <a:pt x="415707" y="501172"/>
                    <a:pt x="377011" y="502420"/>
                  </a:cubicBezTo>
                  <a:cubicBezTo>
                    <a:pt x="331450" y="503980"/>
                    <a:pt x="286201" y="503356"/>
                    <a:pt x="242201" y="489937"/>
                  </a:cubicBezTo>
                  <a:cubicBezTo>
                    <a:pt x="239704" y="489313"/>
                    <a:pt x="237207" y="488689"/>
                    <a:pt x="234711" y="487753"/>
                  </a:cubicBezTo>
                  <a:cubicBezTo>
                    <a:pt x="191646" y="471525"/>
                    <a:pt x="191958" y="471525"/>
                    <a:pt x="191646" y="425964"/>
                  </a:cubicBezTo>
                  <a:cubicBezTo>
                    <a:pt x="191646" y="417851"/>
                    <a:pt x="191334" y="409737"/>
                    <a:pt x="191334" y="401623"/>
                  </a:cubicBezTo>
                  <a:cubicBezTo>
                    <a:pt x="191334" y="387580"/>
                    <a:pt x="191334" y="373538"/>
                    <a:pt x="191646" y="359495"/>
                  </a:cubicBezTo>
                  <a:cubicBezTo>
                    <a:pt x="191958" y="355438"/>
                    <a:pt x="189774" y="350757"/>
                    <a:pt x="194455" y="347636"/>
                  </a:cubicBezTo>
                  <a:cubicBezTo>
                    <a:pt x="216923" y="365424"/>
                    <a:pt x="244385" y="369481"/>
                    <a:pt x="271222" y="373226"/>
                  </a:cubicBezTo>
                  <a:cubicBezTo>
                    <a:pt x="306797" y="378218"/>
                    <a:pt x="342996" y="380715"/>
                    <a:pt x="378884" y="378531"/>
                  </a:cubicBezTo>
                  <a:cubicBezTo>
                    <a:pt x="413834" y="376346"/>
                    <a:pt x="448786" y="374474"/>
                    <a:pt x="482488" y="363240"/>
                  </a:cubicBezTo>
                  <a:cubicBezTo>
                    <a:pt x="494346" y="359495"/>
                    <a:pt x="505893" y="355126"/>
                    <a:pt x="517439" y="344828"/>
                  </a:cubicBezTo>
                  <a:close/>
                  <a:moveTo>
                    <a:pt x="1650536" y="252458"/>
                  </a:moveTo>
                  <a:cubicBezTo>
                    <a:pt x="1650536" y="288969"/>
                    <a:pt x="1650223" y="322984"/>
                    <a:pt x="1650536" y="356999"/>
                  </a:cubicBezTo>
                  <a:cubicBezTo>
                    <a:pt x="1650536" y="368545"/>
                    <a:pt x="1642422" y="373539"/>
                    <a:pt x="1634932" y="378844"/>
                  </a:cubicBezTo>
                  <a:cubicBezTo>
                    <a:pt x="1610904" y="395695"/>
                    <a:pt x="1582818" y="401937"/>
                    <a:pt x="1554421" y="406929"/>
                  </a:cubicBezTo>
                  <a:cubicBezTo>
                    <a:pt x="1522590" y="412547"/>
                    <a:pt x="1490448" y="413795"/>
                    <a:pt x="1458305" y="412234"/>
                  </a:cubicBezTo>
                  <a:cubicBezTo>
                    <a:pt x="1418361" y="410050"/>
                    <a:pt x="1379354" y="404121"/>
                    <a:pt x="1342842" y="386333"/>
                  </a:cubicBezTo>
                  <a:cubicBezTo>
                    <a:pt x="1330672" y="380404"/>
                    <a:pt x="1324119" y="372914"/>
                    <a:pt x="1324743" y="357624"/>
                  </a:cubicBezTo>
                  <a:cubicBezTo>
                    <a:pt x="1326303" y="327665"/>
                    <a:pt x="1325367" y="297395"/>
                    <a:pt x="1325055" y="267437"/>
                  </a:cubicBezTo>
                  <a:cubicBezTo>
                    <a:pt x="1325055" y="259323"/>
                    <a:pt x="1325679" y="256203"/>
                    <a:pt x="1334729" y="261820"/>
                  </a:cubicBezTo>
                  <a:cubicBezTo>
                    <a:pt x="1357197" y="275551"/>
                    <a:pt x="1382786" y="279295"/>
                    <a:pt x="1408375" y="282728"/>
                  </a:cubicBezTo>
                  <a:cubicBezTo>
                    <a:pt x="1440518" y="287097"/>
                    <a:pt x="1473285" y="290218"/>
                    <a:pt x="1505739" y="288033"/>
                  </a:cubicBezTo>
                  <a:cubicBezTo>
                    <a:pt x="1546931" y="285224"/>
                    <a:pt x="1588435" y="283352"/>
                    <a:pt x="1628067" y="268061"/>
                  </a:cubicBezTo>
                  <a:cubicBezTo>
                    <a:pt x="1636181" y="265252"/>
                    <a:pt x="1642110" y="259323"/>
                    <a:pt x="1650536" y="252458"/>
                  </a:cubicBezTo>
                  <a:close/>
                  <a:moveTo>
                    <a:pt x="917190" y="228429"/>
                  </a:moveTo>
                  <a:cubicBezTo>
                    <a:pt x="917190" y="266813"/>
                    <a:pt x="918439" y="302388"/>
                    <a:pt x="916566" y="337651"/>
                  </a:cubicBezTo>
                  <a:cubicBezTo>
                    <a:pt x="915942" y="351694"/>
                    <a:pt x="900651" y="357311"/>
                    <a:pt x="889417" y="362616"/>
                  </a:cubicBezTo>
                  <a:cubicBezTo>
                    <a:pt x="857274" y="377595"/>
                    <a:pt x="822948" y="383837"/>
                    <a:pt x="787997" y="387269"/>
                  </a:cubicBezTo>
                  <a:cubicBezTo>
                    <a:pt x="759287" y="390078"/>
                    <a:pt x="730577" y="389454"/>
                    <a:pt x="702180" y="386645"/>
                  </a:cubicBezTo>
                  <a:cubicBezTo>
                    <a:pt x="666916" y="383213"/>
                    <a:pt x="632902" y="375723"/>
                    <a:pt x="601695" y="357935"/>
                  </a:cubicBezTo>
                  <a:cubicBezTo>
                    <a:pt x="593270" y="352942"/>
                    <a:pt x="588901" y="347013"/>
                    <a:pt x="589525" y="336403"/>
                  </a:cubicBezTo>
                  <a:cubicBezTo>
                    <a:pt x="590461" y="317991"/>
                    <a:pt x="589837" y="299579"/>
                    <a:pt x="589837" y="280855"/>
                  </a:cubicBezTo>
                  <a:cubicBezTo>
                    <a:pt x="593270" y="265564"/>
                    <a:pt x="587652" y="249337"/>
                    <a:pt x="592646" y="234046"/>
                  </a:cubicBezTo>
                  <a:cubicBezTo>
                    <a:pt x="631341" y="255890"/>
                    <a:pt x="674406" y="260571"/>
                    <a:pt x="717782" y="262444"/>
                  </a:cubicBezTo>
                  <a:cubicBezTo>
                    <a:pt x="744308" y="263380"/>
                    <a:pt x="771145" y="263692"/>
                    <a:pt x="797670" y="262444"/>
                  </a:cubicBezTo>
                  <a:cubicBezTo>
                    <a:pt x="829189" y="260884"/>
                    <a:pt x="860707" y="256203"/>
                    <a:pt x="890665" y="245904"/>
                  </a:cubicBezTo>
                  <a:cubicBezTo>
                    <a:pt x="899715" y="242784"/>
                    <a:pt x="908452" y="238103"/>
                    <a:pt x="917190" y="228429"/>
                  </a:cubicBezTo>
                  <a:close/>
                  <a:moveTo>
                    <a:pt x="2032187" y="138243"/>
                  </a:moveTo>
                  <a:cubicBezTo>
                    <a:pt x="2032499" y="147293"/>
                    <a:pt x="2032811" y="156031"/>
                    <a:pt x="2032811" y="164456"/>
                  </a:cubicBezTo>
                  <a:cubicBezTo>
                    <a:pt x="2032811" y="188797"/>
                    <a:pt x="2031875" y="213450"/>
                    <a:pt x="2032811" y="237791"/>
                  </a:cubicBezTo>
                  <a:cubicBezTo>
                    <a:pt x="2033123" y="249649"/>
                    <a:pt x="2028442" y="256827"/>
                    <a:pt x="2019080" y="263068"/>
                  </a:cubicBezTo>
                  <a:cubicBezTo>
                    <a:pt x="1991307" y="281480"/>
                    <a:pt x="1959476" y="288657"/>
                    <a:pt x="1927334" y="293338"/>
                  </a:cubicBezTo>
                  <a:cubicBezTo>
                    <a:pt x="1904554" y="296459"/>
                    <a:pt x="1881461" y="299580"/>
                    <a:pt x="1858368" y="298332"/>
                  </a:cubicBezTo>
                  <a:cubicBezTo>
                    <a:pt x="1818737" y="296147"/>
                    <a:pt x="1778793" y="293338"/>
                    <a:pt x="1741345" y="278360"/>
                  </a:cubicBezTo>
                  <a:cubicBezTo>
                    <a:pt x="1738849" y="277423"/>
                    <a:pt x="1736352" y="276799"/>
                    <a:pt x="1734168" y="275551"/>
                  </a:cubicBezTo>
                  <a:cubicBezTo>
                    <a:pt x="1716068" y="268061"/>
                    <a:pt x="1704522" y="257763"/>
                    <a:pt x="1706707" y="234358"/>
                  </a:cubicBezTo>
                  <a:cubicBezTo>
                    <a:pt x="1709515" y="204401"/>
                    <a:pt x="1707331" y="173818"/>
                    <a:pt x="1707331" y="140427"/>
                  </a:cubicBezTo>
                  <a:cubicBezTo>
                    <a:pt x="1729799" y="157279"/>
                    <a:pt x="1754140" y="162272"/>
                    <a:pt x="1778481" y="165704"/>
                  </a:cubicBezTo>
                  <a:cubicBezTo>
                    <a:pt x="1826538" y="172882"/>
                    <a:pt x="1874596" y="173818"/>
                    <a:pt x="1923277" y="169761"/>
                  </a:cubicBezTo>
                  <a:cubicBezTo>
                    <a:pt x="1946682" y="167889"/>
                    <a:pt x="1970087" y="164456"/>
                    <a:pt x="1992867" y="158527"/>
                  </a:cubicBezTo>
                  <a:cubicBezTo>
                    <a:pt x="2007534" y="154782"/>
                    <a:pt x="2021577" y="149789"/>
                    <a:pt x="2032187" y="138243"/>
                  </a:cubicBezTo>
                  <a:close/>
                  <a:moveTo>
                    <a:pt x="1312884" y="117335"/>
                  </a:moveTo>
                  <a:cubicBezTo>
                    <a:pt x="1316940" y="119831"/>
                    <a:pt x="1315068" y="123576"/>
                    <a:pt x="1315068" y="126697"/>
                  </a:cubicBezTo>
                  <a:cubicBezTo>
                    <a:pt x="1315380" y="156030"/>
                    <a:pt x="1314756" y="185364"/>
                    <a:pt x="1315380" y="214386"/>
                  </a:cubicBezTo>
                  <a:cubicBezTo>
                    <a:pt x="1315692" y="226245"/>
                    <a:pt x="1311011" y="233422"/>
                    <a:pt x="1301649" y="239975"/>
                  </a:cubicBezTo>
                  <a:cubicBezTo>
                    <a:pt x="1277621" y="256202"/>
                    <a:pt x="1250160" y="262444"/>
                    <a:pt x="1222386" y="268061"/>
                  </a:cubicBezTo>
                  <a:cubicBezTo>
                    <a:pt x="1186811" y="274926"/>
                    <a:pt x="1150612" y="274926"/>
                    <a:pt x="1114725" y="272742"/>
                  </a:cubicBezTo>
                  <a:cubicBezTo>
                    <a:pt x="1075405" y="270245"/>
                    <a:pt x="1036397" y="264316"/>
                    <a:pt x="1001446" y="243096"/>
                  </a:cubicBezTo>
                  <a:cubicBezTo>
                    <a:pt x="992708" y="237791"/>
                    <a:pt x="988964" y="231550"/>
                    <a:pt x="989588" y="220940"/>
                  </a:cubicBezTo>
                  <a:cubicBezTo>
                    <a:pt x="990212" y="200343"/>
                    <a:pt x="989588" y="179747"/>
                    <a:pt x="989588" y="159151"/>
                  </a:cubicBezTo>
                  <a:cubicBezTo>
                    <a:pt x="992084" y="145733"/>
                    <a:pt x="986779" y="131378"/>
                    <a:pt x="992708" y="118271"/>
                  </a:cubicBezTo>
                  <a:cubicBezTo>
                    <a:pt x="1015177" y="134810"/>
                    <a:pt x="1042014" y="139804"/>
                    <a:pt x="1068539" y="143548"/>
                  </a:cubicBezTo>
                  <a:cubicBezTo>
                    <a:pt x="1105987" y="149165"/>
                    <a:pt x="1143746" y="151038"/>
                    <a:pt x="1181506" y="148853"/>
                  </a:cubicBezTo>
                  <a:cubicBezTo>
                    <a:pt x="1220202" y="146669"/>
                    <a:pt x="1259209" y="143860"/>
                    <a:pt x="1295720" y="128569"/>
                  </a:cubicBezTo>
                  <a:cubicBezTo>
                    <a:pt x="1302274" y="125761"/>
                    <a:pt x="1307267" y="121704"/>
                    <a:pt x="1312884" y="117335"/>
                  </a:cubicBezTo>
                  <a:close/>
                  <a:moveTo>
                    <a:pt x="1714197" y="0"/>
                  </a:moveTo>
                  <a:cubicBezTo>
                    <a:pt x="1715133" y="9986"/>
                    <a:pt x="1715133" y="19972"/>
                    <a:pt x="1715445" y="29958"/>
                  </a:cubicBezTo>
                  <a:cubicBezTo>
                    <a:pt x="1715445" y="52426"/>
                    <a:pt x="1714197" y="74583"/>
                    <a:pt x="1715445" y="97052"/>
                  </a:cubicBezTo>
                  <a:cubicBezTo>
                    <a:pt x="1716069" y="110782"/>
                    <a:pt x="1710452" y="118896"/>
                    <a:pt x="1700154" y="125762"/>
                  </a:cubicBezTo>
                  <a:cubicBezTo>
                    <a:pt x="1674565" y="142613"/>
                    <a:pt x="1645231" y="149479"/>
                    <a:pt x="1615585" y="154160"/>
                  </a:cubicBezTo>
                  <a:cubicBezTo>
                    <a:pt x="1555669" y="163521"/>
                    <a:pt x="1496378" y="161649"/>
                    <a:pt x="1437710" y="144485"/>
                  </a:cubicBezTo>
                  <a:cubicBezTo>
                    <a:pt x="1435213" y="143861"/>
                    <a:pt x="1432717" y="143237"/>
                    <a:pt x="1430220" y="142301"/>
                  </a:cubicBezTo>
                  <a:cubicBezTo>
                    <a:pt x="1389652" y="127010"/>
                    <a:pt x="1389652" y="127010"/>
                    <a:pt x="1389652" y="83633"/>
                  </a:cubicBezTo>
                  <a:cubicBezTo>
                    <a:pt x="1389652" y="68030"/>
                    <a:pt x="1389340" y="52739"/>
                    <a:pt x="1389028" y="37135"/>
                  </a:cubicBezTo>
                  <a:cubicBezTo>
                    <a:pt x="1391212" y="26213"/>
                    <a:pt x="1387155" y="14667"/>
                    <a:pt x="1391525" y="4057"/>
                  </a:cubicBezTo>
                  <a:cubicBezTo>
                    <a:pt x="1431780" y="27774"/>
                    <a:pt x="1476406" y="31206"/>
                    <a:pt x="1521342" y="33079"/>
                  </a:cubicBezTo>
                  <a:cubicBezTo>
                    <a:pt x="1566279" y="34951"/>
                    <a:pt x="1611216" y="34639"/>
                    <a:pt x="1655217" y="25277"/>
                  </a:cubicBezTo>
                  <a:cubicBezTo>
                    <a:pt x="1676437" y="20908"/>
                    <a:pt x="1698282" y="17164"/>
                    <a:pt x="171419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6D4158C4-F838-4E87-A25C-8C487CD52716}"/>
                </a:ext>
              </a:extLst>
            </p:cNvPr>
            <p:cNvSpPr/>
            <p:nvPr userDrawn="1"/>
          </p:nvSpPr>
          <p:spPr>
            <a:xfrm>
              <a:off x="1736653" y="5495777"/>
              <a:ext cx="1435485" cy="1104698"/>
            </a:xfrm>
            <a:custGeom>
              <a:avLst/>
              <a:gdLst>
                <a:gd name="connsiteX0" fmla="*/ 2942011 w 2978923"/>
                <a:gd name="connsiteY0" fmla="*/ 593862 h 2292475"/>
                <a:gd name="connsiteX1" fmla="*/ 2629224 w 2978923"/>
                <a:gd name="connsiteY1" fmla="*/ 467582 h 2292475"/>
                <a:gd name="connsiteX2" fmla="*/ 2599435 w 2978923"/>
                <a:gd name="connsiteY2" fmla="*/ 463696 h 2292475"/>
                <a:gd name="connsiteX3" fmla="*/ 2597492 w 2978923"/>
                <a:gd name="connsiteY3" fmla="*/ 395051 h 2292475"/>
                <a:gd name="connsiteX4" fmla="*/ 2602025 w 2978923"/>
                <a:gd name="connsiteY4" fmla="*/ 386633 h 2292475"/>
                <a:gd name="connsiteX5" fmla="*/ 2580007 w 2978923"/>
                <a:gd name="connsiteY5" fmla="*/ 341949 h 2292475"/>
                <a:gd name="connsiteX6" fmla="*/ 2523667 w 2978923"/>
                <a:gd name="connsiteY6" fmla="*/ 318636 h 2292475"/>
                <a:gd name="connsiteX7" fmla="*/ 2216708 w 2978923"/>
                <a:gd name="connsiteY7" fmla="*/ 287551 h 2292475"/>
                <a:gd name="connsiteX8" fmla="*/ 2164900 w 2978923"/>
                <a:gd name="connsiteY8" fmla="*/ 278485 h 2292475"/>
                <a:gd name="connsiteX9" fmla="*/ 1924644 w 2978923"/>
                <a:gd name="connsiteY9" fmla="*/ 181346 h 2292475"/>
                <a:gd name="connsiteX10" fmla="*/ 1898093 w 2978923"/>
                <a:gd name="connsiteY10" fmla="*/ 175518 h 2292475"/>
                <a:gd name="connsiteX11" fmla="*/ 1897445 w 2978923"/>
                <a:gd name="connsiteY11" fmla="*/ 95216 h 2292475"/>
                <a:gd name="connsiteX12" fmla="*/ 1870246 w 2978923"/>
                <a:gd name="connsiteY12" fmla="*/ 49237 h 2292475"/>
                <a:gd name="connsiteX13" fmla="*/ 1786707 w 2978923"/>
                <a:gd name="connsiteY13" fmla="*/ 21391 h 2292475"/>
                <a:gd name="connsiteX14" fmla="*/ 1390380 w 2978923"/>
                <a:gd name="connsiteY14" fmla="*/ 11677 h 2292475"/>
                <a:gd name="connsiteX15" fmla="*/ 1251796 w 2978923"/>
                <a:gd name="connsiteY15" fmla="*/ 49237 h 2292475"/>
                <a:gd name="connsiteX16" fmla="*/ 1227835 w 2978923"/>
                <a:gd name="connsiteY16" fmla="*/ 99750 h 2292475"/>
                <a:gd name="connsiteX17" fmla="*/ 1227835 w 2978923"/>
                <a:gd name="connsiteY17" fmla="*/ 99750 h 2292475"/>
                <a:gd name="connsiteX18" fmla="*/ 1223302 w 2978923"/>
                <a:gd name="connsiteY18" fmla="*/ 124358 h 2292475"/>
                <a:gd name="connsiteX19" fmla="*/ 1222006 w 2978923"/>
                <a:gd name="connsiteY19" fmla="*/ 207250 h 2292475"/>
                <a:gd name="connsiteX20" fmla="*/ 1191570 w 2978923"/>
                <a:gd name="connsiteY20" fmla="*/ 210488 h 2292475"/>
                <a:gd name="connsiteX21" fmla="*/ 1034852 w 2978923"/>
                <a:gd name="connsiteY21" fmla="*/ 256467 h 2292475"/>
                <a:gd name="connsiteX22" fmla="*/ 979807 w 2978923"/>
                <a:gd name="connsiteY22" fmla="*/ 257762 h 2292475"/>
                <a:gd name="connsiteX23" fmla="*/ 810785 w 2978923"/>
                <a:gd name="connsiteY23" fmla="*/ 233801 h 2292475"/>
                <a:gd name="connsiteX24" fmla="*/ 491523 w 2978923"/>
                <a:gd name="connsiteY24" fmla="*/ 255172 h 2292475"/>
                <a:gd name="connsiteX25" fmla="*/ 452019 w 2978923"/>
                <a:gd name="connsiteY25" fmla="*/ 273304 h 2292475"/>
                <a:gd name="connsiteX26" fmla="*/ 422230 w 2978923"/>
                <a:gd name="connsiteY26" fmla="*/ 288847 h 2292475"/>
                <a:gd name="connsiteX27" fmla="*/ 398917 w 2978923"/>
                <a:gd name="connsiteY27" fmla="*/ 337416 h 2292475"/>
                <a:gd name="connsiteX28" fmla="*/ 394384 w 2978923"/>
                <a:gd name="connsiteY28" fmla="*/ 362024 h 2292475"/>
                <a:gd name="connsiteX29" fmla="*/ 392441 w 2978923"/>
                <a:gd name="connsiteY29" fmla="*/ 454630 h 2292475"/>
                <a:gd name="connsiteX30" fmla="*/ 338691 w 2978923"/>
                <a:gd name="connsiteY30" fmla="*/ 469525 h 2292475"/>
                <a:gd name="connsiteX31" fmla="*/ 5828 w 2978923"/>
                <a:gd name="connsiteY31" fmla="*/ 562131 h 2292475"/>
                <a:gd name="connsiteX32" fmla="*/ 1295 w 2978923"/>
                <a:gd name="connsiteY32" fmla="*/ 572492 h 2292475"/>
                <a:gd name="connsiteX33" fmla="*/ 648 w 2978923"/>
                <a:gd name="connsiteY33" fmla="*/ 577672 h 2292475"/>
                <a:gd name="connsiteX34" fmla="*/ 0 w 2978923"/>
                <a:gd name="connsiteY34" fmla="*/ 1732329 h 2292475"/>
                <a:gd name="connsiteX35" fmla="*/ 19428 w 2978923"/>
                <a:gd name="connsiteY35" fmla="*/ 1758233 h 2292475"/>
                <a:gd name="connsiteX36" fmla="*/ 1329507 w 2978923"/>
                <a:gd name="connsiteY36" fmla="*/ 2287316 h 2292475"/>
                <a:gd name="connsiteX37" fmla="*/ 1329507 w 2978923"/>
                <a:gd name="connsiteY37" fmla="*/ 2287316 h 2292475"/>
                <a:gd name="connsiteX38" fmla="*/ 1330154 w 2978923"/>
                <a:gd name="connsiteY38" fmla="*/ 2297677 h 2292475"/>
                <a:gd name="connsiteX39" fmla="*/ 1341164 w 2978923"/>
                <a:gd name="connsiteY39" fmla="*/ 2297677 h 2292475"/>
                <a:gd name="connsiteX40" fmla="*/ 1390380 w 2978923"/>
                <a:gd name="connsiteY40" fmla="*/ 2286668 h 2292475"/>
                <a:gd name="connsiteX41" fmla="*/ 2421995 w 2978923"/>
                <a:gd name="connsiteY41" fmla="*/ 1955101 h 2292475"/>
                <a:gd name="connsiteX42" fmla="*/ 2942011 w 2978923"/>
                <a:gd name="connsiteY42" fmla="*/ 1788022 h 2292475"/>
                <a:gd name="connsiteX43" fmla="*/ 2982810 w 2978923"/>
                <a:gd name="connsiteY43" fmla="*/ 1732977 h 2292475"/>
                <a:gd name="connsiteX44" fmla="*/ 2982810 w 2978923"/>
                <a:gd name="connsiteY44" fmla="*/ 651498 h 2292475"/>
                <a:gd name="connsiteX45" fmla="*/ 2942011 w 2978923"/>
                <a:gd name="connsiteY45" fmla="*/ 593862 h 229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978923" h="2292475">
                  <a:moveTo>
                    <a:pt x="2942011" y="593862"/>
                  </a:moveTo>
                  <a:cubicBezTo>
                    <a:pt x="2838396" y="550474"/>
                    <a:pt x="2733487" y="510323"/>
                    <a:pt x="2629224" y="467582"/>
                  </a:cubicBezTo>
                  <a:cubicBezTo>
                    <a:pt x="2619510" y="463696"/>
                    <a:pt x="2609796" y="458516"/>
                    <a:pt x="2599435" y="463696"/>
                  </a:cubicBezTo>
                  <a:cubicBezTo>
                    <a:pt x="2598787" y="441031"/>
                    <a:pt x="2598140" y="417717"/>
                    <a:pt x="2597492" y="395051"/>
                  </a:cubicBezTo>
                  <a:cubicBezTo>
                    <a:pt x="2599435" y="392461"/>
                    <a:pt x="2600730" y="389871"/>
                    <a:pt x="2602025" y="386633"/>
                  </a:cubicBezTo>
                  <a:cubicBezTo>
                    <a:pt x="2606558" y="365910"/>
                    <a:pt x="2595549" y="352311"/>
                    <a:pt x="2580007" y="341949"/>
                  </a:cubicBezTo>
                  <a:cubicBezTo>
                    <a:pt x="2562522" y="330940"/>
                    <a:pt x="2543094" y="323816"/>
                    <a:pt x="2523667" y="318636"/>
                  </a:cubicBezTo>
                  <a:cubicBezTo>
                    <a:pt x="2423290" y="291437"/>
                    <a:pt x="2320323" y="285609"/>
                    <a:pt x="2216708" y="287551"/>
                  </a:cubicBezTo>
                  <a:cubicBezTo>
                    <a:pt x="2198575" y="288199"/>
                    <a:pt x="2181738" y="284961"/>
                    <a:pt x="2164900" y="278485"/>
                  </a:cubicBezTo>
                  <a:cubicBezTo>
                    <a:pt x="2084599" y="246753"/>
                    <a:pt x="2004945" y="212431"/>
                    <a:pt x="1924644" y="181346"/>
                  </a:cubicBezTo>
                  <a:cubicBezTo>
                    <a:pt x="1916225" y="178108"/>
                    <a:pt x="1907807" y="170985"/>
                    <a:pt x="1898093" y="175518"/>
                  </a:cubicBezTo>
                  <a:cubicBezTo>
                    <a:pt x="1898093" y="148966"/>
                    <a:pt x="1897445" y="121768"/>
                    <a:pt x="1897445" y="95216"/>
                  </a:cubicBezTo>
                  <a:cubicBezTo>
                    <a:pt x="1903273" y="71255"/>
                    <a:pt x="1888379" y="58304"/>
                    <a:pt x="1870246" y="49237"/>
                  </a:cubicBezTo>
                  <a:cubicBezTo>
                    <a:pt x="1843695" y="35638"/>
                    <a:pt x="1815849" y="27219"/>
                    <a:pt x="1786707" y="21391"/>
                  </a:cubicBezTo>
                  <a:cubicBezTo>
                    <a:pt x="1655246" y="-4513"/>
                    <a:pt x="1523137" y="-5808"/>
                    <a:pt x="1390380" y="11677"/>
                  </a:cubicBezTo>
                  <a:cubicBezTo>
                    <a:pt x="1342458" y="18153"/>
                    <a:pt x="1295184" y="27219"/>
                    <a:pt x="1251796" y="49237"/>
                  </a:cubicBezTo>
                  <a:cubicBezTo>
                    <a:pt x="1231073" y="59599"/>
                    <a:pt x="1216178" y="73846"/>
                    <a:pt x="1227835" y="99750"/>
                  </a:cubicBezTo>
                  <a:cubicBezTo>
                    <a:pt x="1227835" y="99750"/>
                    <a:pt x="1227835" y="99750"/>
                    <a:pt x="1227835" y="99750"/>
                  </a:cubicBezTo>
                  <a:cubicBezTo>
                    <a:pt x="1218769" y="106226"/>
                    <a:pt x="1223302" y="115939"/>
                    <a:pt x="1223302" y="124358"/>
                  </a:cubicBezTo>
                  <a:cubicBezTo>
                    <a:pt x="1222654" y="152204"/>
                    <a:pt x="1222654" y="179403"/>
                    <a:pt x="1222006" y="207250"/>
                  </a:cubicBezTo>
                  <a:cubicBezTo>
                    <a:pt x="1211645" y="202717"/>
                    <a:pt x="1201283" y="207250"/>
                    <a:pt x="1191570" y="210488"/>
                  </a:cubicBezTo>
                  <a:cubicBezTo>
                    <a:pt x="1139115" y="225383"/>
                    <a:pt x="1086660" y="240277"/>
                    <a:pt x="1034852" y="256467"/>
                  </a:cubicBezTo>
                  <a:cubicBezTo>
                    <a:pt x="1016720" y="262295"/>
                    <a:pt x="998587" y="262943"/>
                    <a:pt x="979807" y="257762"/>
                  </a:cubicBezTo>
                  <a:cubicBezTo>
                    <a:pt x="924114" y="243515"/>
                    <a:pt x="867773" y="235096"/>
                    <a:pt x="810785" y="233801"/>
                  </a:cubicBezTo>
                  <a:cubicBezTo>
                    <a:pt x="703933" y="231211"/>
                    <a:pt x="597080" y="230563"/>
                    <a:pt x="491523" y="255172"/>
                  </a:cubicBezTo>
                  <a:cubicBezTo>
                    <a:pt x="477275" y="258410"/>
                    <a:pt x="461733" y="259705"/>
                    <a:pt x="452019" y="273304"/>
                  </a:cubicBezTo>
                  <a:cubicBezTo>
                    <a:pt x="442305" y="278485"/>
                    <a:pt x="431944" y="284313"/>
                    <a:pt x="422230" y="288847"/>
                  </a:cubicBezTo>
                  <a:cubicBezTo>
                    <a:pt x="400860" y="298560"/>
                    <a:pt x="391146" y="314102"/>
                    <a:pt x="398917" y="337416"/>
                  </a:cubicBezTo>
                  <a:cubicBezTo>
                    <a:pt x="391146" y="344539"/>
                    <a:pt x="395031" y="354253"/>
                    <a:pt x="394384" y="362024"/>
                  </a:cubicBezTo>
                  <a:cubicBezTo>
                    <a:pt x="393089" y="393109"/>
                    <a:pt x="393089" y="423546"/>
                    <a:pt x="392441" y="454630"/>
                  </a:cubicBezTo>
                  <a:cubicBezTo>
                    <a:pt x="374308" y="459811"/>
                    <a:pt x="356824" y="464344"/>
                    <a:pt x="338691" y="469525"/>
                  </a:cubicBezTo>
                  <a:cubicBezTo>
                    <a:pt x="227305" y="498666"/>
                    <a:pt x="119157" y="540760"/>
                    <a:pt x="5828" y="562131"/>
                  </a:cubicBezTo>
                  <a:cubicBezTo>
                    <a:pt x="0" y="563425"/>
                    <a:pt x="0" y="567959"/>
                    <a:pt x="1295" y="572492"/>
                  </a:cubicBezTo>
                  <a:cubicBezTo>
                    <a:pt x="1295" y="574435"/>
                    <a:pt x="648" y="575730"/>
                    <a:pt x="648" y="577672"/>
                  </a:cubicBezTo>
                  <a:cubicBezTo>
                    <a:pt x="648" y="962342"/>
                    <a:pt x="648" y="1347012"/>
                    <a:pt x="0" y="1732329"/>
                  </a:cubicBezTo>
                  <a:cubicBezTo>
                    <a:pt x="0" y="1747871"/>
                    <a:pt x="6476" y="1753052"/>
                    <a:pt x="19428" y="1758233"/>
                  </a:cubicBezTo>
                  <a:cubicBezTo>
                    <a:pt x="455905" y="1934378"/>
                    <a:pt x="893030" y="2111171"/>
                    <a:pt x="1329507" y="2287316"/>
                  </a:cubicBezTo>
                  <a:lnTo>
                    <a:pt x="1329507" y="2287316"/>
                  </a:lnTo>
                  <a:cubicBezTo>
                    <a:pt x="1329507" y="2290554"/>
                    <a:pt x="1329507" y="2294439"/>
                    <a:pt x="1330154" y="2297677"/>
                  </a:cubicBezTo>
                  <a:cubicBezTo>
                    <a:pt x="1334040" y="2297677"/>
                    <a:pt x="1337278" y="2297677"/>
                    <a:pt x="1341164" y="2297677"/>
                  </a:cubicBezTo>
                  <a:cubicBezTo>
                    <a:pt x="1357353" y="2291849"/>
                    <a:pt x="1374191" y="2291849"/>
                    <a:pt x="1390380" y="2286668"/>
                  </a:cubicBezTo>
                  <a:cubicBezTo>
                    <a:pt x="1734252" y="2175930"/>
                    <a:pt x="2078123" y="2065839"/>
                    <a:pt x="2421995" y="1955101"/>
                  </a:cubicBezTo>
                  <a:cubicBezTo>
                    <a:pt x="2595549" y="1899408"/>
                    <a:pt x="2768456" y="1844363"/>
                    <a:pt x="2942011" y="1788022"/>
                  </a:cubicBezTo>
                  <a:cubicBezTo>
                    <a:pt x="2977629" y="1776366"/>
                    <a:pt x="2982810" y="1771185"/>
                    <a:pt x="2982810" y="1732977"/>
                  </a:cubicBezTo>
                  <a:cubicBezTo>
                    <a:pt x="2982810" y="1372268"/>
                    <a:pt x="2982810" y="1012207"/>
                    <a:pt x="2982810" y="651498"/>
                  </a:cubicBezTo>
                  <a:cubicBezTo>
                    <a:pt x="2980867" y="612643"/>
                    <a:pt x="2977629" y="608757"/>
                    <a:pt x="2942011" y="593862"/>
                  </a:cubicBezTo>
                  <a:close/>
                </a:path>
              </a:pathLst>
            </a:custGeom>
            <a:solidFill>
              <a:schemeClr val="accent2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EE14370E-7748-4B1E-B5E7-1A26F890BFB9}"/>
                </a:ext>
              </a:extLst>
            </p:cNvPr>
            <p:cNvSpPr/>
            <p:nvPr userDrawn="1"/>
          </p:nvSpPr>
          <p:spPr>
            <a:xfrm>
              <a:off x="1739775" y="5544087"/>
              <a:ext cx="1252929" cy="1057023"/>
            </a:xfrm>
            <a:custGeom>
              <a:avLst/>
              <a:gdLst>
                <a:gd name="connsiteX0" fmla="*/ 844440 w 1252929"/>
                <a:gd name="connsiteY0" fmla="*/ 260328 h 1057022"/>
                <a:gd name="connsiteX1" fmla="*/ 846312 w 1252929"/>
                <a:gd name="connsiteY1" fmla="*/ 269690 h 1057022"/>
                <a:gd name="connsiteX2" fmla="*/ 846624 w 1252929"/>
                <a:gd name="connsiteY2" fmla="*/ 358628 h 1057022"/>
                <a:gd name="connsiteX3" fmla="*/ 833517 w 1252929"/>
                <a:gd name="connsiteY3" fmla="*/ 382969 h 1057022"/>
                <a:gd name="connsiteX4" fmla="*/ 748012 w 1252929"/>
                <a:gd name="connsiteY4" fmla="*/ 412927 h 1057022"/>
                <a:gd name="connsiteX5" fmla="*/ 577002 w 1252929"/>
                <a:gd name="connsiteY5" fmla="*/ 406061 h 1057022"/>
                <a:gd name="connsiteX6" fmla="*/ 567016 w 1252929"/>
                <a:gd name="connsiteY6" fmla="*/ 403565 h 1057022"/>
                <a:gd name="connsiteX7" fmla="*/ 520519 w 1252929"/>
                <a:gd name="connsiteY7" fmla="*/ 340216 h 1057022"/>
                <a:gd name="connsiteX8" fmla="*/ 520519 w 1252929"/>
                <a:gd name="connsiteY8" fmla="*/ 266881 h 1057022"/>
                <a:gd name="connsiteX9" fmla="*/ 522392 w 1252929"/>
                <a:gd name="connsiteY9" fmla="*/ 262825 h 1057022"/>
                <a:gd name="connsiteX10" fmla="*/ 611954 w 1252929"/>
                <a:gd name="connsiteY10" fmla="*/ 289662 h 1057022"/>
                <a:gd name="connsiteX11" fmla="*/ 754254 w 1252929"/>
                <a:gd name="connsiteY11" fmla="*/ 289662 h 1057022"/>
                <a:gd name="connsiteX12" fmla="*/ 816978 w 1252929"/>
                <a:gd name="connsiteY12" fmla="*/ 276556 h 1057022"/>
                <a:gd name="connsiteX13" fmla="*/ 844440 w 1252929"/>
                <a:gd name="connsiteY13" fmla="*/ 260328 h 1057022"/>
                <a:gd name="connsiteX14" fmla="*/ 312 w 1252929"/>
                <a:gd name="connsiteY14" fmla="*/ 230370 h 1057022"/>
                <a:gd name="connsiteX15" fmla="*/ 93619 w 1252929"/>
                <a:gd name="connsiteY15" fmla="*/ 267505 h 1057022"/>
                <a:gd name="connsiteX16" fmla="*/ 629742 w 1252929"/>
                <a:gd name="connsiteY16" fmla="*/ 486885 h 1057022"/>
                <a:gd name="connsiteX17" fmla="*/ 641288 w 1252929"/>
                <a:gd name="connsiteY17" fmla="*/ 501240 h 1057022"/>
                <a:gd name="connsiteX18" fmla="*/ 640664 w 1252929"/>
                <a:gd name="connsiteY18" fmla="*/ 1057022 h 1057022"/>
                <a:gd name="connsiteX19" fmla="*/ 9362 w 1252929"/>
                <a:gd name="connsiteY19" fmla="*/ 802067 h 1057022"/>
                <a:gd name="connsiteX20" fmla="*/ 0 w 1252929"/>
                <a:gd name="connsiteY20" fmla="*/ 789585 h 1057022"/>
                <a:gd name="connsiteX21" fmla="*/ 312 w 1252929"/>
                <a:gd name="connsiteY21" fmla="*/ 233179 h 1057022"/>
                <a:gd name="connsiteX22" fmla="*/ 312 w 1252929"/>
                <a:gd name="connsiteY22" fmla="*/ 230370 h 1057022"/>
                <a:gd name="connsiteX23" fmla="*/ 1251992 w 1252929"/>
                <a:gd name="connsiteY23" fmla="*/ 140808 h 1057022"/>
                <a:gd name="connsiteX24" fmla="*/ 1252929 w 1252929"/>
                <a:gd name="connsiteY24" fmla="*/ 178255 h 1057022"/>
                <a:gd name="connsiteX25" fmla="*/ 1252616 w 1252929"/>
                <a:gd name="connsiteY25" fmla="*/ 245349 h 1057022"/>
                <a:gd name="connsiteX26" fmla="*/ 1244815 w 1252929"/>
                <a:gd name="connsiteY26" fmla="*/ 261577 h 1057022"/>
                <a:gd name="connsiteX27" fmla="*/ 1155253 w 1252929"/>
                <a:gd name="connsiteY27" fmla="*/ 294656 h 1057022"/>
                <a:gd name="connsiteX28" fmla="*/ 1001719 w 1252929"/>
                <a:gd name="connsiteY28" fmla="*/ 292159 h 1057022"/>
                <a:gd name="connsiteX29" fmla="*/ 938994 w 1252929"/>
                <a:gd name="connsiteY29" fmla="*/ 269690 h 1057022"/>
                <a:gd name="connsiteX30" fmla="*/ 927136 w 1252929"/>
                <a:gd name="connsiteY30" fmla="*/ 249095 h 1057022"/>
                <a:gd name="connsiteX31" fmla="*/ 927448 w 1252929"/>
                <a:gd name="connsiteY31" fmla="*/ 156099 h 1057022"/>
                <a:gd name="connsiteX32" fmla="*/ 937746 w 1252929"/>
                <a:gd name="connsiteY32" fmla="*/ 149233 h 1057022"/>
                <a:gd name="connsiteX33" fmla="*/ 1013889 w 1252929"/>
                <a:gd name="connsiteY33" fmla="*/ 170454 h 1057022"/>
                <a:gd name="connsiteX34" fmla="*/ 1143707 w 1252929"/>
                <a:gd name="connsiteY34" fmla="*/ 172950 h 1057022"/>
                <a:gd name="connsiteX35" fmla="*/ 1231396 w 1252929"/>
                <a:gd name="connsiteY35" fmla="*/ 154851 h 1057022"/>
                <a:gd name="connsiteX36" fmla="*/ 1251992 w 1252929"/>
                <a:gd name="connsiteY36" fmla="*/ 140808 h 1057022"/>
                <a:gd name="connsiteX37" fmla="*/ 516150 w 1252929"/>
                <a:gd name="connsiteY37" fmla="*/ 112098 h 1057022"/>
                <a:gd name="connsiteX38" fmla="*/ 516150 w 1252929"/>
                <a:gd name="connsiteY38" fmla="*/ 221008 h 1057022"/>
                <a:gd name="connsiteX39" fmla="*/ 510221 w 1252929"/>
                <a:gd name="connsiteY39" fmla="*/ 231619 h 1057022"/>
                <a:gd name="connsiteX40" fmla="*/ 426900 w 1252929"/>
                <a:gd name="connsiteY40" fmla="*/ 265633 h 1057022"/>
                <a:gd name="connsiteX41" fmla="*/ 242160 w 1252929"/>
                <a:gd name="connsiteY41" fmla="*/ 259080 h 1057022"/>
                <a:gd name="connsiteX42" fmla="*/ 235919 w 1252929"/>
                <a:gd name="connsiteY42" fmla="*/ 257520 h 1057022"/>
                <a:gd name="connsiteX43" fmla="*/ 189109 w 1252929"/>
                <a:gd name="connsiteY43" fmla="*/ 192610 h 1057022"/>
                <a:gd name="connsiteX44" fmla="*/ 188797 w 1252929"/>
                <a:gd name="connsiteY44" fmla="*/ 173262 h 1057022"/>
                <a:gd name="connsiteX45" fmla="*/ 189733 w 1252929"/>
                <a:gd name="connsiteY45" fmla="*/ 128637 h 1057022"/>
                <a:gd name="connsiteX46" fmla="*/ 191918 w 1252929"/>
                <a:gd name="connsiteY46" fmla="*/ 117091 h 1057022"/>
                <a:gd name="connsiteX47" fmla="*/ 267749 w 1252929"/>
                <a:gd name="connsiteY47" fmla="*/ 142680 h 1057022"/>
                <a:gd name="connsiteX48" fmla="*/ 378219 w 1252929"/>
                <a:gd name="connsiteY48" fmla="*/ 147985 h 1057022"/>
                <a:gd name="connsiteX49" fmla="*/ 482136 w 1252929"/>
                <a:gd name="connsiteY49" fmla="*/ 132694 h 1057022"/>
                <a:gd name="connsiteX50" fmla="*/ 516150 w 1252929"/>
                <a:gd name="connsiteY50" fmla="*/ 112098 h 1057022"/>
                <a:gd name="connsiteX51" fmla="*/ 914342 w 1252929"/>
                <a:gd name="connsiteY51" fmla="*/ 380 h 1057022"/>
                <a:gd name="connsiteX52" fmla="*/ 914654 w 1252929"/>
                <a:gd name="connsiteY52" fmla="*/ 39700 h 1057022"/>
                <a:gd name="connsiteX53" fmla="*/ 914654 w 1252929"/>
                <a:gd name="connsiteY53" fmla="*/ 100240 h 1057022"/>
                <a:gd name="connsiteX54" fmla="*/ 901859 w 1252929"/>
                <a:gd name="connsiteY54" fmla="*/ 123332 h 1057022"/>
                <a:gd name="connsiteX55" fmla="*/ 817290 w 1252929"/>
                <a:gd name="connsiteY55" fmla="*/ 152354 h 1057022"/>
                <a:gd name="connsiteX56" fmla="*/ 643784 w 1252929"/>
                <a:gd name="connsiteY56" fmla="*/ 145177 h 1057022"/>
                <a:gd name="connsiteX57" fmla="*/ 596039 w 1252929"/>
                <a:gd name="connsiteY57" fmla="*/ 123957 h 1057022"/>
                <a:gd name="connsiteX58" fmla="*/ 588861 w 1252929"/>
                <a:gd name="connsiteY58" fmla="*/ 108978 h 1057022"/>
                <a:gd name="connsiteX59" fmla="*/ 588861 w 1252929"/>
                <a:gd name="connsiteY59" fmla="*/ 54991 h 1057022"/>
                <a:gd name="connsiteX60" fmla="*/ 589485 w 1252929"/>
                <a:gd name="connsiteY60" fmla="*/ 14423 h 1057022"/>
                <a:gd name="connsiteX61" fmla="*/ 591670 w 1252929"/>
                <a:gd name="connsiteY61" fmla="*/ 2564 h 1057022"/>
                <a:gd name="connsiteX62" fmla="*/ 601344 w 1252929"/>
                <a:gd name="connsiteY62" fmla="*/ 3813 h 1057022"/>
                <a:gd name="connsiteX63" fmla="*/ 715246 w 1252929"/>
                <a:gd name="connsiteY63" fmla="*/ 27841 h 1057022"/>
                <a:gd name="connsiteX64" fmla="*/ 837262 w 1252929"/>
                <a:gd name="connsiteY64" fmla="*/ 23473 h 1057022"/>
                <a:gd name="connsiteX65" fmla="*/ 906852 w 1252929"/>
                <a:gd name="connsiteY65" fmla="*/ 1628 h 1057022"/>
                <a:gd name="connsiteX66" fmla="*/ 914342 w 1252929"/>
                <a:gd name="connsiteY66" fmla="*/ 380 h 105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52929" h="1057022">
                  <a:moveTo>
                    <a:pt x="844440" y="260328"/>
                  </a:moveTo>
                  <a:cubicBezTo>
                    <a:pt x="848497" y="263137"/>
                    <a:pt x="846312" y="266881"/>
                    <a:pt x="846312" y="269690"/>
                  </a:cubicBezTo>
                  <a:cubicBezTo>
                    <a:pt x="846624" y="299336"/>
                    <a:pt x="845688" y="328982"/>
                    <a:pt x="846624" y="358628"/>
                  </a:cubicBezTo>
                  <a:cubicBezTo>
                    <a:pt x="846936" y="370174"/>
                    <a:pt x="842255" y="377040"/>
                    <a:pt x="833517" y="382969"/>
                  </a:cubicBezTo>
                  <a:cubicBezTo>
                    <a:pt x="807928" y="400756"/>
                    <a:pt x="778282" y="408246"/>
                    <a:pt x="748012" y="412927"/>
                  </a:cubicBezTo>
                  <a:cubicBezTo>
                    <a:pt x="690593" y="421977"/>
                    <a:pt x="633485" y="421040"/>
                    <a:pt x="577002" y="406061"/>
                  </a:cubicBezTo>
                  <a:cubicBezTo>
                    <a:pt x="573570" y="405125"/>
                    <a:pt x="570449" y="404501"/>
                    <a:pt x="567016" y="403565"/>
                  </a:cubicBezTo>
                  <a:cubicBezTo>
                    <a:pt x="521768" y="388898"/>
                    <a:pt x="520519" y="387338"/>
                    <a:pt x="520519" y="340216"/>
                  </a:cubicBezTo>
                  <a:cubicBezTo>
                    <a:pt x="520519" y="315875"/>
                    <a:pt x="520519" y="291223"/>
                    <a:pt x="520519" y="266881"/>
                  </a:cubicBezTo>
                  <a:cubicBezTo>
                    <a:pt x="521455" y="265946"/>
                    <a:pt x="521768" y="265321"/>
                    <a:pt x="522392" y="262825"/>
                  </a:cubicBezTo>
                  <a:cubicBezTo>
                    <a:pt x="550165" y="281237"/>
                    <a:pt x="581059" y="285918"/>
                    <a:pt x="611954" y="289662"/>
                  </a:cubicBezTo>
                  <a:cubicBezTo>
                    <a:pt x="659387" y="295279"/>
                    <a:pt x="706820" y="294655"/>
                    <a:pt x="754254" y="289662"/>
                  </a:cubicBezTo>
                  <a:cubicBezTo>
                    <a:pt x="775474" y="287478"/>
                    <a:pt x="796694" y="283421"/>
                    <a:pt x="816978" y="276556"/>
                  </a:cubicBezTo>
                  <a:cubicBezTo>
                    <a:pt x="827276" y="273123"/>
                    <a:pt x="836950" y="268754"/>
                    <a:pt x="844440" y="260328"/>
                  </a:cubicBezTo>
                  <a:close/>
                  <a:moveTo>
                    <a:pt x="312" y="230370"/>
                  </a:moveTo>
                  <a:cubicBezTo>
                    <a:pt x="32142" y="240668"/>
                    <a:pt x="62725" y="254711"/>
                    <a:pt x="93619" y="267505"/>
                  </a:cubicBezTo>
                  <a:cubicBezTo>
                    <a:pt x="272430" y="340528"/>
                    <a:pt x="450930" y="413862"/>
                    <a:pt x="629742" y="486885"/>
                  </a:cubicBezTo>
                  <a:cubicBezTo>
                    <a:pt x="636295" y="489694"/>
                    <a:pt x="641288" y="491878"/>
                    <a:pt x="641288" y="501240"/>
                  </a:cubicBezTo>
                  <a:cubicBezTo>
                    <a:pt x="640976" y="686604"/>
                    <a:pt x="640976" y="871657"/>
                    <a:pt x="640664" y="1057022"/>
                  </a:cubicBezTo>
                  <a:cubicBezTo>
                    <a:pt x="430334" y="971829"/>
                    <a:pt x="220004" y="886948"/>
                    <a:pt x="9362" y="802067"/>
                  </a:cubicBezTo>
                  <a:cubicBezTo>
                    <a:pt x="3121" y="799571"/>
                    <a:pt x="0" y="797074"/>
                    <a:pt x="0" y="789585"/>
                  </a:cubicBezTo>
                  <a:cubicBezTo>
                    <a:pt x="312" y="604220"/>
                    <a:pt x="312" y="418855"/>
                    <a:pt x="312" y="233179"/>
                  </a:cubicBezTo>
                  <a:cubicBezTo>
                    <a:pt x="0" y="231931"/>
                    <a:pt x="312" y="230994"/>
                    <a:pt x="312" y="230370"/>
                  </a:cubicBezTo>
                  <a:close/>
                  <a:moveTo>
                    <a:pt x="1251992" y="140808"/>
                  </a:moveTo>
                  <a:cubicBezTo>
                    <a:pt x="1252304" y="153290"/>
                    <a:pt x="1252616" y="165773"/>
                    <a:pt x="1252929" y="178255"/>
                  </a:cubicBezTo>
                  <a:cubicBezTo>
                    <a:pt x="1252616" y="200724"/>
                    <a:pt x="1252304" y="222881"/>
                    <a:pt x="1252616" y="245349"/>
                  </a:cubicBezTo>
                  <a:cubicBezTo>
                    <a:pt x="1252616" y="252527"/>
                    <a:pt x="1250432" y="257208"/>
                    <a:pt x="1244815" y="261577"/>
                  </a:cubicBezTo>
                  <a:cubicBezTo>
                    <a:pt x="1218290" y="281861"/>
                    <a:pt x="1187083" y="289351"/>
                    <a:pt x="1155253" y="294656"/>
                  </a:cubicBezTo>
                  <a:cubicBezTo>
                    <a:pt x="1104075" y="303081"/>
                    <a:pt x="1052584" y="302457"/>
                    <a:pt x="1001719" y="292159"/>
                  </a:cubicBezTo>
                  <a:cubicBezTo>
                    <a:pt x="979874" y="287790"/>
                    <a:pt x="958654" y="280925"/>
                    <a:pt x="938994" y="269690"/>
                  </a:cubicBezTo>
                  <a:cubicBezTo>
                    <a:pt x="930881" y="265010"/>
                    <a:pt x="926824" y="259392"/>
                    <a:pt x="927136" y="249095"/>
                  </a:cubicBezTo>
                  <a:cubicBezTo>
                    <a:pt x="927760" y="218200"/>
                    <a:pt x="927448" y="187305"/>
                    <a:pt x="927448" y="156099"/>
                  </a:cubicBezTo>
                  <a:cubicBezTo>
                    <a:pt x="927448" y="148297"/>
                    <a:pt x="926200" y="142368"/>
                    <a:pt x="937746" y="149233"/>
                  </a:cubicBezTo>
                  <a:cubicBezTo>
                    <a:pt x="960839" y="163277"/>
                    <a:pt x="987676" y="167021"/>
                    <a:pt x="1013889" y="170454"/>
                  </a:cubicBezTo>
                  <a:cubicBezTo>
                    <a:pt x="1056954" y="176071"/>
                    <a:pt x="1100330" y="177007"/>
                    <a:pt x="1143707" y="172950"/>
                  </a:cubicBezTo>
                  <a:cubicBezTo>
                    <a:pt x="1173665" y="170141"/>
                    <a:pt x="1203311" y="166085"/>
                    <a:pt x="1231396" y="154851"/>
                  </a:cubicBezTo>
                  <a:cubicBezTo>
                    <a:pt x="1239198" y="152354"/>
                    <a:pt x="1246687" y="147985"/>
                    <a:pt x="1251992" y="140808"/>
                  </a:cubicBezTo>
                  <a:close/>
                  <a:moveTo>
                    <a:pt x="516150" y="112098"/>
                  </a:moveTo>
                  <a:cubicBezTo>
                    <a:pt x="516150" y="150169"/>
                    <a:pt x="516150" y="185745"/>
                    <a:pt x="516150" y="221008"/>
                  </a:cubicBezTo>
                  <a:cubicBezTo>
                    <a:pt x="516150" y="226001"/>
                    <a:pt x="513654" y="228498"/>
                    <a:pt x="510221" y="231619"/>
                  </a:cubicBezTo>
                  <a:cubicBezTo>
                    <a:pt x="486504" y="252839"/>
                    <a:pt x="456859" y="260953"/>
                    <a:pt x="426900" y="265633"/>
                  </a:cubicBezTo>
                  <a:cubicBezTo>
                    <a:pt x="365112" y="275932"/>
                    <a:pt x="303324" y="276556"/>
                    <a:pt x="242160" y="259080"/>
                  </a:cubicBezTo>
                  <a:cubicBezTo>
                    <a:pt x="239975" y="258456"/>
                    <a:pt x="238103" y="258144"/>
                    <a:pt x="235919" y="257520"/>
                  </a:cubicBezTo>
                  <a:cubicBezTo>
                    <a:pt x="190046" y="241917"/>
                    <a:pt x="189109" y="240669"/>
                    <a:pt x="189109" y="192610"/>
                  </a:cubicBezTo>
                  <a:cubicBezTo>
                    <a:pt x="189109" y="186057"/>
                    <a:pt x="188797" y="179816"/>
                    <a:pt x="188797" y="173262"/>
                  </a:cubicBezTo>
                  <a:cubicBezTo>
                    <a:pt x="189109" y="158283"/>
                    <a:pt x="189109" y="143616"/>
                    <a:pt x="189733" y="128637"/>
                  </a:cubicBezTo>
                  <a:cubicBezTo>
                    <a:pt x="190046" y="124892"/>
                    <a:pt x="188173" y="120523"/>
                    <a:pt x="191918" y="117091"/>
                  </a:cubicBezTo>
                  <a:cubicBezTo>
                    <a:pt x="214386" y="133630"/>
                    <a:pt x="241223" y="138623"/>
                    <a:pt x="267749" y="142680"/>
                  </a:cubicBezTo>
                  <a:cubicBezTo>
                    <a:pt x="304260" y="148297"/>
                    <a:pt x="341396" y="149545"/>
                    <a:pt x="378219" y="147985"/>
                  </a:cubicBezTo>
                  <a:cubicBezTo>
                    <a:pt x="413170" y="146425"/>
                    <a:pt x="448433" y="143616"/>
                    <a:pt x="482136" y="132694"/>
                  </a:cubicBezTo>
                  <a:cubicBezTo>
                    <a:pt x="494306" y="128637"/>
                    <a:pt x="506476" y="124892"/>
                    <a:pt x="516150" y="112098"/>
                  </a:cubicBezTo>
                  <a:close/>
                  <a:moveTo>
                    <a:pt x="914342" y="380"/>
                  </a:moveTo>
                  <a:cubicBezTo>
                    <a:pt x="914342" y="13487"/>
                    <a:pt x="914654" y="26593"/>
                    <a:pt x="914654" y="39700"/>
                  </a:cubicBezTo>
                  <a:cubicBezTo>
                    <a:pt x="914654" y="59984"/>
                    <a:pt x="913717" y="79956"/>
                    <a:pt x="914654" y="100240"/>
                  </a:cubicBezTo>
                  <a:cubicBezTo>
                    <a:pt x="915277" y="111474"/>
                    <a:pt x="910285" y="117715"/>
                    <a:pt x="901859" y="123332"/>
                  </a:cubicBezTo>
                  <a:cubicBezTo>
                    <a:pt x="876270" y="140184"/>
                    <a:pt x="847248" y="147674"/>
                    <a:pt x="817290" y="152354"/>
                  </a:cubicBezTo>
                  <a:cubicBezTo>
                    <a:pt x="759247" y="161716"/>
                    <a:pt x="701203" y="160468"/>
                    <a:pt x="643784" y="145177"/>
                  </a:cubicBezTo>
                  <a:cubicBezTo>
                    <a:pt x="626933" y="140496"/>
                    <a:pt x="610393" y="134567"/>
                    <a:pt x="596039" y="123957"/>
                  </a:cubicBezTo>
                  <a:cubicBezTo>
                    <a:pt x="590421" y="119900"/>
                    <a:pt x="588549" y="115531"/>
                    <a:pt x="588861" y="108978"/>
                  </a:cubicBezTo>
                  <a:cubicBezTo>
                    <a:pt x="589173" y="90878"/>
                    <a:pt x="588861" y="73090"/>
                    <a:pt x="588861" y="54991"/>
                  </a:cubicBezTo>
                  <a:cubicBezTo>
                    <a:pt x="588861" y="41572"/>
                    <a:pt x="588861" y="27841"/>
                    <a:pt x="589485" y="14423"/>
                  </a:cubicBezTo>
                  <a:cubicBezTo>
                    <a:pt x="589485" y="10366"/>
                    <a:pt x="587301" y="5997"/>
                    <a:pt x="591670" y="2564"/>
                  </a:cubicBezTo>
                  <a:cubicBezTo>
                    <a:pt x="595102" y="692"/>
                    <a:pt x="598535" y="2253"/>
                    <a:pt x="601344" y="3813"/>
                  </a:cubicBezTo>
                  <a:cubicBezTo>
                    <a:pt x="636919" y="22536"/>
                    <a:pt x="675927" y="26281"/>
                    <a:pt x="715246" y="27841"/>
                  </a:cubicBezTo>
                  <a:cubicBezTo>
                    <a:pt x="756126" y="29714"/>
                    <a:pt x="796694" y="29714"/>
                    <a:pt x="837262" y="23473"/>
                  </a:cubicBezTo>
                  <a:cubicBezTo>
                    <a:pt x="861603" y="19728"/>
                    <a:pt x="885632" y="15047"/>
                    <a:pt x="906852" y="1628"/>
                  </a:cubicBezTo>
                  <a:cubicBezTo>
                    <a:pt x="909037" y="380"/>
                    <a:pt x="911533" y="-556"/>
                    <a:pt x="914342" y="38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그룹 77">
            <a:extLst>
              <a:ext uri="{FF2B5EF4-FFF2-40B4-BE49-F238E27FC236}">
                <a16:creationId xmlns="" xmlns:a16="http://schemas.microsoft.com/office/drawing/2014/main" id="{C7D0F3E7-B662-4EF6-8E16-F60F81727C22}"/>
              </a:ext>
            </a:extLst>
          </p:cNvPr>
          <p:cNvGrpSpPr/>
          <p:nvPr userDrawn="1"/>
        </p:nvGrpSpPr>
        <p:grpSpPr>
          <a:xfrm>
            <a:off x="3803562" y="1063756"/>
            <a:ext cx="1536923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="" xmlns:a16="http://schemas.microsoft.com/office/drawing/2014/main" id="{617F14CF-5E88-410D-BAA1-9F910565C148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="" xmlns:a16="http://schemas.microsoft.com/office/drawing/2014/main" id="{614A67FA-FC16-4379-B0F3-0EF7432FEA2F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="" xmlns:a16="http://schemas.microsoft.com/office/drawing/2014/main" id="{873532B6-979E-413B-83E0-333CA7A4819B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="" xmlns:a16="http://schemas.microsoft.com/office/drawing/2014/main" id="{54E3AC9E-AB8F-4E04-84A9-FA282DE577C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="" xmlns:a16="http://schemas.microsoft.com/office/drawing/2014/main" id="{204C0E0A-7944-423A-81A5-57AE0279B317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="" xmlns:a16="http://schemas.microsoft.com/office/drawing/2014/main" id="{4A8E128F-689E-410E-AFD2-5A4AD5292218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C8B0BB98-FC2A-4DB1-901A-638896D64A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215713"/>
            <a:ext cx="8679898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4" name="그룹 77">
            <a:extLst>
              <a:ext uri="{FF2B5EF4-FFF2-40B4-BE49-F238E27FC236}">
                <a16:creationId xmlns="" xmlns:a16="http://schemas.microsoft.com/office/drawing/2014/main" id="{C7D0F3E7-B662-4EF6-8E16-F60F81727C22}"/>
              </a:ext>
            </a:extLst>
          </p:cNvPr>
          <p:cNvGrpSpPr/>
          <p:nvPr userDrawn="1"/>
        </p:nvGrpSpPr>
        <p:grpSpPr>
          <a:xfrm>
            <a:off x="3803562" y="1063756"/>
            <a:ext cx="1536923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="" xmlns:a16="http://schemas.microsoft.com/office/drawing/2014/main" id="{617F14CF-5E88-410D-BAA1-9F910565C148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="" xmlns:a16="http://schemas.microsoft.com/office/drawing/2014/main" id="{614A67FA-FC16-4379-B0F3-0EF7432FEA2F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="" xmlns:a16="http://schemas.microsoft.com/office/drawing/2014/main" id="{873532B6-979E-413B-83E0-333CA7A4819B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="" xmlns:a16="http://schemas.microsoft.com/office/drawing/2014/main" id="{54E3AC9E-AB8F-4E04-84A9-FA282DE577C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="" xmlns:a16="http://schemas.microsoft.com/office/drawing/2014/main" id="{204C0E0A-7944-423A-81A5-57AE0279B317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="" xmlns:a16="http://schemas.microsoft.com/office/drawing/2014/main" id="{4A8E128F-689E-410E-AFD2-5A4AD5292218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9740950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="" xmlns:a16="http://schemas.microsoft.com/office/drawing/2014/main" id="{C330DA8D-CD3B-4A78-8375-54BC56DAA5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463364"/>
            <a:ext cx="8679898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1965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0038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7450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0481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459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94172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1596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3730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8073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F230220-5F29-4759-BBB0-2987CDE0DDD6}"/>
              </a:ext>
            </a:extLst>
          </p:cNvPr>
          <p:cNvSpPr/>
          <p:nvPr userDrawn="1"/>
        </p:nvSpPr>
        <p:spPr>
          <a:xfrm>
            <a:off x="-2" y="2"/>
            <a:ext cx="9144002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D2142345-92E5-45C5-9540-7E079BFC3C26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360319" y="1934707"/>
            <a:ext cx="2248104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3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0FC9EFD5-ECD7-49DA-85BE-0182B1003A4F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3695700" y="1934707"/>
            <a:ext cx="2248104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4">
            <a:extLst>
              <a:ext uri="{FF2B5EF4-FFF2-40B4-BE49-F238E27FC236}">
                <a16:creationId xmlns="" xmlns:a16="http://schemas.microsoft.com/office/drawing/2014/main" id="{DF8E6165-7BA9-45C3-B89E-1B1F1F28264D}"/>
              </a:ext>
            </a:extLst>
          </p:cNvPr>
          <p:cNvSpPr/>
          <p:nvPr userDrawn="1"/>
        </p:nvSpPr>
        <p:spPr>
          <a:xfrm>
            <a:off x="1" y="0"/>
            <a:ext cx="5283926" cy="6858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4" name="Right Triangle 8">
            <a:extLst>
              <a:ext uri="{FF2B5EF4-FFF2-40B4-BE49-F238E27FC236}">
                <a16:creationId xmlns="" xmlns:a16="http://schemas.microsoft.com/office/drawing/2014/main" id="{9E643AB3-B11E-4FBA-B1BD-616F09F54473}"/>
              </a:ext>
            </a:extLst>
          </p:cNvPr>
          <p:cNvSpPr/>
          <p:nvPr userDrawn="1"/>
        </p:nvSpPr>
        <p:spPr>
          <a:xfrm rot="16200000">
            <a:off x="2423524" y="5011268"/>
            <a:ext cx="1440000" cy="108000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5" name="Right Triangle 9">
            <a:extLst>
              <a:ext uri="{FF2B5EF4-FFF2-40B4-BE49-F238E27FC236}">
                <a16:creationId xmlns="" xmlns:a16="http://schemas.microsoft.com/office/drawing/2014/main" id="{3C8D0CD5-A090-4C9A-AA86-0830DE46C77E}"/>
              </a:ext>
            </a:extLst>
          </p:cNvPr>
          <p:cNvSpPr/>
          <p:nvPr userDrawn="1"/>
        </p:nvSpPr>
        <p:spPr>
          <a:xfrm rot="5400000">
            <a:off x="435915" y="1638872"/>
            <a:ext cx="864000" cy="64800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E2DBCC96-1483-46CC-92FF-4FE52012D0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69853" y="1687090"/>
            <a:ext cx="2887736" cy="441843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393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16EE34E5-ADA6-4EE7-BC24-98C8E9A86B8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96390" y="653143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FDE143D-2918-4056-AC94-92DF81A575B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779126" y="2576900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</a:p>
          <a:p>
            <a:r>
              <a:rPr lang="en-US" altLang="ko-KR" dirty="0"/>
              <a:t>And Send To Back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1334882F-9259-4D67-9996-302AE17E5F75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1637758" y="4500659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834962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=""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215713"/>
            <a:ext cx="8679898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=""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62" y="1063756"/>
            <a:ext cx="1536923" cy="144016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=""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=""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=""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=""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=""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=""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=""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672505"/>
            <a:ext cx="2971168" cy="3115832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=""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313" y="2121363"/>
            <a:ext cx="2115169" cy="2218155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=""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104" y="2121363"/>
            <a:ext cx="2115169" cy="2218155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=""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45" y="1850574"/>
            <a:ext cx="2718951" cy="2054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=""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69" y="2250277"/>
            <a:ext cx="1927513" cy="1457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=""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94" y="2270267"/>
            <a:ext cx="1927513" cy="1457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693401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>
            <a:extLst>
              <a:ext uri="{FF2B5EF4-FFF2-40B4-BE49-F238E27FC236}">
                <a16:creationId xmlns="" xmlns:a16="http://schemas.microsoft.com/office/drawing/2014/main" id="{ADD85E6C-2694-4BB6-B396-E6F812C019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" y="3255679"/>
            <a:ext cx="8928041" cy="3602353"/>
          </a:xfrm>
          <a:custGeom>
            <a:avLst/>
            <a:gdLst>
              <a:gd name="connsiteX0" fmla="*/ 11582341 w 11904055"/>
              <a:gd name="connsiteY0" fmla="*/ 2503750 h 3602353"/>
              <a:gd name="connsiteX1" fmla="*/ 11769730 w 11904055"/>
              <a:gd name="connsiteY1" fmla="*/ 2573468 h 3602353"/>
              <a:gd name="connsiteX2" fmla="*/ 11833752 w 11904055"/>
              <a:gd name="connsiteY2" fmla="*/ 3052873 h 3602353"/>
              <a:gd name="connsiteX3" fmla="*/ 11413744 w 11904055"/>
              <a:gd name="connsiteY3" fmla="*/ 3602352 h 3602353"/>
              <a:gd name="connsiteX4" fmla="*/ 10552808 w 11904055"/>
              <a:gd name="connsiteY4" fmla="*/ 3602352 h 3602353"/>
              <a:gd name="connsiteX5" fmla="*/ 11290325 w 11904055"/>
              <a:gd name="connsiteY5" fmla="*/ 2637490 h 3602353"/>
              <a:gd name="connsiteX6" fmla="*/ 11582341 w 11904055"/>
              <a:gd name="connsiteY6" fmla="*/ 2503750 h 3602353"/>
              <a:gd name="connsiteX7" fmla="*/ 10782012 w 11904055"/>
              <a:gd name="connsiteY7" fmla="*/ 2174396 h 3602353"/>
              <a:gd name="connsiteX8" fmla="*/ 10969399 w 11904055"/>
              <a:gd name="connsiteY8" fmla="*/ 2244113 h 3602353"/>
              <a:gd name="connsiteX9" fmla="*/ 11033422 w 11904055"/>
              <a:gd name="connsiteY9" fmla="*/ 2723518 h 3602353"/>
              <a:gd name="connsiteX10" fmla="*/ 10361662 w 11904055"/>
              <a:gd name="connsiteY10" fmla="*/ 3602352 h 3602353"/>
              <a:gd name="connsiteX11" fmla="*/ 9500727 w 11904055"/>
              <a:gd name="connsiteY11" fmla="*/ 3602352 h 3602353"/>
              <a:gd name="connsiteX12" fmla="*/ 10489995 w 11904055"/>
              <a:gd name="connsiteY12" fmla="*/ 2308135 h 3602353"/>
              <a:gd name="connsiteX13" fmla="*/ 10782012 w 11904055"/>
              <a:gd name="connsiteY13" fmla="*/ 2174396 h 3602353"/>
              <a:gd name="connsiteX14" fmla="*/ 1691966 w 11904055"/>
              <a:gd name="connsiteY14" fmla="*/ 1637118 h 3602353"/>
              <a:gd name="connsiteX15" fmla="*/ 1879354 w 11904055"/>
              <a:gd name="connsiteY15" fmla="*/ 1706836 h 3602353"/>
              <a:gd name="connsiteX16" fmla="*/ 1943376 w 11904055"/>
              <a:gd name="connsiteY16" fmla="*/ 2186241 h 3602353"/>
              <a:gd name="connsiteX17" fmla="*/ 860935 w 11904055"/>
              <a:gd name="connsiteY17" fmla="*/ 3602352 h 3602353"/>
              <a:gd name="connsiteX18" fmla="*/ 0 w 11904055"/>
              <a:gd name="connsiteY18" fmla="*/ 3602352 h 3602353"/>
              <a:gd name="connsiteX19" fmla="*/ 0 w 11904055"/>
              <a:gd name="connsiteY19" fmla="*/ 3602351 h 3602353"/>
              <a:gd name="connsiteX20" fmla="*/ 1399949 w 11904055"/>
              <a:gd name="connsiteY20" fmla="*/ 1770858 h 3602353"/>
              <a:gd name="connsiteX21" fmla="*/ 1691966 w 11904055"/>
              <a:gd name="connsiteY21" fmla="*/ 1637118 h 3602353"/>
              <a:gd name="connsiteX22" fmla="*/ 8108140 w 11904055"/>
              <a:gd name="connsiteY22" fmla="*/ 1412767 h 3602353"/>
              <a:gd name="connsiteX23" fmla="*/ 8295528 w 11904055"/>
              <a:gd name="connsiteY23" fmla="*/ 1482484 h 3602353"/>
              <a:gd name="connsiteX24" fmla="*/ 8359550 w 11904055"/>
              <a:gd name="connsiteY24" fmla="*/ 1961890 h 3602353"/>
              <a:gd name="connsiteX25" fmla="*/ 7105620 w 11904055"/>
              <a:gd name="connsiteY25" fmla="*/ 3602352 h 3602353"/>
              <a:gd name="connsiteX26" fmla="*/ 6244685 w 11904055"/>
              <a:gd name="connsiteY26" fmla="*/ 3602352 h 3602353"/>
              <a:gd name="connsiteX27" fmla="*/ 7816123 w 11904055"/>
              <a:gd name="connsiteY27" fmla="*/ 1546506 h 3602353"/>
              <a:gd name="connsiteX28" fmla="*/ 8108140 w 11904055"/>
              <a:gd name="connsiteY28" fmla="*/ 1412767 h 3602353"/>
              <a:gd name="connsiteX29" fmla="*/ 9385014 w 11904055"/>
              <a:gd name="connsiteY29" fmla="*/ 1161427 h 3602353"/>
              <a:gd name="connsiteX30" fmla="*/ 9572402 w 11904055"/>
              <a:gd name="connsiteY30" fmla="*/ 1231145 h 3602353"/>
              <a:gd name="connsiteX31" fmla="*/ 9636423 w 11904055"/>
              <a:gd name="connsiteY31" fmla="*/ 1710549 h 3602353"/>
              <a:gd name="connsiteX32" fmla="*/ 8190375 w 11904055"/>
              <a:gd name="connsiteY32" fmla="*/ 3602352 h 3602353"/>
              <a:gd name="connsiteX33" fmla="*/ 7329441 w 11904055"/>
              <a:gd name="connsiteY33" fmla="*/ 3602352 h 3602353"/>
              <a:gd name="connsiteX34" fmla="*/ 9092997 w 11904055"/>
              <a:gd name="connsiteY34" fmla="*/ 1295167 h 3602353"/>
              <a:gd name="connsiteX35" fmla="*/ 9385014 w 11904055"/>
              <a:gd name="connsiteY35" fmla="*/ 1161427 h 3602353"/>
              <a:gd name="connsiteX36" fmla="*/ 3104652 w 11904055"/>
              <a:gd name="connsiteY36" fmla="*/ 1140248 h 3602353"/>
              <a:gd name="connsiteX37" fmla="*/ 3292040 w 11904055"/>
              <a:gd name="connsiteY37" fmla="*/ 1209966 h 3602353"/>
              <a:gd name="connsiteX38" fmla="*/ 3356063 w 11904055"/>
              <a:gd name="connsiteY38" fmla="*/ 1689371 h 3602353"/>
              <a:gd name="connsiteX39" fmla="*/ 1893826 w 11904055"/>
              <a:gd name="connsiteY39" fmla="*/ 3602352 h 3602353"/>
              <a:gd name="connsiteX40" fmla="*/ 1032889 w 11904055"/>
              <a:gd name="connsiteY40" fmla="*/ 3602352 h 3602353"/>
              <a:gd name="connsiteX41" fmla="*/ 2812635 w 11904055"/>
              <a:gd name="connsiteY41" fmla="*/ 1273988 h 3602353"/>
              <a:gd name="connsiteX42" fmla="*/ 3104652 w 11904055"/>
              <a:gd name="connsiteY42" fmla="*/ 1140248 h 3602353"/>
              <a:gd name="connsiteX43" fmla="*/ 10527184 w 11904055"/>
              <a:gd name="connsiteY43" fmla="*/ 1087492 h 3602353"/>
              <a:gd name="connsiteX44" fmla="*/ 10714572 w 11904055"/>
              <a:gd name="connsiteY44" fmla="*/ 1157209 h 3602353"/>
              <a:gd name="connsiteX45" fmla="*/ 10778593 w 11904055"/>
              <a:gd name="connsiteY45" fmla="*/ 1636614 h 3602353"/>
              <a:gd name="connsiteX46" fmla="*/ 9276031 w 11904055"/>
              <a:gd name="connsiteY46" fmla="*/ 3602352 h 3602353"/>
              <a:gd name="connsiteX47" fmla="*/ 8415095 w 11904055"/>
              <a:gd name="connsiteY47" fmla="*/ 3602352 h 3602353"/>
              <a:gd name="connsiteX48" fmla="*/ 10235167 w 11904055"/>
              <a:gd name="connsiteY48" fmla="*/ 1221231 h 3602353"/>
              <a:gd name="connsiteX49" fmla="*/ 10527184 w 11904055"/>
              <a:gd name="connsiteY49" fmla="*/ 1087492 h 3602353"/>
              <a:gd name="connsiteX50" fmla="*/ 4425492 w 11904055"/>
              <a:gd name="connsiteY50" fmla="*/ 821528 h 3602353"/>
              <a:gd name="connsiteX51" fmla="*/ 4612880 w 11904055"/>
              <a:gd name="connsiteY51" fmla="*/ 891246 h 3602353"/>
              <a:gd name="connsiteX52" fmla="*/ 4676903 w 11904055"/>
              <a:gd name="connsiteY52" fmla="*/ 1370650 h 3602353"/>
              <a:gd name="connsiteX53" fmla="*/ 2971045 w 11904055"/>
              <a:gd name="connsiteY53" fmla="*/ 3602352 h 3602353"/>
              <a:gd name="connsiteX54" fmla="*/ 2228075 w 11904055"/>
              <a:gd name="connsiteY54" fmla="*/ 3602352 h 3602353"/>
              <a:gd name="connsiteX55" fmla="*/ 2235176 w 11904055"/>
              <a:gd name="connsiteY55" fmla="*/ 3482988 h 3602353"/>
              <a:gd name="connsiteX56" fmla="*/ 2294666 w 11904055"/>
              <a:gd name="connsiteY56" fmla="*/ 3360904 h 3602353"/>
              <a:gd name="connsiteX57" fmla="*/ 4133476 w 11904055"/>
              <a:gd name="connsiteY57" fmla="*/ 955268 h 3602353"/>
              <a:gd name="connsiteX58" fmla="*/ 4425492 w 11904055"/>
              <a:gd name="connsiteY58" fmla="*/ 821528 h 3602353"/>
              <a:gd name="connsiteX59" fmla="*/ 5787281 w 11904055"/>
              <a:gd name="connsiteY59" fmla="*/ 372647 h 3602353"/>
              <a:gd name="connsiteX60" fmla="*/ 5974669 w 11904055"/>
              <a:gd name="connsiteY60" fmla="*/ 442365 h 3602353"/>
              <a:gd name="connsiteX61" fmla="*/ 6038692 w 11904055"/>
              <a:gd name="connsiteY61" fmla="*/ 921770 h 3602353"/>
              <a:gd name="connsiteX62" fmla="*/ 3989720 w 11904055"/>
              <a:gd name="connsiteY62" fmla="*/ 3602352 h 3602353"/>
              <a:gd name="connsiteX63" fmla="*/ 3227852 w 11904055"/>
              <a:gd name="connsiteY63" fmla="*/ 3602353 h 3602353"/>
              <a:gd name="connsiteX64" fmla="*/ 3233358 w 11904055"/>
              <a:gd name="connsiteY64" fmla="*/ 3509800 h 3602353"/>
              <a:gd name="connsiteX65" fmla="*/ 3292848 w 11904055"/>
              <a:gd name="connsiteY65" fmla="*/ 3387715 h 3602353"/>
              <a:gd name="connsiteX66" fmla="*/ 5495264 w 11904055"/>
              <a:gd name="connsiteY66" fmla="*/ 506388 h 3602353"/>
              <a:gd name="connsiteX67" fmla="*/ 5787281 w 11904055"/>
              <a:gd name="connsiteY67" fmla="*/ 372647 h 3602353"/>
              <a:gd name="connsiteX68" fmla="*/ 6896315 w 11904055"/>
              <a:gd name="connsiteY68" fmla="*/ 289347 h 3602353"/>
              <a:gd name="connsiteX69" fmla="*/ 7083704 w 11904055"/>
              <a:gd name="connsiteY69" fmla="*/ 359064 h 3602353"/>
              <a:gd name="connsiteX70" fmla="*/ 7147725 w 11904055"/>
              <a:gd name="connsiteY70" fmla="*/ 838469 h 3602353"/>
              <a:gd name="connsiteX71" fmla="*/ 5035081 w 11904055"/>
              <a:gd name="connsiteY71" fmla="*/ 3602353 h 3602353"/>
              <a:gd name="connsiteX72" fmla="*/ 4174147 w 11904055"/>
              <a:gd name="connsiteY72" fmla="*/ 3602352 h 3602353"/>
              <a:gd name="connsiteX73" fmla="*/ 6604298 w 11904055"/>
              <a:gd name="connsiteY73" fmla="*/ 423088 h 3602353"/>
              <a:gd name="connsiteX74" fmla="*/ 6896315 w 11904055"/>
              <a:gd name="connsiteY74" fmla="*/ 289347 h 3602353"/>
              <a:gd name="connsiteX75" fmla="*/ 8134781 w 11904055"/>
              <a:gd name="connsiteY75" fmla="*/ 587 h 3602353"/>
              <a:gd name="connsiteX76" fmla="*/ 8322169 w 11904055"/>
              <a:gd name="connsiteY76" fmla="*/ 70304 h 3602353"/>
              <a:gd name="connsiteX77" fmla="*/ 8386192 w 11904055"/>
              <a:gd name="connsiteY77" fmla="*/ 549710 h 3602353"/>
              <a:gd name="connsiteX78" fmla="*/ 6052827 w 11904055"/>
              <a:gd name="connsiteY78" fmla="*/ 3602352 h 3602353"/>
              <a:gd name="connsiteX79" fmla="*/ 5191892 w 11904055"/>
              <a:gd name="connsiteY79" fmla="*/ 3602352 h 3602353"/>
              <a:gd name="connsiteX80" fmla="*/ 7842765 w 11904055"/>
              <a:gd name="connsiteY80" fmla="*/ 134328 h 3602353"/>
              <a:gd name="connsiteX81" fmla="*/ 8134781 w 11904055"/>
              <a:gd name="connsiteY81" fmla="*/ 587 h 360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1904055" h="3602353">
                <a:moveTo>
                  <a:pt x="11582341" y="2503750"/>
                </a:moveTo>
                <a:cubicBezTo>
                  <a:pt x="11648102" y="2507602"/>
                  <a:pt x="11713456" y="2530454"/>
                  <a:pt x="11769730" y="2573468"/>
                </a:cubicBezTo>
                <a:cubicBezTo>
                  <a:pt x="11919793" y="2688173"/>
                  <a:pt x="11948456" y="2902810"/>
                  <a:pt x="11833752" y="3052873"/>
                </a:cubicBezTo>
                <a:lnTo>
                  <a:pt x="11413744" y="3602352"/>
                </a:lnTo>
                <a:lnTo>
                  <a:pt x="10552808" y="3602352"/>
                </a:lnTo>
                <a:lnTo>
                  <a:pt x="11290325" y="2637490"/>
                </a:lnTo>
                <a:cubicBezTo>
                  <a:pt x="11362015" y="2543701"/>
                  <a:pt x="11472742" y="2497333"/>
                  <a:pt x="11582341" y="2503750"/>
                </a:cubicBezTo>
                <a:close/>
                <a:moveTo>
                  <a:pt x="10782012" y="2174396"/>
                </a:moveTo>
                <a:cubicBezTo>
                  <a:pt x="10847772" y="2178246"/>
                  <a:pt x="10913126" y="2201099"/>
                  <a:pt x="10969399" y="2244113"/>
                </a:cubicBezTo>
                <a:cubicBezTo>
                  <a:pt x="11119462" y="2358818"/>
                  <a:pt x="11148126" y="2573455"/>
                  <a:pt x="11033422" y="2723518"/>
                </a:cubicBezTo>
                <a:lnTo>
                  <a:pt x="10361662" y="3602352"/>
                </a:lnTo>
                <a:lnTo>
                  <a:pt x="9500727" y="3602352"/>
                </a:lnTo>
                <a:lnTo>
                  <a:pt x="10489995" y="2308135"/>
                </a:lnTo>
                <a:cubicBezTo>
                  <a:pt x="10561685" y="2214346"/>
                  <a:pt x="10672411" y="2167978"/>
                  <a:pt x="10782012" y="2174396"/>
                </a:cubicBezTo>
                <a:close/>
                <a:moveTo>
                  <a:pt x="1691966" y="1637118"/>
                </a:moveTo>
                <a:cubicBezTo>
                  <a:pt x="1757726" y="1640968"/>
                  <a:pt x="1823080" y="1663822"/>
                  <a:pt x="1879354" y="1706836"/>
                </a:cubicBezTo>
                <a:cubicBezTo>
                  <a:pt x="2029417" y="1821540"/>
                  <a:pt x="2058080" y="2036178"/>
                  <a:pt x="1943376" y="2186241"/>
                </a:cubicBezTo>
                <a:lnTo>
                  <a:pt x="860935" y="3602352"/>
                </a:lnTo>
                <a:lnTo>
                  <a:pt x="0" y="3602352"/>
                </a:lnTo>
                <a:lnTo>
                  <a:pt x="0" y="3602351"/>
                </a:lnTo>
                <a:lnTo>
                  <a:pt x="1399949" y="1770858"/>
                </a:lnTo>
                <a:cubicBezTo>
                  <a:pt x="1471639" y="1677069"/>
                  <a:pt x="1582366" y="1630701"/>
                  <a:pt x="1691966" y="1637118"/>
                </a:cubicBezTo>
                <a:close/>
                <a:moveTo>
                  <a:pt x="8108140" y="1412767"/>
                </a:moveTo>
                <a:cubicBezTo>
                  <a:pt x="8173900" y="1416618"/>
                  <a:pt x="8239254" y="1439471"/>
                  <a:pt x="8295528" y="1482484"/>
                </a:cubicBezTo>
                <a:cubicBezTo>
                  <a:pt x="8445591" y="1597188"/>
                  <a:pt x="8474254" y="1811827"/>
                  <a:pt x="8359550" y="1961890"/>
                </a:cubicBezTo>
                <a:lnTo>
                  <a:pt x="7105620" y="3602352"/>
                </a:lnTo>
                <a:lnTo>
                  <a:pt x="6244685" y="3602352"/>
                </a:lnTo>
                <a:lnTo>
                  <a:pt x="7816123" y="1546506"/>
                </a:lnTo>
                <a:cubicBezTo>
                  <a:pt x="7887814" y="1452716"/>
                  <a:pt x="7998540" y="1406349"/>
                  <a:pt x="8108140" y="1412767"/>
                </a:cubicBezTo>
                <a:close/>
                <a:moveTo>
                  <a:pt x="9385014" y="1161427"/>
                </a:moveTo>
                <a:cubicBezTo>
                  <a:pt x="9450774" y="1165277"/>
                  <a:pt x="9516128" y="1188130"/>
                  <a:pt x="9572402" y="1231145"/>
                </a:cubicBezTo>
                <a:cubicBezTo>
                  <a:pt x="9722465" y="1345849"/>
                  <a:pt x="9751129" y="1560486"/>
                  <a:pt x="9636423" y="1710549"/>
                </a:cubicBezTo>
                <a:lnTo>
                  <a:pt x="8190375" y="3602352"/>
                </a:lnTo>
                <a:lnTo>
                  <a:pt x="7329441" y="3602352"/>
                </a:lnTo>
                <a:lnTo>
                  <a:pt x="9092997" y="1295167"/>
                </a:lnTo>
                <a:cubicBezTo>
                  <a:pt x="9164687" y="1201377"/>
                  <a:pt x="9275414" y="1155009"/>
                  <a:pt x="9385014" y="1161427"/>
                </a:cubicBezTo>
                <a:close/>
                <a:moveTo>
                  <a:pt x="3104652" y="1140248"/>
                </a:moveTo>
                <a:cubicBezTo>
                  <a:pt x="3170412" y="1144098"/>
                  <a:pt x="3235766" y="1166952"/>
                  <a:pt x="3292040" y="1209966"/>
                </a:cubicBezTo>
                <a:cubicBezTo>
                  <a:pt x="3442103" y="1324671"/>
                  <a:pt x="3470767" y="1539308"/>
                  <a:pt x="3356063" y="1689371"/>
                </a:cubicBezTo>
                <a:lnTo>
                  <a:pt x="1893826" y="3602352"/>
                </a:lnTo>
                <a:lnTo>
                  <a:pt x="1032889" y="3602352"/>
                </a:lnTo>
                <a:lnTo>
                  <a:pt x="2812635" y="1273988"/>
                </a:lnTo>
                <a:cubicBezTo>
                  <a:pt x="2884326" y="1180199"/>
                  <a:pt x="2995052" y="1133831"/>
                  <a:pt x="3104652" y="1140248"/>
                </a:cubicBezTo>
                <a:close/>
                <a:moveTo>
                  <a:pt x="10527184" y="1087492"/>
                </a:moveTo>
                <a:cubicBezTo>
                  <a:pt x="10592944" y="1091342"/>
                  <a:pt x="10658298" y="1114195"/>
                  <a:pt x="10714572" y="1157209"/>
                </a:cubicBezTo>
                <a:cubicBezTo>
                  <a:pt x="10864635" y="1271913"/>
                  <a:pt x="10893299" y="1486551"/>
                  <a:pt x="10778593" y="1636614"/>
                </a:cubicBezTo>
                <a:lnTo>
                  <a:pt x="9276031" y="3602352"/>
                </a:lnTo>
                <a:lnTo>
                  <a:pt x="8415095" y="3602352"/>
                </a:lnTo>
                <a:lnTo>
                  <a:pt x="10235167" y="1221231"/>
                </a:lnTo>
                <a:cubicBezTo>
                  <a:pt x="10306857" y="1127442"/>
                  <a:pt x="10417583" y="1081074"/>
                  <a:pt x="10527184" y="1087492"/>
                </a:cubicBezTo>
                <a:close/>
                <a:moveTo>
                  <a:pt x="4425492" y="821528"/>
                </a:moveTo>
                <a:cubicBezTo>
                  <a:pt x="4491251" y="825379"/>
                  <a:pt x="4556607" y="848231"/>
                  <a:pt x="4612880" y="891246"/>
                </a:cubicBezTo>
                <a:cubicBezTo>
                  <a:pt x="4762943" y="1005950"/>
                  <a:pt x="4791607" y="1220588"/>
                  <a:pt x="4676903" y="1370650"/>
                </a:cubicBezTo>
                <a:lnTo>
                  <a:pt x="2971045" y="3602352"/>
                </a:lnTo>
                <a:lnTo>
                  <a:pt x="2228075" y="3602352"/>
                </a:lnTo>
                <a:lnTo>
                  <a:pt x="2235176" y="3482988"/>
                </a:lnTo>
                <a:cubicBezTo>
                  <a:pt x="2246274" y="3439971"/>
                  <a:pt x="2265990" y="3398420"/>
                  <a:pt x="2294666" y="3360904"/>
                </a:cubicBezTo>
                <a:lnTo>
                  <a:pt x="4133476" y="955268"/>
                </a:lnTo>
                <a:cubicBezTo>
                  <a:pt x="4205166" y="861479"/>
                  <a:pt x="4315892" y="815111"/>
                  <a:pt x="4425492" y="821528"/>
                </a:cubicBezTo>
                <a:close/>
                <a:moveTo>
                  <a:pt x="5787281" y="372647"/>
                </a:moveTo>
                <a:cubicBezTo>
                  <a:pt x="5853041" y="376498"/>
                  <a:pt x="5918396" y="399351"/>
                  <a:pt x="5974669" y="442365"/>
                </a:cubicBezTo>
                <a:cubicBezTo>
                  <a:pt x="6124732" y="557070"/>
                  <a:pt x="6153396" y="771707"/>
                  <a:pt x="6038692" y="921770"/>
                </a:cubicBezTo>
                <a:lnTo>
                  <a:pt x="3989720" y="3602352"/>
                </a:lnTo>
                <a:lnTo>
                  <a:pt x="3227852" y="3602353"/>
                </a:lnTo>
                <a:lnTo>
                  <a:pt x="3233358" y="3509800"/>
                </a:lnTo>
                <a:cubicBezTo>
                  <a:pt x="3244456" y="3466782"/>
                  <a:pt x="3264173" y="3425231"/>
                  <a:pt x="3292848" y="3387715"/>
                </a:cubicBezTo>
                <a:lnTo>
                  <a:pt x="5495264" y="506388"/>
                </a:lnTo>
                <a:cubicBezTo>
                  <a:pt x="5566956" y="412598"/>
                  <a:pt x="5677682" y="366230"/>
                  <a:pt x="5787281" y="372647"/>
                </a:cubicBezTo>
                <a:close/>
                <a:moveTo>
                  <a:pt x="6896315" y="289347"/>
                </a:moveTo>
                <a:cubicBezTo>
                  <a:pt x="6962075" y="293197"/>
                  <a:pt x="7027430" y="316050"/>
                  <a:pt x="7083704" y="359064"/>
                </a:cubicBezTo>
                <a:cubicBezTo>
                  <a:pt x="7233766" y="473768"/>
                  <a:pt x="7262430" y="688406"/>
                  <a:pt x="7147725" y="838469"/>
                </a:cubicBezTo>
                <a:lnTo>
                  <a:pt x="5035081" y="3602353"/>
                </a:lnTo>
                <a:lnTo>
                  <a:pt x="4174147" y="3602352"/>
                </a:lnTo>
                <a:lnTo>
                  <a:pt x="6604298" y="423088"/>
                </a:lnTo>
                <a:cubicBezTo>
                  <a:pt x="6675989" y="329298"/>
                  <a:pt x="6786715" y="282930"/>
                  <a:pt x="6896315" y="289347"/>
                </a:cubicBezTo>
                <a:close/>
                <a:moveTo>
                  <a:pt x="8134781" y="587"/>
                </a:moveTo>
                <a:cubicBezTo>
                  <a:pt x="8200542" y="4437"/>
                  <a:pt x="8265896" y="27291"/>
                  <a:pt x="8322169" y="70304"/>
                </a:cubicBezTo>
                <a:cubicBezTo>
                  <a:pt x="8472232" y="185009"/>
                  <a:pt x="8500896" y="399647"/>
                  <a:pt x="8386192" y="549710"/>
                </a:cubicBezTo>
                <a:lnTo>
                  <a:pt x="6052827" y="3602352"/>
                </a:lnTo>
                <a:lnTo>
                  <a:pt x="5191892" y="3602352"/>
                </a:lnTo>
                <a:lnTo>
                  <a:pt x="7842765" y="134328"/>
                </a:lnTo>
                <a:cubicBezTo>
                  <a:pt x="7914455" y="40538"/>
                  <a:pt x="8025182" y="-5830"/>
                  <a:pt x="8134781" y="5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78855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C36B5625-4D88-42D3-9A62-06A42DE373E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10532" y="426508"/>
            <a:ext cx="8712968" cy="2908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7153C7A0-0C54-4119-87A3-B0DD3FB94062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43896" y="2726829"/>
            <a:ext cx="16211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97464E1D-B27A-42E5-9C22-F6F45E54F7D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721351" y="2726829"/>
            <a:ext cx="16211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="" xmlns:a16="http://schemas.microsoft.com/office/drawing/2014/main" id="{E2C49E2F-3AC8-45AD-AFA7-5C62B4990440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4798804" y="2726829"/>
            <a:ext cx="16211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="" xmlns:a16="http://schemas.microsoft.com/office/drawing/2014/main" id="{F0D3850A-2D9D-4730-9232-9938FFE84F37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6876258" y="2726829"/>
            <a:ext cx="1621132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9" name="그룹 63">
            <a:extLst>
              <a:ext uri="{FF2B5EF4-FFF2-40B4-BE49-F238E27FC236}">
                <a16:creationId xmlns="" xmlns:a16="http://schemas.microsoft.com/office/drawing/2014/main" id="{1D2BDBC2-E2A8-4027-9D79-B4D34418B138}"/>
              </a:ext>
            </a:extLst>
          </p:cNvPr>
          <p:cNvGrpSpPr/>
          <p:nvPr userDrawn="1"/>
        </p:nvGrpSpPr>
        <p:grpSpPr>
          <a:xfrm>
            <a:off x="686024" y="4956795"/>
            <a:ext cx="1536923" cy="144016"/>
            <a:chOff x="518969" y="4794870"/>
            <a:chExt cx="1679267" cy="144016"/>
          </a:xfrm>
        </p:grpSpPr>
        <p:sp>
          <p:nvSpPr>
            <p:cNvPr id="10" name="Rectangle 35">
              <a:extLst>
                <a:ext uri="{FF2B5EF4-FFF2-40B4-BE49-F238E27FC236}">
                  <a16:creationId xmlns="" xmlns:a16="http://schemas.microsoft.com/office/drawing/2014/main" id="{EBD5D1FD-809D-4F07-ACF1-F72D2B43E7DE}"/>
                </a:ext>
              </a:extLst>
            </p:cNvPr>
            <p:cNvSpPr/>
            <p:nvPr/>
          </p:nvSpPr>
          <p:spPr>
            <a:xfrm>
              <a:off x="518969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1" name="Rectangle 36">
              <a:extLst>
                <a:ext uri="{FF2B5EF4-FFF2-40B4-BE49-F238E27FC236}">
                  <a16:creationId xmlns="" xmlns:a16="http://schemas.microsoft.com/office/drawing/2014/main" id="{CCDE0A54-7CD0-465A-8724-BF500CE0E346}"/>
                </a:ext>
              </a:extLst>
            </p:cNvPr>
            <p:cNvSpPr/>
            <p:nvPr/>
          </p:nvSpPr>
          <p:spPr>
            <a:xfrm>
              <a:off x="796605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37">
              <a:extLst>
                <a:ext uri="{FF2B5EF4-FFF2-40B4-BE49-F238E27FC236}">
                  <a16:creationId xmlns="" xmlns:a16="http://schemas.microsoft.com/office/drawing/2014/main" id="{C9F39304-2EDF-4125-8B3C-362943F2D157}"/>
                </a:ext>
              </a:extLst>
            </p:cNvPr>
            <p:cNvSpPr/>
            <p:nvPr/>
          </p:nvSpPr>
          <p:spPr>
            <a:xfrm>
              <a:off x="1076390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3" name="Rectangle 38">
              <a:extLst>
                <a:ext uri="{FF2B5EF4-FFF2-40B4-BE49-F238E27FC236}">
                  <a16:creationId xmlns="" xmlns:a16="http://schemas.microsoft.com/office/drawing/2014/main" id="{85A6431A-6BD3-45AF-98EA-F028F93F0792}"/>
                </a:ext>
              </a:extLst>
            </p:cNvPr>
            <p:cNvSpPr/>
            <p:nvPr/>
          </p:nvSpPr>
          <p:spPr>
            <a:xfrm>
              <a:off x="1358024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4" name="Rectangle 39">
              <a:extLst>
                <a:ext uri="{FF2B5EF4-FFF2-40B4-BE49-F238E27FC236}">
                  <a16:creationId xmlns="" xmlns:a16="http://schemas.microsoft.com/office/drawing/2014/main" id="{5A299CA9-14A8-4767-9138-C97F10CD6C4D}"/>
                </a:ext>
              </a:extLst>
            </p:cNvPr>
            <p:cNvSpPr/>
            <p:nvPr/>
          </p:nvSpPr>
          <p:spPr>
            <a:xfrm>
              <a:off x="1637808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5" name="Rectangle 40">
              <a:extLst>
                <a:ext uri="{FF2B5EF4-FFF2-40B4-BE49-F238E27FC236}">
                  <a16:creationId xmlns="" xmlns:a16="http://schemas.microsoft.com/office/drawing/2014/main" id="{62CF1983-EC73-49C2-9A61-F7A7BAD22867}"/>
                </a:ext>
              </a:extLst>
            </p:cNvPr>
            <p:cNvSpPr/>
            <p:nvPr/>
          </p:nvSpPr>
          <p:spPr>
            <a:xfrm>
              <a:off x="1916800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16" name="그룹 70">
            <a:extLst>
              <a:ext uri="{FF2B5EF4-FFF2-40B4-BE49-F238E27FC236}">
                <a16:creationId xmlns="" xmlns:a16="http://schemas.microsoft.com/office/drawing/2014/main" id="{0B39C8FD-F998-4899-8BAC-55CF1582EFD7}"/>
              </a:ext>
            </a:extLst>
          </p:cNvPr>
          <p:cNvGrpSpPr/>
          <p:nvPr userDrawn="1"/>
        </p:nvGrpSpPr>
        <p:grpSpPr>
          <a:xfrm>
            <a:off x="2763479" y="4956795"/>
            <a:ext cx="1536923" cy="144016"/>
            <a:chOff x="2655206" y="4794870"/>
            <a:chExt cx="1679267" cy="144016"/>
          </a:xfrm>
        </p:grpSpPr>
        <p:sp>
          <p:nvSpPr>
            <p:cNvPr id="17" name="Rectangle 42">
              <a:extLst>
                <a:ext uri="{FF2B5EF4-FFF2-40B4-BE49-F238E27FC236}">
                  <a16:creationId xmlns="" xmlns:a16="http://schemas.microsoft.com/office/drawing/2014/main" id="{07C59967-7EEF-475A-A0C3-F3D281D48832}"/>
                </a:ext>
              </a:extLst>
            </p:cNvPr>
            <p:cNvSpPr/>
            <p:nvPr/>
          </p:nvSpPr>
          <p:spPr>
            <a:xfrm>
              <a:off x="2655206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8" name="Rectangle 43">
              <a:extLst>
                <a:ext uri="{FF2B5EF4-FFF2-40B4-BE49-F238E27FC236}">
                  <a16:creationId xmlns="" xmlns:a16="http://schemas.microsoft.com/office/drawing/2014/main" id="{EA9B3081-48A3-4CBD-B953-22B9C133974D}"/>
                </a:ext>
              </a:extLst>
            </p:cNvPr>
            <p:cNvSpPr/>
            <p:nvPr/>
          </p:nvSpPr>
          <p:spPr>
            <a:xfrm>
              <a:off x="2932842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9" name="Rectangle 44">
              <a:extLst>
                <a:ext uri="{FF2B5EF4-FFF2-40B4-BE49-F238E27FC236}">
                  <a16:creationId xmlns="" xmlns:a16="http://schemas.microsoft.com/office/drawing/2014/main" id="{878DF5CC-A574-4EA1-B8A3-9303138BCA6C}"/>
                </a:ext>
              </a:extLst>
            </p:cNvPr>
            <p:cNvSpPr/>
            <p:nvPr/>
          </p:nvSpPr>
          <p:spPr>
            <a:xfrm>
              <a:off x="3212627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0" name="Rectangle 45">
              <a:extLst>
                <a:ext uri="{FF2B5EF4-FFF2-40B4-BE49-F238E27FC236}">
                  <a16:creationId xmlns="" xmlns:a16="http://schemas.microsoft.com/office/drawing/2014/main" id="{7BF9EA54-CF5F-4B48-AA40-F7285E266457}"/>
                </a:ext>
              </a:extLst>
            </p:cNvPr>
            <p:cNvSpPr/>
            <p:nvPr/>
          </p:nvSpPr>
          <p:spPr>
            <a:xfrm>
              <a:off x="3494261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1" name="Rectangle 46">
              <a:extLst>
                <a:ext uri="{FF2B5EF4-FFF2-40B4-BE49-F238E27FC236}">
                  <a16:creationId xmlns="" xmlns:a16="http://schemas.microsoft.com/office/drawing/2014/main" id="{0D6AC55F-66E6-43BE-AD34-D2CE25057850}"/>
                </a:ext>
              </a:extLst>
            </p:cNvPr>
            <p:cNvSpPr/>
            <p:nvPr/>
          </p:nvSpPr>
          <p:spPr>
            <a:xfrm>
              <a:off x="3774045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3" name="Rectangle 47">
              <a:extLst>
                <a:ext uri="{FF2B5EF4-FFF2-40B4-BE49-F238E27FC236}">
                  <a16:creationId xmlns="" xmlns:a16="http://schemas.microsoft.com/office/drawing/2014/main" id="{085EF55D-29D1-478A-AA43-CC611ACD9C17}"/>
                </a:ext>
              </a:extLst>
            </p:cNvPr>
            <p:cNvSpPr/>
            <p:nvPr/>
          </p:nvSpPr>
          <p:spPr>
            <a:xfrm>
              <a:off x="4053037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4" name="그룹 77">
            <a:extLst>
              <a:ext uri="{FF2B5EF4-FFF2-40B4-BE49-F238E27FC236}">
                <a16:creationId xmlns="" xmlns:a16="http://schemas.microsoft.com/office/drawing/2014/main" id="{328E412B-60FD-4EE0-ADAD-9E120C2B513E}"/>
              </a:ext>
            </a:extLst>
          </p:cNvPr>
          <p:cNvGrpSpPr/>
          <p:nvPr userDrawn="1"/>
        </p:nvGrpSpPr>
        <p:grpSpPr>
          <a:xfrm>
            <a:off x="4840908" y="4956795"/>
            <a:ext cx="1536923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="" xmlns:a16="http://schemas.microsoft.com/office/drawing/2014/main" id="{1144F186-44E5-413B-B6A8-13DF17FF4F44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="" xmlns:a16="http://schemas.microsoft.com/office/drawing/2014/main" id="{02D13988-A6A5-4440-958D-E75AA4E8F792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="" xmlns:a16="http://schemas.microsoft.com/office/drawing/2014/main" id="{5DFF077B-B26D-416D-B5ED-85D54AB19099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="" xmlns:a16="http://schemas.microsoft.com/office/drawing/2014/main" id="{1CE50BEA-EADF-4C13-AF83-51B0D770B80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="" xmlns:a16="http://schemas.microsoft.com/office/drawing/2014/main" id="{DEEA8899-AD34-4DF2-99E6-9C19AB659DAA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="" xmlns:a16="http://schemas.microsoft.com/office/drawing/2014/main" id="{E5CC6944-65F2-4050-BDC4-C613DCEC7205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31" name="그룹 84">
            <a:extLst>
              <a:ext uri="{FF2B5EF4-FFF2-40B4-BE49-F238E27FC236}">
                <a16:creationId xmlns="" xmlns:a16="http://schemas.microsoft.com/office/drawing/2014/main" id="{F06700BF-C08E-489C-8809-23241A4577CB}"/>
              </a:ext>
            </a:extLst>
          </p:cNvPr>
          <p:cNvGrpSpPr/>
          <p:nvPr userDrawn="1"/>
        </p:nvGrpSpPr>
        <p:grpSpPr>
          <a:xfrm>
            <a:off x="6918387" y="4956795"/>
            <a:ext cx="1536923" cy="144016"/>
            <a:chOff x="6927681" y="4794870"/>
            <a:chExt cx="1679267" cy="144016"/>
          </a:xfrm>
        </p:grpSpPr>
        <p:sp>
          <p:nvSpPr>
            <p:cNvPr id="32" name="Rectangle 57">
              <a:extLst>
                <a:ext uri="{FF2B5EF4-FFF2-40B4-BE49-F238E27FC236}">
                  <a16:creationId xmlns="" xmlns:a16="http://schemas.microsoft.com/office/drawing/2014/main" id="{EAC41B5C-CC10-4816-B97C-A1586CDC4797}"/>
                </a:ext>
              </a:extLst>
            </p:cNvPr>
            <p:cNvSpPr/>
            <p:nvPr/>
          </p:nvSpPr>
          <p:spPr>
            <a:xfrm>
              <a:off x="6927681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3" name="Rectangle 58">
              <a:extLst>
                <a:ext uri="{FF2B5EF4-FFF2-40B4-BE49-F238E27FC236}">
                  <a16:creationId xmlns="" xmlns:a16="http://schemas.microsoft.com/office/drawing/2014/main" id="{84ACC653-F136-456E-A8AE-7A3E4CDAB103}"/>
                </a:ext>
              </a:extLst>
            </p:cNvPr>
            <p:cNvSpPr/>
            <p:nvPr/>
          </p:nvSpPr>
          <p:spPr>
            <a:xfrm>
              <a:off x="7205317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4" name="Rectangle 59">
              <a:extLst>
                <a:ext uri="{FF2B5EF4-FFF2-40B4-BE49-F238E27FC236}">
                  <a16:creationId xmlns="" xmlns:a16="http://schemas.microsoft.com/office/drawing/2014/main" id="{3548B493-8BCC-4C81-B406-DE072987B035}"/>
                </a:ext>
              </a:extLst>
            </p:cNvPr>
            <p:cNvSpPr/>
            <p:nvPr/>
          </p:nvSpPr>
          <p:spPr>
            <a:xfrm>
              <a:off x="7485102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5" name="Rectangle 60">
              <a:extLst>
                <a:ext uri="{FF2B5EF4-FFF2-40B4-BE49-F238E27FC236}">
                  <a16:creationId xmlns="" xmlns:a16="http://schemas.microsoft.com/office/drawing/2014/main" id="{98B7CB0B-2E7A-40CE-A124-54135B3B85B5}"/>
                </a:ext>
              </a:extLst>
            </p:cNvPr>
            <p:cNvSpPr/>
            <p:nvPr/>
          </p:nvSpPr>
          <p:spPr>
            <a:xfrm>
              <a:off x="7766736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6" name="Rectangle 61">
              <a:extLst>
                <a:ext uri="{FF2B5EF4-FFF2-40B4-BE49-F238E27FC236}">
                  <a16:creationId xmlns="" xmlns:a16="http://schemas.microsoft.com/office/drawing/2014/main" id="{95CB2A06-35B5-4E13-9ECF-4C75E735451F}"/>
                </a:ext>
              </a:extLst>
            </p:cNvPr>
            <p:cNvSpPr/>
            <p:nvPr/>
          </p:nvSpPr>
          <p:spPr>
            <a:xfrm>
              <a:off x="8046520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7" name="Rectangle 62">
              <a:extLst>
                <a:ext uri="{FF2B5EF4-FFF2-40B4-BE49-F238E27FC236}">
                  <a16:creationId xmlns="" xmlns:a16="http://schemas.microsoft.com/office/drawing/2014/main" id="{F4255189-55CE-494C-A1E3-E47DB93AD237}"/>
                </a:ext>
              </a:extLst>
            </p:cNvPr>
            <p:cNvSpPr/>
            <p:nvPr/>
          </p:nvSpPr>
          <p:spPr>
            <a:xfrm>
              <a:off x="8325512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281322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2512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12349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30" y="1131606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9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77" y="1362317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529490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12746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08468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234891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508788"/>
            <a:ext cx="849694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2411015"/>
            <a:ext cx="8496944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3" y="0"/>
            <a:ext cx="7524328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1316782"/>
            <a:ext cx="6912768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2218995"/>
            <a:ext cx="6912768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0075" y="1190967"/>
            <a:ext cx="4366800" cy="9212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20075" y="2258909"/>
            <a:ext cx="4366800" cy="400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8FAD9B58-DA6E-1044-BFCB-5D55F2E5233E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C0581C72-7EA1-4B4F-A7EB-3984AC6AEC1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511"/>
            <a:ext cx="77724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7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2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2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5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5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4585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5935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78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7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3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15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82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83"/>
            <a:ext cx="20574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83"/>
            <a:ext cx="60198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508"/>
            <a:ext cx="77724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7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2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2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5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5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4585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5935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75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5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3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15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82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83"/>
            <a:ext cx="20574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83"/>
            <a:ext cx="60198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507"/>
            <a:ext cx="77724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7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1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5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5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4585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5935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74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3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3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15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82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83"/>
            <a:ext cx="20574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83"/>
            <a:ext cx="60198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505"/>
            <a:ext cx="77724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7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1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5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5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4585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5935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7307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435103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15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82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83"/>
            <a:ext cx="20574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83"/>
            <a:ext cx="60198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508788"/>
            <a:ext cx="849694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2411015"/>
            <a:ext cx="8496944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3" y="0"/>
            <a:ext cx="7524328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1316782"/>
            <a:ext cx="6912768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2218995"/>
            <a:ext cx="6912768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0075" y="1190967"/>
            <a:ext cx="4366800" cy="9212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20075" y="2258909"/>
            <a:ext cx="4366800" cy="400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8FAD9B58-DA6E-1044-BFCB-5D55F2E5233E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C0581C72-7EA1-4B4F-A7EB-3984AC6AEC1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505"/>
            <a:ext cx="77724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7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1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5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5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4585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5935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7307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435103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15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82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83"/>
            <a:ext cx="20574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83"/>
            <a:ext cx="60198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508788"/>
            <a:ext cx="849694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2411015"/>
            <a:ext cx="8496944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3" y="0"/>
            <a:ext cx="7524328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1316782"/>
            <a:ext cx="6912768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2218995"/>
            <a:ext cx="6912768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altLang="ko-KR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0075" y="1190967"/>
            <a:ext cx="4366800" cy="9212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20075" y="2258909"/>
            <a:ext cx="4366800" cy="400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8FAD9B58-DA6E-1044-BFCB-5D55F2E5233E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C0581C72-7EA1-4B4F-A7EB-3984AC6AEC1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504"/>
            <a:ext cx="7772400" cy="14689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7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10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5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5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4585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5935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71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3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15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82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83"/>
            <a:ext cx="2057400" cy="585046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83"/>
            <a:ext cx="6019800" cy="585046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0075" y="1190967"/>
            <a:ext cx="4366800" cy="9212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20075" y="2258909"/>
            <a:ext cx="4366800" cy="400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8FAD9B58-DA6E-1044-BFCB-5D55F2E5233E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C0581C72-7EA1-4B4F-A7EB-3984AC6AEC1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31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31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31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7">
            <a:extLst>
              <a:ext uri="{FF2B5EF4-FFF2-40B4-BE49-F238E27FC236}">
                <a16:creationId xmlns="" xmlns:a16="http://schemas.microsoft.com/office/drawing/2014/main" id="{E81299D6-8AE9-46FC-B5BE-5AD543758D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27752" y="2174423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5" name="Picture Placeholder 27">
            <a:extLst>
              <a:ext uri="{FF2B5EF4-FFF2-40B4-BE49-F238E27FC236}">
                <a16:creationId xmlns="" xmlns:a16="http://schemas.microsoft.com/office/drawing/2014/main" id="{D1ABEA86-938E-4CE0-9392-807AB7E71F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27752" y="4360291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6" name="Picture Placeholder 27">
            <a:extLst>
              <a:ext uri="{FF2B5EF4-FFF2-40B4-BE49-F238E27FC236}">
                <a16:creationId xmlns="" xmlns:a16="http://schemas.microsoft.com/office/drawing/2014/main" id="{AB8E6650-9798-496B-A341-D82EE06103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97442" y="2174423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noProof="0" dirty="0"/>
          </a:p>
        </p:txBody>
      </p:sp>
      <p:sp>
        <p:nvSpPr>
          <p:cNvPr id="7" name="Picture Placeholder 27">
            <a:extLst>
              <a:ext uri="{FF2B5EF4-FFF2-40B4-BE49-F238E27FC236}">
                <a16:creationId xmlns="" xmlns:a16="http://schemas.microsoft.com/office/drawing/2014/main" id="{A2BF8B38-9CDE-4FA4-BEBF-2098F1B76A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97442" y="4360291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8" name="Picture Placeholder 27">
            <a:extLst>
              <a:ext uri="{FF2B5EF4-FFF2-40B4-BE49-F238E27FC236}">
                <a16:creationId xmlns="" xmlns:a16="http://schemas.microsoft.com/office/drawing/2014/main" id="{ED24B512-6D0F-4C7E-B16A-1FC918238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61387" y="2862813"/>
            <a:ext cx="1620000" cy="21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5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D4DDBED3-725B-4B1F-B148-EC667C3F262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6382093" y="2348880"/>
            <a:ext cx="2762859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A9C149B-011B-4621-A8F2-EB7B0444315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673599" y="2706239"/>
            <a:ext cx="1254388" cy="2652021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  <a:gd name="connsiteX0" fmla="*/ 0 w 1672517"/>
              <a:gd name="connsiteY0" fmla="*/ 0 h 2642293"/>
              <a:gd name="connsiteX1" fmla="*/ 1523565 w 1672517"/>
              <a:gd name="connsiteY1" fmla="*/ 45733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42293"/>
              <a:gd name="connsiteX1" fmla="*/ 1523565 w 1672517"/>
              <a:gd name="connsiteY1" fmla="*/ 16550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52021"/>
              <a:gd name="connsiteX1" fmla="*/ 1523565 w 1672517"/>
              <a:gd name="connsiteY1" fmla="*/ 16550 h 2652021"/>
              <a:gd name="connsiteX2" fmla="*/ 1672517 w 1672517"/>
              <a:gd name="connsiteY2" fmla="*/ 2609194 h 2652021"/>
              <a:gd name="connsiteX3" fmla="*/ 161364 w 1672517"/>
              <a:gd name="connsiteY3" fmla="*/ 2652021 h 2652021"/>
              <a:gd name="connsiteX4" fmla="*/ 0 w 1672517"/>
              <a:gd name="connsiteY4" fmla="*/ 0 h 26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52021">
                <a:moveTo>
                  <a:pt x="0" y="0"/>
                </a:moveTo>
                <a:lnTo>
                  <a:pt x="1523565" y="16550"/>
                </a:lnTo>
                <a:lnTo>
                  <a:pt x="1672517" y="2609194"/>
                </a:lnTo>
                <a:lnTo>
                  <a:pt x="161364" y="265202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="" xmlns:a16="http://schemas.microsoft.com/office/drawing/2014/main" id="{ED990833-0CBB-4C78-8706-0571A6D34C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31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="" xmlns:a16="http://schemas.microsoft.com/office/drawing/2014/main" id="{58E349F4-7582-48A8-86E1-CA75B470B38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4" y="0"/>
            <a:ext cx="9143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73150" y="-8357"/>
            <a:ext cx="2880000" cy="68663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ight Triangle 7"/>
          <p:cNvSpPr/>
          <p:nvPr userDrawn="1"/>
        </p:nvSpPr>
        <p:spPr>
          <a:xfrm rot="5400000">
            <a:off x="0" y="0"/>
            <a:ext cx="828000" cy="82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6334132" y="0"/>
            <a:ext cx="28098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8391432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C56809D4-139D-46A4-95D4-28A24193D00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67625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512B8526-6395-40A2-9FBE-B930B478136A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85106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="" xmlns:a16="http://schemas.microsoft.com/office/drawing/2014/main" id="{382E9E28-B05C-40A5-AA83-1BD424FE702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415423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="" xmlns:a16="http://schemas.microsoft.com/office/drawing/2014/main" id="{5AC1333C-DE5D-4D51-8B20-FC7CB2F763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31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408225" y="553701"/>
            <a:ext cx="2540554" cy="2808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048681" y="3488723"/>
            <a:ext cx="2540554" cy="28086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D96107BE-A57B-43A2-8162-9CC825B80B47}"/>
              </a:ext>
            </a:extLst>
          </p:cNvPr>
          <p:cNvSpPr/>
          <p:nvPr userDrawn="1"/>
        </p:nvSpPr>
        <p:spPr>
          <a:xfrm>
            <a:off x="6048681" y="553701"/>
            <a:ext cx="2540554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B278EEC4-D011-4897-80FB-FEE45D61C9CB}"/>
              </a:ext>
            </a:extLst>
          </p:cNvPr>
          <p:cNvSpPr/>
          <p:nvPr userDrawn="1"/>
        </p:nvSpPr>
        <p:spPr>
          <a:xfrm>
            <a:off x="3408225" y="3489035"/>
            <a:ext cx="2540554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2017046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2504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77605854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12348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20" y="1131596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3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65" y="1362309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529490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12746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08460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234891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25605" y="1260376"/>
            <a:ext cx="3780000" cy="5040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9541" y="548680"/>
            <a:ext cx="3780000" cy="50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697710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61199" y="540000"/>
            <a:ext cx="2901884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261199" y="3696780"/>
            <a:ext cx="2901884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340002" y="1023552"/>
            <a:ext cx="2241000" cy="38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8100108" y="396000"/>
            <a:ext cx="900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188243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288"/>
            <a:ext cx="91440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altLang="ko-KR" dirty="0" smtClean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DF8C5CDB-1AEF-4522-8EAF-CE1F4E5D863E}" type="datetimeFigureOut">
              <a:rPr lang="ko-KR" altLang="en-US" smtClean="0"/>
              <a:t>23-06-20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7">
            <a:extLst>
              <a:ext uri="{FF2B5EF4-FFF2-40B4-BE49-F238E27FC236}">
                <a16:creationId xmlns="" xmlns:a16="http://schemas.microsoft.com/office/drawing/2014/main" id="{E81299D6-8AE9-46FC-B5BE-5AD543758D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27752" y="2174423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5" name="Picture Placeholder 27">
            <a:extLst>
              <a:ext uri="{FF2B5EF4-FFF2-40B4-BE49-F238E27FC236}">
                <a16:creationId xmlns="" xmlns:a16="http://schemas.microsoft.com/office/drawing/2014/main" id="{D1ABEA86-938E-4CE0-9392-807AB7E71F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27752" y="4360291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6" name="Picture Placeholder 27">
            <a:extLst>
              <a:ext uri="{FF2B5EF4-FFF2-40B4-BE49-F238E27FC236}">
                <a16:creationId xmlns="" xmlns:a16="http://schemas.microsoft.com/office/drawing/2014/main" id="{AB8E6650-9798-496B-A341-D82EE06103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97442" y="2174423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noProof="0" dirty="0"/>
          </a:p>
        </p:txBody>
      </p:sp>
      <p:sp>
        <p:nvSpPr>
          <p:cNvPr id="7" name="Picture Placeholder 27">
            <a:extLst>
              <a:ext uri="{FF2B5EF4-FFF2-40B4-BE49-F238E27FC236}">
                <a16:creationId xmlns="" xmlns:a16="http://schemas.microsoft.com/office/drawing/2014/main" id="{A2BF8B38-9CDE-4FA4-BEBF-2098F1B76A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97442" y="4360291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8" name="Picture Placeholder 27">
            <a:extLst>
              <a:ext uri="{FF2B5EF4-FFF2-40B4-BE49-F238E27FC236}">
                <a16:creationId xmlns="" xmlns:a16="http://schemas.microsoft.com/office/drawing/2014/main" id="{ED24B512-6D0F-4C7E-B16A-1FC918238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61387" y="2862813"/>
            <a:ext cx="1620000" cy="21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5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D4DDBED3-725B-4B1F-B148-EC667C3F262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6382093" y="2348880"/>
            <a:ext cx="2762859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A9C149B-011B-4621-A8F2-EB7B0444315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673599" y="2706239"/>
            <a:ext cx="1254388" cy="2652021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  <a:gd name="connsiteX0" fmla="*/ 0 w 1672517"/>
              <a:gd name="connsiteY0" fmla="*/ 0 h 2642293"/>
              <a:gd name="connsiteX1" fmla="*/ 1523565 w 1672517"/>
              <a:gd name="connsiteY1" fmla="*/ 45733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42293"/>
              <a:gd name="connsiteX1" fmla="*/ 1523565 w 1672517"/>
              <a:gd name="connsiteY1" fmla="*/ 16550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52021"/>
              <a:gd name="connsiteX1" fmla="*/ 1523565 w 1672517"/>
              <a:gd name="connsiteY1" fmla="*/ 16550 h 2652021"/>
              <a:gd name="connsiteX2" fmla="*/ 1672517 w 1672517"/>
              <a:gd name="connsiteY2" fmla="*/ 2609194 h 2652021"/>
              <a:gd name="connsiteX3" fmla="*/ 161364 w 1672517"/>
              <a:gd name="connsiteY3" fmla="*/ 2652021 h 2652021"/>
              <a:gd name="connsiteX4" fmla="*/ 0 w 1672517"/>
              <a:gd name="connsiteY4" fmla="*/ 0 h 26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52021">
                <a:moveTo>
                  <a:pt x="0" y="0"/>
                </a:moveTo>
                <a:lnTo>
                  <a:pt x="1523565" y="16550"/>
                </a:lnTo>
                <a:lnTo>
                  <a:pt x="1672517" y="2609194"/>
                </a:lnTo>
                <a:lnTo>
                  <a:pt x="161364" y="265202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="" xmlns:a16="http://schemas.microsoft.com/office/drawing/2014/main" id="{ED990833-0CBB-4C78-8706-0571A6D34C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="" xmlns:a16="http://schemas.microsoft.com/office/drawing/2014/main" id="{58E349F4-7582-48A8-86E1-CA75B470B38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3" y="0"/>
            <a:ext cx="9143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73150" y="-8357"/>
            <a:ext cx="2880000" cy="68663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ight Triangle 7"/>
          <p:cNvSpPr/>
          <p:nvPr userDrawn="1"/>
        </p:nvSpPr>
        <p:spPr>
          <a:xfrm rot="5400000">
            <a:off x="0" y="0"/>
            <a:ext cx="828000" cy="82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6334132" y="0"/>
            <a:ext cx="28098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839143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C56809D4-139D-46A4-95D4-28A24193D00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67625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512B8526-6395-40A2-9FBE-B930B478136A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85106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="" xmlns:a16="http://schemas.microsoft.com/office/drawing/2014/main" id="{382E9E28-B05C-40A5-AA83-1BD424FE702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415423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="" xmlns:a16="http://schemas.microsoft.com/office/drawing/2014/main" id="{5AC1333C-DE5D-4D51-8B20-FC7CB2F763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408225" y="553701"/>
            <a:ext cx="2540554" cy="2808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048681" y="3488723"/>
            <a:ext cx="2540554" cy="28086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D96107BE-A57B-43A2-8162-9CC825B80B47}"/>
              </a:ext>
            </a:extLst>
          </p:cNvPr>
          <p:cNvSpPr/>
          <p:nvPr userDrawn="1"/>
        </p:nvSpPr>
        <p:spPr>
          <a:xfrm>
            <a:off x="6048681" y="553701"/>
            <a:ext cx="2540554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B278EEC4-D011-4897-80FB-FEE45D61C9CB}"/>
              </a:ext>
            </a:extLst>
          </p:cNvPr>
          <p:cNvSpPr/>
          <p:nvPr userDrawn="1"/>
        </p:nvSpPr>
        <p:spPr>
          <a:xfrm>
            <a:off x="3408225" y="3489035"/>
            <a:ext cx="2540554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2017046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2501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77605854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12348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20" y="1131596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3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64" y="1362308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529490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12746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08458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234891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25605" y="1260376"/>
            <a:ext cx="3780000" cy="5040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9541" y="548680"/>
            <a:ext cx="3780000" cy="50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697710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61199" y="540000"/>
            <a:ext cx="2901884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261199" y="3696780"/>
            <a:ext cx="2901884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340002" y="1023552"/>
            <a:ext cx="2241000" cy="38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8100108" y="396000"/>
            <a:ext cx="900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1882438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288"/>
            <a:ext cx="91440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altLang="ko-KR" dirty="0" smtClean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DF8C5CDB-1AEF-4522-8EAF-CE1F4E5D863E}" type="datetimeFigureOut">
              <a:rPr lang="ko-KR" altLang="en-US" smtClean="0"/>
              <a:t>23-06-20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5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5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5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7">
            <a:extLst>
              <a:ext uri="{FF2B5EF4-FFF2-40B4-BE49-F238E27FC236}">
                <a16:creationId xmlns="" xmlns:a16="http://schemas.microsoft.com/office/drawing/2014/main" id="{E81299D6-8AE9-46FC-B5BE-5AD543758D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27752" y="2174423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5" name="Picture Placeholder 27">
            <a:extLst>
              <a:ext uri="{FF2B5EF4-FFF2-40B4-BE49-F238E27FC236}">
                <a16:creationId xmlns="" xmlns:a16="http://schemas.microsoft.com/office/drawing/2014/main" id="{D1ABEA86-938E-4CE0-9392-807AB7E71F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27752" y="4360291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6" name="Picture Placeholder 27">
            <a:extLst>
              <a:ext uri="{FF2B5EF4-FFF2-40B4-BE49-F238E27FC236}">
                <a16:creationId xmlns="" xmlns:a16="http://schemas.microsoft.com/office/drawing/2014/main" id="{AB8E6650-9798-496B-A341-D82EE06103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97442" y="2174423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noProof="0" dirty="0"/>
          </a:p>
        </p:txBody>
      </p:sp>
      <p:sp>
        <p:nvSpPr>
          <p:cNvPr id="7" name="Picture Placeholder 27">
            <a:extLst>
              <a:ext uri="{FF2B5EF4-FFF2-40B4-BE49-F238E27FC236}">
                <a16:creationId xmlns="" xmlns:a16="http://schemas.microsoft.com/office/drawing/2014/main" id="{A2BF8B38-9CDE-4FA4-BEBF-2098F1B76A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97442" y="4360291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8" name="Picture Placeholder 27">
            <a:extLst>
              <a:ext uri="{FF2B5EF4-FFF2-40B4-BE49-F238E27FC236}">
                <a16:creationId xmlns="" xmlns:a16="http://schemas.microsoft.com/office/drawing/2014/main" id="{ED24B512-6D0F-4C7E-B16A-1FC918238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61387" y="2862813"/>
            <a:ext cx="1620000" cy="21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5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D4DDBED3-725B-4B1F-B148-EC667C3F262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6382093" y="2348880"/>
            <a:ext cx="2762859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A9C149B-011B-4621-A8F2-EB7B0444315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673599" y="2706239"/>
            <a:ext cx="1254388" cy="2652021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  <a:gd name="connsiteX0" fmla="*/ 0 w 1672517"/>
              <a:gd name="connsiteY0" fmla="*/ 0 h 2642293"/>
              <a:gd name="connsiteX1" fmla="*/ 1523565 w 1672517"/>
              <a:gd name="connsiteY1" fmla="*/ 45733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42293"/>
              <a:gd name="connsiteX1" fmla="*/ 1523565 w 1672517"/>
              <a:gd name="connsiteY1" fmla="*/ 16550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52021"/>
              <a:gd name="connsiteX1" fmla="*/ 1523565 w 1672517"/>
              <a:gd name="connsiteY1" fmla="*/ 16550 h 2652021"/>
              <a:gd name="connsiteX2" fmla="*/ 1672517 w 1672517"/>
              <a:gd name="connsiteY2" fmla="*/ 2609194 h 2652021"/>
              <a:gd name="connsiteX3" fmla="*/ 161364 w 1672517"/>
              <a:gd name="connsiteY3" fmla="*/ 2652021 h 2652021"/>
              <a:gd name="connsiteX4" fmla="*/ 0 w 1672517"/>
              <a:gd name="connsiteY4" fmla="*/ 0 h 26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52021">
                <a:moveTo>
                  <a:pt x="0" y="0"/>
                </a:moveTo>
                <a:lnTo>
                  <a:pt x="1523565" y="16550"/>
                </a:lnTo>
                <a:lnTo>
                  <a:pt x="1672517" y="2609194"/>
                </a:lnTo>
                <a:lnTo>
                  <a:pt x="161364" y="265202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="" xmlns:a16="http://schemas.microsoft.com/office/drawing/2014/main" id="{ED990833-0CBB-4C78-8706-0571A6D34C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5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="" xmlns:a16="http://schemas.microsoft.com/office/drawing/2014/main" id="{58E349F4-7582-48A8-86E1-CA75B470B38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" y="0"/>
            <a:ext cx="9143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73150" y="-8357"/>
            <a:ext cx="2880000" cy="68663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ight Triangle 7"/>
          <p:cNvSpPr/>
          <p:nvPr userDrawn="1"/>
        </p:nvSpPr>
        <p:spPr>
          <a:xfrm rot="5400000">
            <a:off x="0" y="0"/>
            <a:ext cx="828000" cy="82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6334132" y="0"/>
            <a:ext cx="28098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839143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C56809D4-139D-46A4-95D4-28A24193D00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67625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512B8526-6395-40A2-9FBE-B930B478136A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85106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="" xmlns:a16="http://schemas.microsoft.com/office/drawing/2014/main" id="{382E9E28-B05C-40A5-AA83-1BD424FE702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415423" y="1806588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="" xmlns:a16="http://schemas.microsoft.com/office/drawing/2014/main" id="{5AC1333C-DE5D-4D51-8B20-FC7CB2F763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25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408225" y="553701"/>
            <a:ext cx="2540554" cy="2808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048681" y="3488723"/>
            <a:ext cx="2540554" cy="28086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D96107BE-A57B-43A2-8162-9CC825B80B47}"/>
              </a:ext>
            </a:extLst>
          </p:cNvPr>
          <p:cNvSpPr/>
          <p:nvPr userDrawn="1"/>
        </p:nvSpPr>
        <p:spPr>
          <a:xfrm>
            <a:off x="6048681" y="553701"/>
            <a:ext cx="2540554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B278EEC4-D011-4897-80FB-FEE45D61C9CB}"/>
              </a:ext>
            </a:extLst>
          </p:cNvPr>
          <p:cNvSpPr/>
          <p:nvPr userDrawn="1"/>
        </p:nvSpPr>
        <p:spPr>
          <a:xfrm>
            <a:off x="3408225" y="3489035"/>
            <a:ext cx="2540554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201704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2497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77605854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12348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18" y="1131596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3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62" y="1362305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529490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12746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08454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234888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25605" y="1260376"/>
            <a:ext cx="3780000" cy="5040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9541" y="548680"/>
            <a:ext cx="3780000" cy="50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697710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61199" y="540000"/>
            <a:ext cx="2901884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261199" y="3696780"/>
            <a:ext cx="2901884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340002" y="1023552"/>
            <a:ext cx="2241000" cy="38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8100108" y="396000"/>
            <a:ext cx="900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1882438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7C97870E-C97E-0444-883C-4CA824041C85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6209" y="6333135"/>
            <a:ext cx="548700" cy="524800"/>
          </a:xfrm>
          <a:prstGeom prst="rect">
            <a:avLst/>
          </a:prstGeom>
        </p:spPr>
        <p:txBody>
          <a:bodyPr/>
          <a:lstStyle/>
          <a:p>
            <a:fld id="{1D66A584-5376-8C48-81BD-DE935F0DE7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288"/>
            <a:ext cx="91440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altLang="ko-KR" dirty="0" smtClean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altLang="ko-KR" smtClean="0"/>
              <a:t>Haga clic para modificar el estilo de texto del patrón</a:t>
            </a:r>
          </a:p>
          <a:p>
            <a:pPr lvl="1"/>
            <a:r>
              <a:rPr lang="es-ES_tradnl" altLang="ko-KR" smtClean="0"/>
              <a:t>Segundo nivel</a:t>
            </a:r>
          </a:p>
          <a:p>
            <a:pPr lvl="2"/>
            <a:r>
              <a:rPr lang="es-ES_tradnl" altLang="ko-KR" smtClean="0"/>
              <a:t>Tercer nivel</a:t>
            </a:r>
          </a:p>
          <a:p>
            <a:pPr lvl="3"/>
            <a:r>
              <a:rPr lang="es-ES_tradnl" altLang="ko-KR" smtClean="0"/>
              <a:t>Cuarto nivel</a:t>
            </a:r>
          </a:p>
          <a:p>
            <a:pPr lvl="4"/>
            <a:r>
              <a:rPr lang="es-ES_tradnl" altLang="ko-KR" smtClean="0"/>
              <a:t>Quinto nivel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fld id="{DF8C5CDB-1AEF-4522-8EAF-CE1F4E5D863E}" type="datetimeFigureOut">
              <a:rPr lang="ko-KR" altLang="en-US" smtClean="0"/>
              <a:t>23-06-20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1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1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1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7">
            <a:extLst>
              <a:ext uri="{FF2B5EF4-FFF2-40B4-BE49-F238E27FC236}">
                <a16:creationId xmlns="" xmlns:a16="http://schemas.microsoft.com/office/drawing/2014/main" id="{E81299D6-8AE9-46FC-B5BE-5AD543758D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27752" y="2174423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5" name="Picture Placeholder 27">
            <a:extLst>
              <a:ext uri="{FF2B5EF4-FFF2-40B4-BE49-F238E27FC236}">
                <a16:creationId xmlns="" xmlns:a16="http://schemas.microsoft.com/office/drawing/2014/main" id="{D1ABEA86-938E-4CE0-9392-807AB7E71F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27752" y="4360291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6" name="Picture Placeholder 27">
            <a:extLst>
              <a:ext uri="{FF2B5EF4-FFF2-40B4-BE49-F238E27FC236}">
                <a16:creationId xmlns="" xmlns:a16="http://schemas.microsoft.com/office/drawing/2014/main" id="{AB8E6650-9798-496B-A341-D82EE06103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97442" y="2174423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noProof="0" dirty="0"/>
          </a:p>
        </p:txBody>
      </p:sp>
      <p:sp>
        <p:nvSpPr>
          <p:cNvPr id="7" name="Picture Placeholder 27">
            <a:extLst>
              <a:ext uri="{FF2B5EF4-FFF2-40B4-BE49-F238E27FC236}">
                <a16:creationId xmlns="" xmlns:a16="http://schemas.microsoft.com/office/drawing/2014/main" id="{A2BF8B38-9CDE-4FA4-BEBF-2098F1B76A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97442" y="4360291"/>
            <a:ext cx="1026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8" name="Picture Placeholder 27">
            <a:extLst>
              <a:ext uri="{FF2B5EF4-FFF2-40B4-BE49-F238E27FC236}">
                <a16:creationId xmlns="" xmlns:a16="http://schemas.microsoft.com/office/drawing/2014/main" id="{ED24B512-6D0F-4C7E-B16A-1FC918238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61387" y="2862813"/>
            <a:ext cx="1620000" cy="21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5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D4DDBED3-725B-4B1F-B148-EC667C3F262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6382093" y="2348880"/>
            <a:ext cx="2762859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A9C149B-011B-4621-A8F2-EB7B0444315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673599" y="2706239"/>
            <a:ext cx="1254388" cy="2652021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  <a:gd name="connsiteX0" fmla="*/ 0 w 1672517"/>
              <a:gd name="connsiteY0" fmla="*/ 0 h 2642293"/>
              <a:gd name="connsiteX1" fmla="*/ 1523565 w 1672517"/>
              <a:gd name="connsiteY1" fmla="*/ 45733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42293"/>
              <a:gd name="connsiteX1" fmla="*/ 1523565 w 1672517"/>
              <a:gd name="connsiteY1" fmla="*/ 16550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52021"/>
              <a:gd name="connsiteX1" fmla="*/ 1523565 w 1672517"/>
              <a:gd name="connsiteY1" fmla="*/ 16550 h 2652021"/>
              <a:gd name="connsiteX2" fmla="*/ 1672517 w 1672517"/>
              <a:gd name="connsiteY2" fmla="*/ 2609194 h 2652021"/>
              <a:gd name="connsiteX3" fmla="*/ 161364 w 1672517"/>
              <a:gd name="connsiteY3" fmla="*/ 2652021 h 2652021"/>
              <a:gd name="connsiteX4" fmla="*/ 0 w 1672517"/>
              <a:gd name="connsiteY4" fmla="*/ 0 h 26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52021">
                <a:moveTo>
                  <a:pt x="0" y="0"/>
                </a:moveTo>
                <a:lnTo>
                  <a:pt x="1523565" y="16550"/>
                </a:lnTo>
                <a:lnTo>
                  <a:pt x="1672517" y="2609194"/>
                </a:lnTo>
                <a:lnTo>
                  <a:pt x="161364" y="265202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="" xmlns:a16="http://schemas.microsoft.com/office/drawing/2014/main" id="{ED990833-0CBB-4C78-8706-0571A6D34C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1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="" xmlns:a16="http://schemas.microsoft.com/office/drawing/2014/main" id="{58E349F4-7582-48A8-86E1-CA75B470B38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8" y="0"/>
            <a:ext cx="9143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73150" y="-8357"/>
            <a:ext cx="2880000" cy="68663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ight Triangle 7"/>
          <p:cNvSpPr/>
          <p:nvPr userDrawn="1"/>
        </p:nvSpPr>
        <p:spPr>
          <a:xfrm rot="5400000">
            <a:off x="0" y="0"/>
            <a:ext cx="828000" cy="82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6334132" y="0"/>
            <a:ext cx="28098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8391432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C56809D4-139D-46A4-95D4-28A24193D00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67625" y="1806587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512B8526-6395-40A2-9FBE-B930B478136A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85106" y="1806587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="" xmlns:a16="http://schemas.microsoft.com/office/drawing/2014/main" id="{382E9E28-B05C-40A5-AA83-1BD424FE702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415423" y="1806587"/>
            <a:ext cx="2290731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="" xmlns:a16="http://schemas.microsoft.com/office/drawing/2014/main" id="{5AC1333C-DE5D-4D51-8B20-FC7CB2F763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9519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408225" y="553701"/>
            <a:ext cx="2540554" cy="2808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048681" y="3488723"/>
            <a:ext cx="2540554" cy="28086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D96107BE-A57B-43A2-8162-9CC825B80B47}"/>
              </a:ext>
            </a:extLst>
          </p:cNvPr>
          <p:cNvSpPr/>
          <p:nvPr userDrawn="1"/>
        </p:nvSpPr>
        <p:spPr>
          <a:xfrm>
            <a:off x="6048681" y="553701"/>
            <a:ext cx="2540554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B278EEC4-D011-4897-80FB-FEE45D61C9CB}"/>
              </a:ext>
            </a:extLst>
          </p:cNvPr>
          <p:cNvSpPr/>
          <p:nvPr userDrawn="1"/>
        </p:nvSpPr>
        <p:spPr>
          <a:xfrm>
            <a:off x="3408225" y="3489035"/>
            <a:ext cx="2540554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20170464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332492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77605854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12348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15" y="1131596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3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59" y="1362303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529490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12746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08448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234885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25605" y="1260376"/>
            <a:ext cx="3780000" cy="5040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9541" y="548680"/>
            <a:ext cx="3780000" cy="50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697710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61199" y="540000"/>
            <a:ext cx="2901884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261199" y="3696780"/>
            <a:ext cx="2901884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340002" y="1023552"/>
            <a:ext cx="2241000" cy="38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8100108" y="396000"/>
            <a:ext cx="900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1882438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1279-7C3A-4D46-9F4D-7E9ADFA561B3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C0F2-B69C-F549-96EF-A9C5E2C65B5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80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23-06-20</a:t>
            </a:fld>
            <a:endParaRPr lang="ko-KR" alt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‹Nr.›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17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1279-7C3A-4D46-9F4D-7E9ADFA561B3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C0F2-B69C-F549-96EF-A9C5E2C65B5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031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6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259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88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734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140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059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57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20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25.xml"/><Relationship Id="rId22" Type="http://schemas.openxmlformats.org/officeDocument/2006/relationships/theme" Target="../theme/theme2.xml"/><Relationship Id="rId10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23.xml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4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5" Type="http://schemas.openxmlformats.org/officeDocument/2006/relationships/theme" Target="../theme/theme4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53.xml"/><Relationship Id="rId22" Type="http://schemas.openxmlformats.org/officeDocument/2006/relationships/theme" Target="../theme/theme5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theme" Target="../theme/theme7.xml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60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1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82.xml"/><Relationship Id="rId2" Type="http://schemas.openxmlformats.org/officeDocument/2006/relationships/slideLayout" Target="../slideLayouts/slideLayout83.xml"/><Relationship Id="rId3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6.xml"/><Relationship Id="rId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4.xml"/><Relationship Id="rId3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7.xml"/><Relationship Id="rId6" Type="http://schemas.openxmlformats.org/officeDocument/2006/relationships/slideLayout" Target="../slideLayouts/slideLayout98.xml"/><Relationship Id="rId7" Type="http://schemas.openxmlformats.org/officeDocument/2006/relationships/slideLayout" Target="../slideLayouts/slideLayout99.xml"/><Relationship Id="rId8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theme" Target="../theme/theme12.xml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9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8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theme" Target="../theme/theme14.xml"/><Relationship Id="rId1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2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4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theme" Target="../theme/theme16.xml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/Relationships>
</file>

<file path=ppt/slideMasters/_rels/slideMaster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60.xml"/><Relationship Id="rId22" Type="http://schemas.openxmlformats.org/officeDocument/2006/relationships/slideLayout" Target="../slideLayouts/slideLayout16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/Relationships>
</file>

<file path=ppt/slideMasters/_rels/slideMaster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Relationship Id="rId2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theme" Target="../theme/theme19.xml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/Relationships>
</file>

<file path=ppt/slideMasters/_rels/slideMaster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86.xml"/><Relationship Id="rId21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88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0.xml"/><Relationship Id="rId15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3.xml"/><Relationship Id="rId18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3.xml"/><Relationship Id="rId8" Type="http://schemas.openxmlformats.org/officeDocument/2006/relationships/slideLayout" Target="../slideLayouts/slideLayout174.xml"/></Relationships>
</file>

<file path=ppt/slideMasters/_rels/slideMaster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Relationship Id="rId2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93.xml"/><Relationship Id="rId5" Type="http://schemas.openxmlformats.org/officeDocument/2006/relationships/theme" Target="../theme/theme22.xml"/><Relationship Id="rId1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91.xml"/></Relationships>
</file>

<file path=ppt/slideMasters/_rels/slideMaster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2.xml"/><Relationship Id="rId20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14.xml"/><Relationship Id="rId22" Type="http://schemas.openxmlformats.org/officeDocument/2006/relationships/slideLayout" Target="../slideLayouts/slideLayout215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1.xml"/><Relationship Id="rId19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0.xml"/><Relationship Id="rId8" Type="http://schemas.openxmlformats.org/officeDocument/2006/relationships/slideLayout" Target="../slideLayouts/slideLayout201.xml"/></Relationships>
</file>

<file path=ppt/slideMasters/_rels/slideMaster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Relationship Id="rId2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20.xml"/><Relationship Id="rId5" Type="http://schemas.openxmlformats.org/officeDocument/2006/relationships/theme" Target="../theme/theme25.xml"/><Relationship Id="rId1" Type="http://schemas.openxmlformats.org/officeDocument/2006/relationships/slideLayout" Target="../slideLayouts/slideLayout217.xml"/><Relationship Id="rId2" Type="http://schemas.openxmlformats.org/officeDocument/2006/relationships/slideLayout" Target="../slideLayouts/slideLayout218.xml"/></Relationships>
</file>

<file path=ppt/slideMasters/_rels/slideMaster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240.xml"/><Relationship Id="rId21" Type="http://schemas.openxmlformats.org/officeDocument/2006/relationships/slideLayout" Target="../slideLayouts/slideLayout241.xml"/><Relationship Id="rId22" Type="http://schemas.openxmlformats.org/officeDocument/2006/relationships/slideLayout" Target="../slideLayouts/slideLayout242.xml"/><Relationship Id="rId23" Type="http://schemas.openxmlformats.org/officeDocument/2006/relationships/theme" Target="../theme/theme26.xml"/><Relationship Id="rId10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4.xml"/><Relationship Id="rId15" Type="http://schemas.openxmlformats.org/officeDocument/2006/relationships/slideLayout" Target="../slideLayouts/slideLayout235.xml"/><Relationship Id="rId16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38.xml"/><Relationship Id="rId19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27.xml"/><Relationship Id="rId8" Type="http://schemas.openxmlformats.org/officeDocument/2006/relationships/slideLayout" Target="../slideLayouts/slideLayout228.xml"/></Relationships>
</file>

<file path=ppt/slideMasters/_rels/slideMaster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3.xml"/><Relationship Id="rId2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4.xml"/><Relationship Id="rId12" Type="http://schemas.openxmlformats.org/officeDocument/2006/relationships/theme" Target="../theme/theme28.xml"/><Relationship Id="rId1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0.xml"/><Relationship Id="rId8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  <p:sldLayoutId id="2147483840" r:id="rId17"/>
    <p:sldLayoutId id="2147483841" r:id="rId18"/>
    <p:sldLayoutId id="2147483842" r:id="rId19"/>
    <p:sldLayoutId id="2147483843" r:id="rId20"/>
    <p:sldLayoutId id="214748384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915" r:id="rId2"/>
    <p:sldLayoutId id="214748391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  <p:sldLayoutId id="2147483870" r:id="rId18"/>
    <p:sldLayoutId id="2147483871" r:id="rId19"/>
    <p:sldLayoutId id="2147483872" r:id="rId20"/>
    <p:sldLayoutId id="214748387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20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3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3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3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0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2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2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2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0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0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0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23-06-20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  <p:sldLayoutId id="2147484064" r:id="rId14"/>
    <p:sldLayoutId id="2147484065" r:id="rId15"/>
    <p:sldLayoutId id="2147484066" r:id="rId16"/>
    <p:sldLayoutId id="2147484067" r:id="rId17"/>
    <p:sldLayoutId id="2147484068" r:id="rId18"/>
    <p:sldLayoutId id="2147484069" r:id="rId19"/>
    <p:sldLayoutId id="2147484070" r:id="rId20"/>
    <p:sldLayoutId id="2147484071" r:id="rId21"/>
    <p:sldLayoutId id="214748407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  <p:sldLayoutId id="2147484133" r:id="rId12"/>
    <p:sldLayoutId id="2147484134" r:id="rId13"/>
    <p:sldLayoutId id="2147484135" r:id="rId14"/>
    <p:sldLayoutId id="2147484136" r:id="rId15"/>
    <p:sldLayoutId id="2147484137" r:id="rId16"/>
    <p:sldLayoutId id="2147484138" r:id="rId17"/>
    <p:sldLayoutId id="2147484139" r:id="rId18"/>
    <p:sldLayoutId id="2147484140" r:id="rId19"/>
    <p:sldLayoutId id="2147484141" r:id="rId20"/>
    <p:sldLayoutId id="2147484142" r:id="rId21"/>
    <p:sldLayoutId id="214748414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  <p:sldLayoutId id="2147484178" r:id="rId12"/>
    <p:sldLayoutId id="2147484179" r:id="rId13"/>
    <p:sldLayoutId id="2147484180" r:id="rId14"/>
    <p:sldLayoutId id="2147484181" r:id="rId15"/>
    <p:sldLayoutId id="2147484182" r:id="rId16"/>
    <p:sldLayoutId id="2147484183" r:id="rId17"/>
    <p:sldLayoutId id="2147484184" r:id="rId18"/>
    <p:sldLayoutId id="2147484185" r:id="rId19"/>
    <p:sldLayoutId id="2147484186" r:id="rId20"/>
    <p:sldLayoutId id="2147484187" r:id="rId21"/>
    <p:sldLayoutId id="2147484188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2" r:id="rId1"/>
    <p:sldLayoutId id="2147484193" r:id="rId2"/>
    <p:sldLayoutId id="2147484194" r:id="rId3"/>
    <p:sldLayoutId id="2147484195" r:id="rId4"/>
  </p:sldLayoutIdLst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  <p:sldLayoutId id="2147484214" r:id="rId18"/>
    <p:sldLayoutId id="2147484215" r:id="rId19"/>
    <p:sldLayoutId id="2147484216" r:id="rId20"/>
    <p:sldLayoutId id="2147484217" r:id="rId21"/>
    <p:sldLayoutId id="2147484218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11279-7C3A-4D46-9F4D-7E9ADFA561B3}" type="datetimeFigureOut">
              <a:rPr lang="es-ES" smtClean="0"/>
              <a:t>23-06-20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2C0F2-B69C-F549-96EF-A9C5E2C65B5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079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4.xml"/><Relationship Id="rId2" Type="http://schemas.openxmlformats.org/officeDocument/2006/relationships/image" Target="../media/image3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35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36.gif"/><Relationship Id="rId3" Type="http://schemas.openxmlformats.org/officeDocument/2006/relationships/image" Target="../media/image37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38.png"/><Relationship Id="rId3" Type="http://schemas.openxmlformats.org/officeDocument/2006/relationships/image" Target="../media/image39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40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41.png"/><Relationship Id="rId3" Type="http://schemas.openxmlformats.org/officeDocument/2006/relationships/image" Target="../media/image42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45.gif"/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4" Type="http://schemas.openxmlformats.org/officeDocument/2006/relationships/image" Target="../media/image48.gif"/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49.png"/><Relationship Id="rId3" Type="http://schemas.openxmlformats.org/officeDocument/2006/relationships/image" Target="../media/image50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51.png"/><Relationship Id="rId3" Type="http://schemas.openxmlformats.org/officeDocument/2006/relationships/image" Target="../media/image52.gi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50.gif"/><Relationship Id="rId1" Type="http://schemas.openxmlformats.org/officeDocument/2006/relationships/slideLayout" Target="../slideLayouts/slideLayout245.xml"/><Relationship Id="rId2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5.xml"/><Relationship Id="rId4" Type="http://schemas.openxmlformats.org/officeDocument/2006/relationships/image" Target="../media/image5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5"/>
            <a:ext cx="9144000" cy="685800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685800" y="701074"/>
            <a:ext cx="7772400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Gabriela Mistral</a:t>
            </a:r>
            <a:endParaRPr lang="es-E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513093" y="1759210"/>
            <a:ext cx="4416251" cy="566577"/>
          </a:xfrm>
        </p:spPr>
        <p:txBody>
          <a:bodyPr>
            <a:normAutofit lnSpcReduction="10000"/>
          </a:bodyPr>
          <a:lstStyle/>
          <a:p>
            <a:r>
              <a:rPr lang="es-ES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Poetisa Chilena</a:t>
            </a:r>
            <a:endParaRPr lang="es-ES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777646305"/>
      </p:ext>
    </p:extLst>
  </p:cSld>
  <p:clrMapOvr>
    <a:masterClrMapping/>
  </p:clrMapOvr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8391"/>
          <a:stretch/>
        </p:blipFill>
        <p:spPr>
          <a:xfrm>
            <a:off x="0" y="-1"/>
            <a:ext cx="9144000" cy="509606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1350" y="5439248"/>
            <a:ext cx="8456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¿Quién es la mujer que aparece en los billetes de $5.000?</a:t>
            </a:r>
            <a:endParaRPr lang="es-E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6511234"/>
      </p:ext>
    </p:extLst>
  </p:cSld>
  <p:clrMapOvr>
    <a:masterClrMapping/>
  </p:clrMapOvr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5468254" y="5232730"/>
            <a:ext cx="301057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GABRIELA</a:t>
            </a:r>
            <a:br>
              <a:rPr lang="es-E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es-E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MISTRAL </a:t>
            </a:r>
            <a:endParaRPr lang="es-E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331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5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TOF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58" y="185875"/>
            <a:ext cx="8612192" cy="6459144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3723038" y="4047764"/>
            <a:ext cx="5529381" cy="1219200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s-ES" b="1" dirty="0" smtClean="0">
                <a:ln/>
                <a:solidFill>
                  <a:srgbClr val="FF6600"/>
                </a:solidFill>
                <a:latin typeface="Comic Sans MS"/>
                <a:cs typeface="Comic Sans MS"/>
              </a:rPr>
              <a:t>FUE UNA PROFESORA</a:t>
            </a:r>
            <a:endParaRPr lang="es-ES" b="1" dirty="0">
              <a:ln/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7920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APIZ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6" y="154896"/>
            <a:ext cx="8524462" cy="6393347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70373" y="613558"/>
            <a:ext cx="3887603" cy="70305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ESCRITORA </a:t>
            </a:r>
            <a:br>
              <a:rPr lang="es-ES" b="1" dirty="0" smtClean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</a:br>
            <a:r>
              <a:rPr lang="es-ES" b="1" dirty="0" smtClean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CHILENA</a:t>
            </a:r>
            <a:endParaRPr lang="es-ES" b="1" dirty="0">
              <a:ln w="1905"/>
              <a:solidFill>
                <a:srgbClr val="FF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/>
              <a:cs typeface="Comic Sans MS"/>
            </a:endParaRPr>
          </a:p>
        </p:txBody>
      </p:sp>
      <p:pic>
        <p:nvPicPr>
          <p:cNvPr id="7" name="Imagen 6" descr="BANDERA DE CHIL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316" y="2165027"/>
            <a:ext cx="4108244" cy="410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9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3000"/>
            <a:ext cx="9144000" cy="62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 descr="TROFE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699" y="643000"/>
            <a:ext cx="3468609" cy="4194596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232327" y="31882"/>
            <a:ext cx="9144000" cy="836436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GAN</a:t>
            </a:r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Ó</a:t>
            </a:r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 UN PREMIO </a:t>
            </a:r>
            <a:r>
              <a:rPr lang="es-E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(DE LITERATURA)</a:t>
            </a:r>
            <a:endParaRPr lang="es-E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56255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APIZ 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2" y="193266"/>
            <a:ext cx="8431716" cy="6323787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5383191"/>
            <a:ext cx="5108583" cy="755908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POR ESCRIBIR POEMAS</a:t>
            </a:r>
            <a:endParaRPr lang="es-E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55149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86030"/>
          </a:xfrm>
          <a:prstGeom prst="rect">
            <a:avLst/>
          </a:prstGeom>
        </p:spPr>
      </p:pic>
      <p:pic>
        <p:nvPicPr>
          <p:cNvPr id="13" name="Imagen 12" descr="ronda 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2037"/>
            <a:ext cx="9144000" cy="3589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489139" y="5613845"/>
            <a:ext cx="8045002" cy="110474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ESCRIBI</a:t>
            </a:r>
            <a:r>
              <a:rPr lang="es-E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Ó</a:t>
            </a:r>
            <a:r>
              <a:rPr lang="es-E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MUCHOS POEMAS PARA NIÑOS COMO USTEDES</a:t>
            </a:r>
            <a:endParaRPr lang="es-E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05776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96211" y="5338743"/>
            <a:ext cx="8045002" cy="1104749"/>
          </a:xfrm>
        </p:spPr>
        <p:txBody>
          <a:bodyPr>
            <a:prstTxWarp prst="textArchDown">
              <a:avLst/>
            </a:prstTxWarp>
            <a:norm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VAMOS A CONOCER UN POEMA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988775"/>
      </p:ext>
    </p:extLst>
  </p:cSld>
  <p:clrMapOvr>
    <a:masterClrMapping/>
  </p:clrMapOvr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93085" y1="30482" x2="89007" y2="35942"/>
                        <a14:foregroundMark x1="18440" y1="3640" x2="21809" y2="91265"/>
                        <a14:foregroundMark x1="34397" y1="89354" x2="28723" y2="94268"/>
                      </a14:backgroundRemoval>
                    </a14:imgEffect>
                  </a14:imgLayer>
                </a14:imgProps>
              </a:ext>
            </a:extLst>
          </a:blip>
          <a:srcRect b="5138"/>
          <a:stretch/>
        </p:blipFill>
        <p:spPr>
          <a:xfrm>
            <a:off x="1" y="0"/>
            <a:ext cx="2694992" cy="6858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115428" y="689427"/>
            <a:ext cx="6651042" cy="1104749"/>
          </a:xfrm>
        </p:spPr>
        <p:txBody>
          <a:bodyPr>
            <a:prstTxWarp prst="textArchUp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DAME LA MANO</a:t>
            </a:r>
            <a:endParaRPr lang="es-E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626288" y="5905257"/>
            <a:ext cx="7140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A qui</a:t>
            </a:r>
            <a:r>
              <a:rPr lang="es-ES" dirty="0" smtClean="0"/>
              <a:t>én le gusta jugar a las rondas? Alguien sabe cómo de juega?</a:t>
            </a:r>
          </a:p>
          <a:p>
            <a:r>
              <a:rPr lang="es-ES" dirty="0" smtClean="0"/>
              <a:t>Este poema habla de un juego de ronda en donde los niños se toman de las manos y bailan.</a:t>
            </a:r>
            <a:endParaRPr lang="es-ES" dirty="0"/>
          </a:p>
        </p:txBody>
      </p:sp>
      <p:pic>
        <p:nvPicPr>
          <p:cNvPr id="8" name="Imagen 7" descr="rond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782" y="1241802"/>
            <a:ext cx="5991939" cy="437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8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328" y="2465561"/>
            <a:ext cx="4469507" cy="2790966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 descr="ronda 2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BFEFB"/>
              </a:clrFrom>
              <a:clrTo>
                <a:srgbClr val="FB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5561"/>
            <a:ext cx="3392323" cy="42269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 descr="flor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54" y="4326074"/>
            <a:ext cx="1724948" cy="1860905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601328" y="-219849"/>
            <a:ext cx="5412956" cy="10064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/>
                <a:cs typeface="Arial Black"/>
              </a:rPr>
              <a:t>Dame la mano y danzaremos </a:t>
            </a:r>
          </a:p>
          <a:p>
            <a:pPr algn="ctr"/>
            <a:r>
              <a:rPr lang="es-E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/>
                <a:cs typeface="Arial Black"/>
              </a:rPr>
              <a:t>Dame la mano y me amar</a:t>
            </a:r>
            <a:r>
              <a:rPr lang="es-E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/>
                <a:cs typeface="Arial Black"/>
              </a:rPr>
              <a:t>ás</a:t>
            </a:r>
          </a:p>
          <a:p>
            <a:pPr algn="ctr"/>
            <a:r>
              <a:rPr lang="es-E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/>
                <a:cs typeface="Arial Black"/>
              </a:rPr>
              <a:t>Como una sola flor seremos </a:t>
            </a:r>
          </a:p>
          <a:p>
            <a:pPr algn="ctr"/>
            <a:r>
              <a:rPr lang="es-E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/>
                <a:cs typeface="Arial Black"/>
              </a:rPr>
              <a:t>Como una flor y nada más</a:t>
            </a:r>
          </a:p>
        </p:txBody>
      </p:sp>
    </p:spTree>
    <p:extLst>
      <p:ext uri="{BB962C8B-B14F-4D97-AF65-F5344CB8AC3E}">
        <p14:creationId xmlns:p14="http://schemas.microsoft.com/office/powerpoint/2010/main" val="271685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b="837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Imagen 9" descr="ronda 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1050"/>
            <a:ext cx="5410018" cy="3662643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027281" y="353850"/>
            <a:ext cx="5116719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/>
                <a:cs typeface="Arial Black"/>
              </a:rPr>
              <a:t>El mismo verso cantaremos </a:t>
            </a:r>
          </a:p>
          <a:p>
            <a:pPr algn="ctr"/>
            <a:endParaRPr lang="es-ES" sz="4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/>
              <a:cs typeface="Arial Black"/>
            </a:endParaRPr>
          </a:p>
          <a:p>
            <a:pPr algn="ctr"/>
            <a:r>
              <a:rPr lang="es-E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/>
                <a:cs typeface="Arial Black"/>
              </a:rPr>
              <a:t>al mismo paso bailar</a:t>
            </a:r>
            <a:r>
              <a:rPr lang="es-E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/>
                <a:cs typeface="Arial Black"/>
              </a:rPr>
              <a:t>ás</a:t>
            </a:r>
          </a:p>
          <a:p>
            <a:pPr algn="ctr"/>
            <a:endParaRPr lang="es-ES" sz="4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/>
              <a:cs typeface="Arial Black"/>
            </a:endParaRPr>
          </a:p>
          <a:p>
            <a:pPr algn="ctr"/>
            <a:r>
              <a:rPr lang="es-E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/>
                <a:cs typeface="Arial Black"/>
              </a:rPr>
              <a:t>como una espiga ondularemos </a:t>
            </a:r>
          </a:p>
          <a:p>
            <a:pPr algn="ctr"/>
            <a:endParaRPr lang="es-ES" sz="4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/>
              <a:cs typeface="Arial Black"/>
            </a:endParaRPr>
          </a:p>
          <a:p>
            <a:pPr algn="ctr"/>
            <a:r>
              <a:rPr lang="es-E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/>
                <a:cs typeface="Arial Black"/>
              </a:rPr>
              <a:t>como una espiga y nada más</a:t>
            </a:r>
          </a:p>
          <a:p>
            <a:endParaRPr lang="es-ES" sz="4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56258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n 7" descr="ronda 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6596"/>
            <a:ext cx="5740400" cy="469900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033823" y="833440"/>
            <a:ext cx="7310554" cy="84022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Te llamas Rosa y yo Esperanza </a:t>
            </a:r>
          </a:p>
          <a:p>
            <a:pPr algn="ctr"/>
            <a:endParaRPr lang="es-ES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  <a:p>
            <a:pPr algn="ctr"/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Pero tu nombre olvidaras</a:t>
            </a:r>
          </a:p>
          <a:p>
            <a:pPr algn="ctr"/>
            <a:endParaRPr lang="es-ES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  <a:p>
            <a:pPr algn="ctr"/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Porque seremos una danza </a:t>
            </a:r>
          </a:p>
          <a:p>
            <a:pPr algn="ctr"/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E</a:t>
            </a:r>
            <a:r>
              <a:rPr lang="es-E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n la colina y nada más</a:t>
            </a:r>
          </a:p>
        </p:txBody>
      </p:sp>
    </p:spTree>
    <p:extLst>
      <p:ext uri="{BB962C8B-B14F-4D97-AF65-F5344CB8AC3E}">
        <p14:creationId xmlns:p14="http://schemas.microsoft.com/office/powerpoint/2010/main" val="59397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chemeClr val="bg1"/>
          </a:fgClr>
          <a:bgClr>
            <a:srgbClr val="00E6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9291" y1="95947" x2="40248" y2="95947"/>
                        <a14:foregroundMark x1="37766" y1="97361" x2="40780" y2="98492"/>
                        <a14:foregroundMark x1="68440" y1="95759" x2="79433" y2="975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9985" y="216850"/>
            <a:ext cx="3209725" cy="6038153"/>
          </a:xfrm>
          <a:prstGeom prst="rect">
            <a:avLst/>
          </a:prstGeom>
        </p:spPr>
      </p:pic>
      <p:pic>
        <p:nvPicPr>
          <p:cNvPr id="5" name="Imagen 4" descr="ronda 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7" y="3469659"/>
            <a:ext cx="4484348" cy="3035954"/>
          </a:xfrm>
          <a:prstGeom prst="rect">
            <a:avLst/>
          </a:prstGeom>
        </p:spPr>
      </p:pic>
      <p:sp>
        <p:nvSpPr>
          <p:cNvPr id="6" name="Llamada rectangular redondeada 5"/>
          <p:cNvSpPr/>
          <p:nvPr/>
        </p:nvSpPr>
        <p:spPr>
          <a:xfrm>
            <a:off x="127519" y="418214"/>
            <a:ext cx="4803465" cy="2571271"/>
          </a:xfrm>
          <a:prstGeom prst="wedgeRoundRectCallout">
            <a:avLst>
              <a:gd name="adj1" fmla="val 70807"/>
              <a:gd name="adj2" fmla="val -30668"/>
              <a:gd name="adj3" fmla="val 16667"/>
            </a:avLst>
          </a:prstGeom>
          <a:ln w="76200" cmpd="sng"/>
          <a:effectLst>
            <a:glow rad="495300">
              <a:schemeClr val="accent6">
                <a:alpha val="95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-125844" y="418215"/>
            <a:ext cx="5206059" cy="2571270"/>
          </a:xfrm>
        </p:spPr>
        <p:txBody>
          <a:bodyPr>
            <a:normAutofit fontScale="90000"/>
          </a:bodyPr>
          <a:lstStyle/>
          <a:p>
            <a:r>
              <a:rPr lang="es-ES" sz="3600" b="1" i="1" dirty="0" smtClean="0">
                <a:solidFill>
                  <a:srgbClr val="FF6600"/>
                </a:solidFill>
                <a:latin typeface="Comic Sans MS"/>
                <a:cs typeface="Comic Sans MS"/>
              </a:rPr>
              <a:t>Este poema es tan lindo que lo convirtieron en una canci</a:t>
            </a:r>
            <a:r>
              <a:rPr lang="es-ES" sz="3600" b="1" i="1" dirty="0" smtClean="0">
                <a:solidFill>
                  <a:srgbClr val="FF6600"/>
                </a:solidFill>
                <a:latin typeface="Comic Sans MS"/>
                <a:cs typeface="Comic Sans MS"/>
              </a:rPr>
              <a:t>ón</a:t>
            </a:r>
            <a:br>
              <a:rPr lang="es-ES" sz="3600" b="1" i="1" dirty="0" smtClean="0">
                <a:solidFill>
                  <a:srgbClr val="FF6600"/>
                </a:solidFill>
                <a:latin typeface="Comic Sans MS"/>
                <a:cs typeface="Comic Sans MS"/>
              </a:rPr>
            </a:br>
            <a:r>
              <a:rPr lang="es-ES" sz="3600" b="1" i="1" dirty="0" smtClean="0">
                <a:solidFill>
                  <a:srgbClr val="FF6600"/>
                </a:solidFill>
                <a:latin typeface="Comic Sans MS"/>
                <a:cs typeface="Comic Sans MS"/>
              </a:rPr>
              <a:t>te invito a jugar.</a:t>
            </a:r>
            <a:endParaRPr lang="es-ES" sz="3600" b="1" i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06035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ame la man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1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Kids Alphabet Blocks PowerPoint Templates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A0E232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7CEC32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A0E232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Kids Alphabet Blocks PowerPoint Templates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A0E232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tents Slide Master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7CEC32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Section Break Slide Master">
  <a:themeElements>
    <a:clrScheme name="ALLPPT COLOR -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A0E232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Abstract-light-background-with-colorfull-PowerPoin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Boys-And-Girls-Draws-A-Picture-PP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Boys-And-Girls-Draws-A-Picture-PPT-Templates-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Chalk Drawn Books PowerPoint Templates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2_Section Break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halk Drawn Books PowerPoint Templates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Section Break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Chalk Drawn Books PowerPoint Templates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4_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4_Section Break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3_Chalk Drawn Books PowerPoint Templates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5_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Section Break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Kids Alphabet Blocks PowerPoint Templates.thmx</Template>
  <TotalTime>243</TotalTime>
  <Words>155</Words>
  <Application>Microsoft Macintosh PowerPoint</Application>
  <PresentationFormat>Presentación en pantalla (4:3)</PresentationFormat>
  <Paragraphs>31</Paragraphs>
  <Slides>15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28</vt:i4>
      </vt:variant>
      <vt:variant>
        <vt:lpstr>Títulos de diapositiva</vt:lpstr>
      </vt:variant>
      <vt:variant>
        <vt:i4>15</vt:i4>
      </vt:variant>
    </vt:vector>
  </HeadingPairs>
  <TitlesOfParts>
    <vt:vector size="43" baseType="lpstr">
      <vt:lpstr>Kids Alphabet Blocks PowerPoint Templates</vt:lpstr>
      <vt:lpstr>Contents Slide Master</vt:lpstr>
      <vt:lpstr>Section Break Slide Master</vt:lpstr>
      <vt:lpstr>1_Kids Alphabet Blocks PowerPoint Templates</vt:lpstr>
      <vt:lpstr>1_Contents Slide Master</vt:lpstr>
      <vt:lpstr>1_Section Break Slide Master</vt:lpstr>
      <vt:lpstr>Abstract-light-background-with-colorfull-PowerPoint-Templates-Widescreen</vt:lpstr>
      <vt:lpstr>Custom Design</vt:lpstr>
      <vt:lpstr>1_Custom Design</vt:lpstr>
      <vt:lpstr>2_Custom Design</vt:lpstr>
      <vt:lpstr>3_Custom Design</vt:lpstr>
      <vt:lpstr>Boys-And-Girls-Draws-A-Picture-PPT-Templates-Widescreen</vt:lpstr>
      <vt:lpstr>4_Custom Design</vt:lpstr>
      <vt:lpstr>1_Boys-And-Girls-Draws-A-Picture-PPT-Templates-Widescreen</vt:lpstr>
      <vt:lpstr>5_Custom Design</vt:lpstr>
      <vt:lpstr>Chalk Drawn Books PowerPoint Templates</vt:lpstr>
      <vt:lpstr>2_Contents Slide Master</vt:lpstr>
      <vt:lpstr>2_Section Break Slide Master</vt:lpstr>
      <vt:lpstr>1_Chalk Drawn Books PowerPoint Templates</vt:lpstr>
      <vt:lpstr>3_Contents Slide Master</vt:lpstr>
      <vt:lpstr>3_Section Break Slide Master</vt:lpstr>
      <vt:lpstr>2_Chalk Drawn Books PowerPoint Templates</vt:lpstr>
      <vt:lpstr>4_Contents Slide Master</vt:lpstr>
      <vt:lpstr>4_Section Break Slide Master</vt:lpstr>
      <vt:lpstr>3_Chalk Drawn Books PowerPoint Templates</vt:lpstr>
      <vt:lpstr>5_Contents Slide Master</vt:lpstr>
      <vt:lpstr>5_Section Break Slide Master</vt:lpstr>
      <vt:lpstr>Tema de Office</vt:lpstr>
      <vt:lpstr>Gabriela Mistral</vt:lpstr>
      <vt:lpstr>Presentación de PowerPoint</vt:lpstr>
      <vt:lpstr>GABRIELA MISTRAL </vt:lpstr>
      <vt:lpstr>FUE UNA PROFESORA</vt:lpstr>
      <vt:lpstr>ESCRITORA  CHILENA</vt:lpstr>
      <vt:lpstr>GANÓ UN PREMIO (DE LITERATURA)</vt:lpstr>
      <vt:lpstr>POR ESCRIBIR POEMAS</vt:lpstr>
      <vt:lpstr>ESCRIBIÓ MUCHOS POEMAS PARA NIÑOS COMO USTEDES</vt:lpstr>
      <vt:lpstr>VAMOS A CONOCER UN POEMA</vt:lpstr>
      <vt:lpstr>DAME LA MANO</vt:lpstr>
      <vt:lpstr>Presentación de PowerPoint</vt:lpstr>
      <vt:lpstr>Presentación de PowerPoint</vt:lpstr>
      <vt:lpstr>Presentación de PowerPoint</vt:lpstr>
      <vt:lpstr>Este poema es tan lindo que lo convirtieron en una canción te invito a jugar.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Gabriela Mistral</dc:title>
  <dc:creator>Katherine Mena</dc:creator>
  <cp:lastModifiedBy>Katherine Mena</cp:lastModifiedBy>
  <cp:revision>22</cp:revision>
  <dcterms:created xsi:type="dcterms:W3CDTF">2020-06-23T21:27:07Z</dcterms:created>
  <dcterms:modified xsi:type="dcterms:W3CDTF">2020-06-24T01:30:57Z</dcterms:modified>
</cp:coreProperties>
</file>