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77" r:id="rId4"/>
    <p:sldId id="259" r:id="rId5"/>
    <p:sldId id="300" r:id="rId6"/>
    <p:sldId id="316" r:id="rId7"/>
  </p:sldIdLst>
  <p:sldSz cx="12192000" cy="6858000"/>
  <p:notesSz cx="6858000" cy="9144000"/>
  <p:embeddedFontLst>
    <p:embeddedFont>
      <p:font typeface="微软雅黑" panose="020B0503020204020204" pitchFamily="34" charset="-122"/>
      <p:regular r:id="rId9"/>
      <p:bold r:id="rId10"/>
    </p:embeddedFon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站酷快乐体2016修订版" panose="020B0604020202020204" charset="-122"/>
      <p:regular r:id="rId15"/>
    </p:embeddedFont>
    <p:embeddedFont>
      <p:font typeface="宋体" panose="02010600030101010101" pitchFamily="2" charset="-122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FFD8"/>
    <a:srgbClr val="43A081"/>
    <a:srgbClr val="D5FFF1"/>
    <a:srgbClr val="CFFFF0"/>
    <a:srgbClr val="F5FFFC"/>
    <a:srgbClr val="B6B0D6"/>
    <a:srgbClr val="FDDB87"/>
    <a:srgbClr val="FABABB"/>
    <a:srgbClr val="F7898C"/>
    <a:srgbClr val="FDE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3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5158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6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2020/6/13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2020/6/13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audio" Target="../media/media2.mp3"/><Relationship Id="rId16" Type="http://schemas.openxmlformats.org/officeDocument/2006/relationships/image" Target="../media/image23.png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18.png"/><Relationship Id="rId5" Type="http://schemas.openxmlformats.org/officeDocument/2006/relationships/image" Target="../media/image7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6.gif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212116" y="2533381"/>
            <a:ext cx="565534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VOCAL “A”</a:t>
            </a:r>
            <a:endParaRPr lang="es-ES" sz="6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92"/>
            <a:ext cx="12192000" cy="6858000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>
            <a:off x="3270409" y="3809285"/>
            <a:ext cx="266007" cy="0"/>
          </a:xfrm>
          <a:prstGeom prst="line">
            <a:avLst/>
          </a:prstGeom>
          <a:ln w="28575">
            <a:solidFill>
              <a:srgbClr val="43A0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n 33">
            <a:extLst>
              <a:ext uri="{FF2B5EF4-FFF2-40B4-BE49-F238E27FC236}">
                <a16:creationId xmlns:a16="http://schemas.microsoft.com/office/drawing/2014/main" xmlns="" id="{6495F459-AF32-AE46-8EA9-E0FCC8FF6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705" y="1056067"/>
            <a:ext cx="7396590" cy="428135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curtains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OCAL A.mp4">
            <a:hlinkClick r:id="" action="ppaction://media"/>
            <a:extLst>
              <a:ext uri="{FF2B5EF4-FFF2-40B4-BE49-F238E27FC236}">
                <a16:creationId xmlns:a16="http://schemas.microsoft.com/office/drawing/2014/main" xmlns="" id="{A26951D3-2BFB-604F-A11B-E208960C3E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" y="0"/>
            <a:ext cx="12192001" cy="69857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948244" y="218856"/>
            <a:ext cx="2753323" cy="3182767"/>
            <a:chOff x="560832" y="873633"/>
            <a:chExt cx="4608576" cy="5098751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67" t="24387" r="19238" b="27907"/>
            <a:stretch>
              <a:fillRect/>
            </a:stretch>
          </p:blipFill>
          <p:spPr>
            <a:xfrm flipH="1">
              <a:off x="560832" y="2207343"/>
              <a:ext cx="4608576" cy="376504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092"/>
            <a:stretch>
              <a:fillRect/>
            </a:stretch>
          </p:blipFill>
          <p:spPr>
            <a:xfrm>
              <a:off x="909907" y="873633"/>
              <a:ext cx="4119895" cy="1822914"/>
            </a:xfrm>
            <a:prstGeom prst="rect">
              <a:avLst/>
            </a:prstGeom>
          </p:spPr>
        </p:pic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39A7CA10-663C-2348-8C5B-C62C564C97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09" b="98747" l="532" r="9698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3558" y="368811"/>
            <a:ext cx="3476175" cy="491841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F83AE80A-0B78-A14C-B37C-7D411DF653F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7450" t="23823" r="20837" b="21624"/>
          <a:stretch/>
        </p:blipFill>
        <p:spPr>
          <a:xfrm>
            <a:off x="8424419" y="2226507"/>
            <a:ext cx="2992386" cy="340075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2180511" y="4885204"/>
            <a:ext cx="1201957" cy="12952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  <p:sndAc>
          <p:endSnd/>
        </p:sndAc>
      </p:transition>
    </mc:Choice>
    <mc:Fallback xmlns="">
      <p:transition>
        <p:random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94 0.0544 L 0.17513 -0.6669 " pathEditMode="relative" rAng="0" ptsTypes="AA">
                                      <p:cBhvr>
                                        <p:cTn id="13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47" y="-3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966 -0.64908 L 0.25794 -0.041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3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9 -0.33797 L 0.24427 -0.33797 " pathEditMode="relative" rAng="0" ptsTypes="AA">
                                      <p:cBhvr>
                                        <p:cTn id="21" dur="3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104 -0.40348 C 0.64193 -0.41158 0.63242 -0.41366 0.62213 -0.41829 C 0.61992 -0.41945 0.61562 -0.4213 0.61562 -0.42107 C 0.60312 -0.42037 0.59062 -0.42014 0.57825 -0.41829 C 0.56341 -0.41644 0.57904 -0.41574 0.56719 -0.40648 C 0.56393 -0.40417 0.55976 -0.40486 0.55625 -0.40348 C 0.55208 -0.40232 0.5375 -0.39537 0.53633 -0.39468 C 0.53411 -0.39375 0.52969 -0.3919 0.52969 -0.39167 C 0.52682 -0.38797 0.52213 -0.38542 0.52096 -0.3801 C 0.51797 -0.36852 0.51419 -0.3625 0.50768 -0.35348 C 0.5069 -0.34977 0.50664 -0.3456 0.50547 -0.3419 C 0.50299 -0.33565 0.49674 -0.32431 0.49674 -0.32408 C 0.49127 -0.29584 0.49831 -0.32523 0.49023 -0.30648 C 0.48893 -0.30394 0.4888 -0.3007 0.48789 -0.29769 C 0.48659 -0.29375 0.48502 -0.28982 0.48346 -0.28588 C 0.4806 -0.27986 0.47474 -0.26829 0.47474 -0.26806 C 0.47383 -0.26459 0.47357 -0.26042 0.47252 -0.25672 C 0.47135 -0.25348 0.46823 -0.25139 0.46823 -0.24769 C 0.46745 -0.22037 0.46901 -0.19306 0.47031 -0.16528 C 0.47044 -0.1588 0.47357 -0.11088 0.47904 -0.10348 C 0.48268 -0.09861 0.48515 -0.09121 0.49023 -0.08889 C 0.50247 -0.08334 0.51797 -0.0794 0.52969 -0.0713 C 0.53268 -0.06945 0.53529 -0.06667 0.53854 -0.06528 C 0.5431 -0.06343 0.56979 -0.05996 0.57161 -0.05949 C 0.61289 -0.06551 0.60768 -0.06158 0.63555 -0.08588 C 0.63815 -0.09746 0.64114 -0.1 0.6487 -0.10648 C 0.65234 -0.12616 0.65599 -0.1456 0.65963 -0.16528 C 0.66172 -0.19352 0.66263 -0.22084 0.66849 -0.24769 C 0.67057 -0.26968 0.67331 -0.29074 0.67513 -0.3125 C 0.67435 -0.34676 0.67461 -0.38125 0.67305 -0.41528 C 0.67265 -0.41945 0.67083 -0.40764 0.67083 -0.40348 C 0.67083 -0.33797 0.67109 -0.27246 0.67305 -0.20672 C 0.67409 -0.16528 0.68294 -0.12547 0.69049 -0.08588 C 0.69336 -0.0713 0.69336 -0.05 0.70169 -0.03889 " pathEditMode="relative" rAng="0" ptsTypes="AAAAAAAAAAAAAAAAAAAAAAAAAAAAAAAAAA">
                                      <p:cBhvr>
                                        <p:cTn id="25" dur="5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28" y="1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6967470" y="321972"/>
            <a:ext cx="4546243" cy="6207617"/>
          </a:xfrm>
          <a:prstGeom prst="roundRect">
            <a:avLst/>
          </a:prstGeom>
          <a:ln w="98425">
            <a:solidFill>
              <a:srgbClr val="89FFD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>
              <a:ln w="76200">
                <a:solidFill>
                  <a:srgbClr val="43A08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xmlns="" id="{30849CF7-130D-8845-9CD6-9871AFE769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0382" y="1945300"/>
            <a:ext cx="1528457" cy="1472612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xmlns="" id="{AD5F6B32-675A-8C4B-8B82-BFE1794CE4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965" y="790710"/>
            <a:ext cx="3009181" cy="2748385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xmlns="" id="{91953582-9A8C-2643-B7EC-60465A9252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3118" y="416461"/>
            <a:ext cx="1423526" cy="143256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xmlns="" id="{383B8CCC-6AE6-8D4C-BC69-36C664EB01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67053" y="1839098"/>
            <a:ext cx="1554836" cy="1578814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xmlns="" id="{D7F87665-0DD9-8B46-BD6A-335DEB0419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86077" y="3417911"/>
            <a:ext cx="1619288" cy="1458351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xmlns="" id="{024C4CDD-23B3-5D47-BEB1-BE23DC6062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99761" y="4786302"/>
            <a:ext cx="1538120" cy="1570511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xmlns="" id="{0ABED0AC-4D30-B24A-8EAB-68468B9420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03242" y="4946352"/>
            <a:ext cx="1479588" cy="1410461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xmlns="" id="{6E1AF95C-C6D9-804B-BC79-4CA3A727B9C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88681" y="416461"/>
            <a:ext cx="1434970" cy="1482262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xmlns="" id="{64113282-643F-4946-9F0C-C00E0DB724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64038" y="3381683"/>
            <a:ext cx="1357851" cy="1342124"/>
          </a:xfrm>
          <a:prstGeom prst="rect">
            <a:avLst/>
          </a:prstGeom>
        </p:spPr>
      </p:pic>
      <p:pic>
        <p:nvPicPr>
          <p:cNvPr id="5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38655" y="41646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4 3.7037E-6 C 0.08386 3.7037E-6 0.125 0.02245 0.125 0.05023 C 0.125 0.07801 0.08386 0.10069 0.03334 0.10069 C -0.01732 0.10069 -0.05833 0.07801 -0.05833 0.05023 C -0.05833 0.02245 -0.01732 3.7037E-6 0.03334 3.7037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77556E-17 L -0.51237 0.185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25" y="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13 -0.22592 L -0.22487 -0.225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-0.71172 0.2402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86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-0.25 -3.7037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2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-0.46002 -0.000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15 -0.01018 L -0.39115 -0.0101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7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788" y="-11663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800"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66607" y="2871493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 smtClean="0">
                <a:latin typeface="Comic Sans MS" panose="030F0702030302020204" pitchFamily="66" charset="0"/>
              </a:rPr>
              <a:t>MUCHAS GRACIAS POR PARTICIPAR </a:t>
            </a:r>
            <a:endParaRPr lang="es-CL" sz="2400" b="1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Panorámica</PresentationFormat>
  <Paragraphs>4</Paragraphs>
  <Slides>6</Slides>
  <Notes>2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微软雅黑</vt:lpstr>
      <vt:lpstr>Comic Sans MS</vt:lpstr>
      <vt:lpstr>站酷快乐体2016修订版</vt:lpstr>
      <vt:lpstr>Arial</vt:lpstr>
      <vt:lpstr>宋体</vt:lpstr>
      <vt:lpstr>Calibri</vt:lpstr>
      <vt:lpstr>Office 主题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2018-03-01T02:03:00Z</dcterms:created>
  <dcterms:modified xsi:type="dcterms:W3CDTF">2020-06-14T01:39:30Z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