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60" r:id="rId2"/>
    <p:sldId id="296" r:id="rId3"/>
    <p:sldId id="293" r:id="rId4"/>
    <p:sldId id="301" r:id="rId5"/>
    <p:sldId id="294" r:id="rId6"/>
    <p:sldId id="303" r:id="rId7"/>
    <p:sldId id="302" r:id="rId8"/>
    <p:sldId id="305" r:id="rId9"/>
    <p:sldId id="304" r:id="rId10"/>
    <p:sldId id="261" r:id="rId11"/>
    <p:sldId id="272" r:id="rId12"/>
    <p:sldId id="267" r:id="rId13"/>
    <p:sldId id="268" r:id="rId14"/>
    <p:sldId id="269" r:id="rId15"/>
    <p:sldId id="270" r:id="rId16"/>
    <p:sldId id="286" r:id="rId17"/>
    <p:sldId id="288" r:id="rId18"/>
    <p:sldId id="287" r:id="rId19"/>
    <p:sldId id="289" r:id="rId20"/>
    <p:sldId id="290" r:id="rId21"/>
    <p:sldId id="278" r:id="rId22"/>
    <p:sldId id="279" r:id="rId23"/>
    <p:sldId id="282" r:id="rId24"/>
    <p:sldId id="283" r:id="rId25"/>
    <p:sldId id="297" r:id="rId26"/>
    <p:sldId id="266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2ECC"/>
    <a:srgbClr val="7F4F31"/>
    <a:srgbClr val="22C20C"/>
    <a:srgbClr val="82EDF0"/>
    <a:srgbClr val="8CE29A"/>
    <a:srgbClr val="D4AF9A"/>
    <a:srgbClr val="F7777A"/>
    <a:srgbClr val="444242"/>
    <a:srgbClr val="F9E78F"/>
    <a:srgbClr val="FBE8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2" d="100"/>
          <a:sy n="62" d="100"/>
        </p:scale>
        <p:origin x="105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BA8464-AD7A-4BDC-87B4-C249493456BF}" type="datetimeFigureOut">
              <a:rPr lang="zh-CN" altLang="en-US" smtClean="0"/>
              <a:t>2020/6/4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728ECF-F6FA-4F34-A2DD-11C7AD5D529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692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509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294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146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309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665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536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04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471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858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6011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791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5971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2990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08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2543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199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6219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2670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0451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6790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866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0661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239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1092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527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8ECF-F6FA-4F34-A2DD-11C7AD5D529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442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F51A8EF-1F66-406F-A6C5-DB56E3BE9808}"/>
              </a:ext>
            </a:extLst>
          </p:cNvPr>
          <p:cNvGrpSpPr/>
          <p:nvPr userDrawn="1"/>
        </p:nvGrpSpPr>
        <p:grpSpPr>
          <a:xfrm>
            <a:off x="193817" y="6109909"/>
            <a:ext cx="11804366" cy="783792"/>
            <a:chOff x="-223793" y="6027003"/>
            <a:chExt cx="12515307" cy="830998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49A76589-D815-4663-8E9A-B5B5B39AC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39918" y="6161352"/>
              <a:ext cx="1778001" cy="683759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B08142ED-1600-4346-80B8-273F5EA35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23943" y="6145230"/>
              <a:ext cx="1778001" cy="683759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092D4869-48CE-4836-A87C-A67F99F35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223793" y="6159753"/>
              <a:ext cx="1778001" cy="683759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2B9C48FE-BA5A-41EF-A602-99B8B2987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07387" y="6133429"/>
              <a:ext cx="1884127" cy="724572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7B034AF5-8FC6-48EB-889A-63A7DE40D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90134" y="6353420"/>
              <a:ext cx="1278560" cy="49169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528549D5-D0C8-46B5-BA8C-A63951C8E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89781" y="6027003"/>
              <a:ext cx="2160868" cy="830997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C23D8F7-8DD1-4DBA-A786-88DA559FB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45235" y="6304742"/>
              <a:ext cx="1326871" cy="510270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C2AD7EEF-70E9-46FE-924D-0359C83C7D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21085" y="388084"/>
            <a:ext cx="1566018" cy="110817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FD3E009C-E504-449D-BD3B-6B44FA79A5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84164" y="616491"/>
            <a:ext cx="646843" cy="45772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F9971F97-9756-41B3-8351-3932A33BD1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4897" y="400737"/>
            <a:ext cx="1119046" cy="79187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F44E0F99-7FAC-450C-9553-DCAE7E9C0A42}"/>
              </a:ext>
            </a:extLst>
          </p:cNvPr>
          <p:cNvSpPr txBox="1"/>
          <p:nvPr userDrawn="1"/>
        </p:nvSpPr>
        <p:spPr>
          <a:xfrm>
            <a:off x="1778001" y="607840"/>
            <a:ext cx="2602523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000" b="1" dirty="0">
                <a:ln w="12700">
                  <a:noFill/>
                </a:ln>
                <a:solidFill>
                  <a:srgbClr val="444242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Please enter a title</a:t>
            </a:r>
            <a:endParaRPr lang="zh-CN" altLang="en-US" sz="2000" b="1" dirty="0">
              <a:ln w="12700">
                <a:noFill/>
              </a:ln>
              <a:solidFill>
                <a:srgbClr val="444242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76CC0776-1B66-406B-B7E4-67CA9E2AA822}"/>
              </a:ext>
            </a:extLst>
          </p:cNvPr>
          <p:cNvGrpSpPr/>
          <p:nvPr userDrawn="1"/>
        </p:nvGrpSpPr>
        <p:grpSpPr>
          <a:xfrm>
            <a:off x="193817" y="6109909"/>
            <a:ext cx="11804366" cy="783792"/>
            <a:chOff x="-223793" y="6027003"/>
            <a:chExt cx="12515307" cy="830998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C1BBE21A-83D4-4EEF-B0BC-8DD0EF5C2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39918" y="6161352"/>
              <a:ext cx="1778001" cy="683759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31EFE41B-2600-41C4-9558-9B384D073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23943" y="6145230"/>
              <a:ext cx="1778001" cy="683759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19E1E513-A1EA-47BD-A8F3-012BA603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223793" y="6159753"/>
              <a:ext cx="1778001" cy="68375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3972DFF3-B398-4EA3-AD05-88EAF22D1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07387" y="6133429"/>
              <a:ext cx="1884127" cy="72457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0E940E4C-5599-45D4-AFA6-32053DD73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90134" y="6353420"/>
              <a:ext cx="1278560" cy="491691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C32158D1-B33B-4CA0-91AC-85BAEC04D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89781" y="6027003"/>
              <a:ext cx="2160868" cy="830997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87668501-487A-4B99-B7D5-6C1596A56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45235" y="6304742"/>
              <a:ext cx="1326871" cy="510270"/>
            </a:xfrm>
            <a:prstGeom prst="rect">
              <a:avLst/>
            </a:prstGeom>
          </p:spPr>
        </p:pic>
      </p:grp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56D86B63-057B-4CCC-A8FA-3EFFD70142E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21085" y="388084"/>
            <a:ext cx="1566018" cy="110817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B31E11A9-6D9A-4CB4-A02E-687AD67B1EF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84164" y="616491"/>
            <a:ext cx="646843" cy="45772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A634CC6B-77B6-404A-B2EF-B4D36951591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4897" y="400737"/>
            <a:ext cx="1119046" cy="791878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2C58D374-77D5-4D84-A83D-0A42E0B12966}"/>
              </a:ext>
            </a:extLst>
          </p:cNvPr>
          <p:cNvSpPr txBox="1"/>
          <p:nvPr userDrawn="1"/>
        </p:nvSpPr>
        <p:spPr>
          <a:xfrm>
            <a:off x="1778001" y="607840"/>
            <a:ext cx="2602523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400" b="1" dirty="0">
                <a:ln w="12700">
                  <a:noFill/>
                </a:ln>
                <a:solidFill>
                  <a:srgbClr val="444242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Please enter a title</a:t>
            </a:r>
            <a:endParaRPr lang="zh-CN" altLang="en-US" sz="2400" b="1" dirty="0">
              <a:ln w="12700">
                <a:noFill/>
              </a:ln>
              <a:solidFill>
                <a:srgbClr val="444242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2.wav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gif"/><Relationship Id="rId5" Type="http://schemas.openxmlformats.org/officeDocument/2006/relationships/slide" Target="slide8.xml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7.emf"/><Relationship Id="rId9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1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audio" Target="../media/audio2.wav"/><Relationship Id="rId4" Type="http://schemas.openxmlformats.org/officeDocument/2006/relationships/image" Target="../media/image2.png"/><Relationship Id="rId9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image" Target="../media/image1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4.wav"/><Relationship Id="rId5" Type="http://schemas.openxmlformats.org/officeDocument/2006/relationships/audio" Target="../media/audio2.wav"/><Relationship Id="rId4" Type="http://schemas.openxmlformats.org/officeDocument/2006/relationships/image" Target="../media/image2.png"/><Relationship Id="rId9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1.png"/><Relationship Id="rId7" Type="http://schemas.openxmlformats.org/officeDocument/2006/relationships/audio" Target="../media/audio4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2.wav"/><Relationship Id="rId5" Type="http://schemas.openxmlformats.org/officeDocument/2006/relationships/image" Target="../media/image6.png"/><Relationship Id="rId10" Type="http://schemas.openxmlformats.org/officeDocument/2006/relationships/image" Target="../media/image27.jpg"/><Relationship Id="rId4" Type="http://schemas.openxmlformats.org/officeDocument/2006/relationships/image" Target="../media/image2.png"/><Relationship Id="rId9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1.png"/><Relationship Id="rId7" Type="http://schemas.openxmlformats.org/officeDocument/2006/relationships/audio" Target="../media/audio3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2.wav"/><Relationship Id="rId5" Type="http://schemas.openxmlformats.org/officeDocument/2006/relationships/image" Target="../media/image6.png"/><Relationship Id="rId10" Type="http://schemas.openxmlformats.org/officeDocument/2006/relationships/image" Target="../media/image29.jpg"/><Relationship Id="rId4" Type="http://schemas.openxmlformats.org/officeDocument/2006/relationships/image" Target="../media/image2.png"/><Relationship Id="rId9" Type="http://schemas.openxmlformats.org/officeDocument/2006/relationships/audio" Target="../media/audio4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gif"/><Relationship Id="rId4" Type="http://schemas.openxmlformats.org/officeDocument/2006/relationships/image" Target="../media/image37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gif"/><Relationship Id="rId4" Type="http://schemas.openxmlformats.org/officeDocument/2006/relationships/image" Target="../media/image40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2.wav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46.png"/><Relationship Id="rId11" Type="http://schemas.openxmlformats.org/officeDocument/2006/relationships/image" Target="../media/image49.png"/><Relationship Id="rId5" Type="http://schemas.openxmlformats.org/officeDocument/2006/relationships/image" Target="../media/image1.png"/><Relationship Id="rId10" Type="http://schemas.microsoft.com/office/2007/relationships/hdphoto" Target="../media/hdphoto1.wdp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0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2.png"/><Relationship Id="rId12" Type="http://schemas.openxmlformats.org/officeDocument/2006/relationships/image" Target="../media/image4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11" Type="http://schemas.openxmlformats.org/officeDocument/2006/relationships/image" Target="../media/image54.png"/><Relationship Id="rId5" Type="http://schemas.openxmlformats.org/officeDocument/2006/relationships/image" Target="../media/image1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23.xml"/><Relationship Id="rId9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5.png"/><Relationship Id="rId12" Type="http://schemas.openxmlformats.org/officeDocument/2006/relationships/image" Target="../media/image4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11" Type="http://schemas.microsoft.com/office/2007/relationships/hdphoto" Target="../media/hdphoto3.wdp"/><Relationship Id="rId5" Type="http://schemas.openxmlformats.org/officeDocument/2006/relationships/image" Target="../media/image1.png"/><Relationship Id="rId10" Type="http://schemas.openxmlformats.org/officeDocument/2006/relationships/image" Target="../media/image58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73D06AF-B716-4B07-A040-DFA973366C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42" r="77401"/>
          <a:stretch/>
        </p:blipFill>
        <p:spPr>
          <a:xfrm>
            <a:off x="7906346" y="3429000"/>
            <a:ext cx="5088839" cy="3429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D856B30-D53E-47D5-94BA-1CECDC0E4B0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20454" y="6296598"/>
            <a:ext cx="1459832" cy="56140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8DFE54F-A977-4A9B-8DE0-2925E0E4563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0160" y="6503269"/>
            <a:ext cx="922419" cy="35473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8921A5E6-C896-498C-B858-8521BACA5DD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2135" y="6503268"/>
            <a:ext cx="922419" cy="3547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E0D04FE2-2A42-4B37-AB52-B34C1F09F6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26933" y="6503269"/>
            <a:ext cx="922419" cy="38374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8FD76E1-B938-4B19-BB49-6A564ACFFB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0316" y="516091"/>
            <a:ext cx="1566018" cy="110817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087FA02-3F22-40AA-9C9F-70C8769810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26263" y="2320828"/>
            <a:ext cx="1566018" cy="1108172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9C54BB6F-8F1C-4CB5-B9DF-76E9D0B72A7E}"/>
              </a:ext>
            </a:extLst>
          </p:cNvPr>
          <p:cNvGrpSpPr/>
          <p:nvPr/>
        </p:nvGrpSpPr>
        <p:grpSpPr>
          <a:xfrm>
            <a:off x="960899" y="2084770"/>
            <a:ext cx="1047922" cy="1352954"/>
            <a:chOff x="10766636" y="3941730"/>
            <a:chExt cx="1047922" cy="1352954"/>
          </a:xfrm>
        </p:grpSpPr>
        <p:sp>
          <p:nvSpPr>
            <p:cNvPr id="13" name="Freeform 108">
              <a:extLst>
                <a:ext uri="{FF2B5EF4-FFF2-40B4-BE49-F238E27FC236}">
                  <a16:creationId xmlns="" xmlns:a16="http://schemas.microsoft.com/office/drawing/2014/main" id="{92718D15-F6A5-4483-9710-3C6048586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6636" y="4209862"/>
              <a:ext cx="664177" cy="1084822"/>
            </a:xfrm>
            <a:custGeom>
              <a:avLst/>
              <a:gdLst>
                <a:gd name="T0" fmla="*/ 96 w 114"/>
                <a:gd name="T1" fmla="*/ 11 h 186"/>
                <a:gd name="T2" fmla="*/ 91 w 114"/>
                <a:gd name="T3" fmla="*/ 11 h 186"/>
                <a:gd name="T4" fmla="*/ 79 w 114"/>
                <a:gd name="T5" fmla="*/ 8 h 186"/>
                <a:gd name="T6" fmla="*/ 78 w 114"/>
                <a:gd name="T7" fmla="*/ 8 h 186"/>
                <a:gd name="T8" fmla="*/ 2 w 114"/>
                <a:gd name="T9" fmla="*/ 87 h 186"/>
                <a:gd name="T10" fmla="*/ 12 w 114"/>
                <a:gd name="T11" fmla="*/ 98 h 186"/>
                <a:gd name="T12" fmla="*/ 48 w 114"/>
                <a:gd name="T13" fmla="*/ 83 h 186"/>
                <a:gd name="T14" fmla="*/ 11 w 114"/>
                <a:gd name="T15" fmla="*/ 170 h 186"/>
                <a:gd name="T16" fmla="*/ 27 w 114"/>
                <a:gd name="T17" fmla="*/ 177 h 186"/>
                <a:gd name="T18" fmla="*/ 28 w 114"/>
                <a:gd name="T19" fmla="*/ 175 h 186"/>
                <a:gd name="T20" fmla="*/ 32 w 114"/>
                <a:gd name="T21" fmla="*/ 172 h 186"/>
                <a:gd name="T22" fmla="*/ 105 w 114"/>
                <a:gd name="T23" fmla="*/ 71 h 186"/>
                <a:gd name="T24" fmla="*/ 96 w 114"/>
                <a:gd name="T25" fmla="*/ 58 h 186"/>
                <a:gd name="T26" fmla="*/ 89 w 114"/>
                <a:gd name="T27" fmla="*/ 60 h 186"/>
                <a:gd name="T28" fmla="*/ 88 w 114"/>
                <a:gd name="T29" fmla="*/ 62 h 186"/>
                <a:gd name="T30" fmla="*/ 86 w 114"/>
                <a:gd name="T31" fmla="*/ 64 h 186"/>
                <a:gd name="T32" fmla="*/ 85 w 114"/>
                <a:gd name="T33" fmla="*/ 65 h 186"/>
                <a:gd name="T34" fmla="*/ 85 w 114"/>
                <a:gd name="T35" fmla="*/ 65 h 186"/>
                <a:gd name="T36" fmla="*/ 84 w 114"/>
                <a:gd name="T37" fmla="*/ 66 h 186"/>
                <a:gd name="T38" fmla="*/ 84 w 114"/>
                <a:gd name="T39" fmla="*/ 66 h 186"/>
                <a:gd name="T40" fmla="*/ 84 w 114"/>
                <a:gd name="T41" fmla="*/ 66 h 186"/>
                <a:gd name="T42" fmla="*/ 82 w 114"/>
                <a:gd name="T43" fmla="*/ 67 h 186"/>
                <a:gd name="T44" fmla="*/ 80 w 114"/>
                <a:gd name="T45" fmla="*/ 71 h 186"/>
                <a:gd name="T46" fmla="*/ 74 w 114"/>
                <a:gd name="T47" fmla="*/ 79 h 186"/>
                <a:gd name="T48" fmla="*/ 84 w 114"/>
                <a:gd name="T49" fmla="*/ 64 h 186"/>
                <a:gd name="T50" fmla="*/ 85 w 114"/>
                <a:gd name="T51" fmla="*/ 55 h 186"/>
                <a:gd name="T52" fmla="*/ 109 w 114"/>
                <a:gd name="T53" fmla="*/ 20 h 186"/>
                <a:gd name="T54" fmla="*/ 96 w 114"/>
                <a:gd name="T55" fmla="*/ 1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86">
                  <a:moveTo>
                    <a:pt x="96" y="11"/>
                  </a:moveTo>
                  <a:cubicBezTo>
                    <a:pt x="94" y="10"/>
                    <a:pt x="93" y="10"/>
                    <a:pt x="91" y="11"/>
                  </a:cubicBezTo>
                  <a:cubicBezTo>
                    <a:pt x="89" y="7"/>
                    <a:pt x="82" y="4"/>
                    <a:pt x="79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34" y="0"/>
                    <a:pt x="14" y="52"/>
                    <a:pt x="2" y="87"/>
                  </a:cubicBezTo>
                  <a:cubicBezTo>
                    <a:pt x="0" y="94"/>
                    <a:pt x="6" y="99"/>
                    <a:pt x="12" y="98"/>
                  </a:cubicBezTo>
                  <a:cubicBezTo>
                    <a:pt x="25" y="95"/>
                    <a:pt x="37" y="89"/>
                    <a:pt x="48" y="83"/>
                  </a:cubicBezTo>
                  <a:cubicBezTo>
                    <a:pt x="33" y="111"/>
                    <a:pt x="18" y="139"/>
                    <a:pt x="11" y="170"/>
                  </a:cubicBezTo>
                  <a:cubicBezTo>
                    <a:pt x="9" y="180"/>
                    <a:pt x="22" y="186"/>
                    <a:pt x="27" y="177"/>
                  </a:cubicBezTo>
                  <a:cubicBezTo>
                    <a:pt x="27" y="176"/>
                    <a:pt x="27" y="175"/>
                    <a:pt x="28" y="175"/>
                  </a:cubicBezTo>
                  <a:cubicBezTo>
                    <a:pt x="29" y="174"/>
                    <a:pt x="31" y="174"/>
                    <a:pt x="32" y="172"/>
                  </a:cubicBezTo>
                  <a:cubicBezTo>
                    <a:pt x="59" y="141"/>
                    <a:pt x="89" y="109"/>
                    <a:pt x="105" y="71"/>
                  </a:cubicBezTo>
                  <a:cubicBezTo>
                    <a:pt x="108" y="64"/>
                    <a:pt x="103" y="57"/>
                    <a:pt x="96" y="58"/>
                  </a:cubicBezTo>
                  <a:cubicBezTo>
                    <a:pt x="94" y="58"/>
                    <a:pt x="91" y="58"/>
                    <a:pt x="89" y="60"/>
                  </a:cubicBezTo>
                  <a:cubicBezTo>
                    <a:pt x="89" y="61"/>
                    <a:pt x="88" y="62"/>
                    <a:pt x="88" y="62"/>
                  </a:cubicBezTo>
                  <a:cubicBezTo>
                    <a:pt x="87" y="63"/>
                    <a:pt x="86" y="64"/>
                    <a:pt x="86" y="64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3" y="67"/>
                    <a:pt x="82" y="67"/>
                  </a:cubicBezTo>
                  <a:cubicBezTo>
                    <a:pt x="81" y="68"/>
                    <a:pt x="80" y="70"/>
                    <a:pt x="80" y="71"/>
                  </a:cubicBezTo>
                  <a:cubicBezTo>
                    <a:pt x="78" y="74"/>
                    <a:pt x="76" y="76"/>
                    <a:pt x="74" y="79"/>
                  </a:cubicBezTo>
                  <a:cubicBezTo>
                    <a:pt x="77" y="74"/>
                    <a:pt x="81" y="69"/>
                    <a:pt x="84" y="64"/>
                  </a:cubicBezTo>
                  <a:cubicBezTo>
                    <a:pt x="87" y="61"/>
                    <a:pt x="86" y="58"/>
                    <a:pt x="85" y="55"/>
                  </a:cubicBezTo>
                  <a:cubicBezTo>
                    <a:pt x="94" y="44"/>
                    <a:pt x="102" y="32"/>
                    <a:pt x="109" y="20"/>
                  </a:cubicBezTo>
                  <a:cubicBezTo>
                    <a:pt x="114" y="11"/>
                    <a:pt x="102" y="4"/>
                    <a:pt x="96" y="11"/>
                  </a:cubicBezTo>
                  <a:close/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09">
              <a:extLst>
                <a:ext uri="{FF2B5EF4-FFF2-40B4-BE49-F238E27FC236}">
                  <a16:creationId xmlns="" xmlns:a16="http://schemas.microsoft.com/office/drawing/2014/main" id="{3B97E333-1B70-491F-836D-988EDE2188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83856" y="4209862"/>
              <a:ext cx="693695" cy="1067602"/>
            </a:xfrm>
            <a:custGeom>
              <a:avLst/>
              <a:gdLst>
                <a:gd name="T0" fmla="*/ 112 w 119"/>
                <a:gd name="T1" fmla="*/ 52 h 183"/>
                <a:gd name="T2" fmla="*/ 91 w 119"/>
                <a:gd name="T3" fmla="*/ 53 h 183"/>
                <a:gd name="T4" fmla="*/ 115 w 119"/>
                <a:gd name="T5" fmla="*/ 9 h 183"/>
                <a:gd name="T6" fmla="*/ 110 w 119"/>
                <a:gd name="T7" fmla="*/ 2 h 183"/>
                <a:gd name="T8" fmla="*/ 49 w 119"/>
                <a:gd name="T9" fmla="*/ 15 h 183"/>
                <a:gd name="T10" fmla="*/ 24 w 119"/>
                <a:gd name="T11" fmla="*/ 55 h 183"/>
                <a:gd name="T12" fmla="*/ 2 w 119"/>
                <a:gd name="T13" fmla="*/ 88 h 183"/>
                <a:gd name="T14" fmla="*/ 8 w 119"/>
                <a:gd name="T15" fmla="*/ 94 h 183"/>
                <a:gd name="T16" fmla="*/ 43 w 119"/>
                <a:gd name="T17" fmla="*/ 87 h 183"/>
                <a:gd name="T18" fmla="*/ 5 w 119"/>
                <a:gd name="T19" fmla="*/ 176 h 183"/>
                <a:gd name="T20" fmla="*/ 12 w 119"/>
                <a:gd name="T21" fmla="*/ 181 h 183"/>
                <a:gd name="T22" fmla="*/ 70 w 119"/>
                <a:gd name="T23" fmla="*/ 126 h 183"/>
                <a:gd name="T24" fmla="*/ 117 w 119"/>
                <a:gd name="T25" fmla="*/ 58 h 183"/>
                <a:gd name="T26" fmla="*/ 112 w 119"/>
                <a:gd name="T27" fmla="*/ 52 h 183"/>
                <a:gd name="T28" fmla="*/ 66 w 119"/>
                <a:gd name="T29" fmla="*/ 116 h 183"/>
                <a:gd name="T30" fmla="*/ 19 w 119"/>
                <a:gd name="T31" fmla="*/ 165 h 183"/>
                <a:gd name="T32" fmla="*/ 56 w 119"/>
                <a:gd name="T33" fmla="*/ 81 h 183"/>
                <a:gd name="T34" fmla="*/ 50 w 119"/>
                <a:gd name="T35" fmla="*/ 75 h 183"/>
                <a:gd name="T36" fmla="*/ 16 w 119"/>
                <a:gd name="T37" fmla="*/ 82 h 183"/>
                <a:gd name="T38" fmla="*/ 18 w 119"/>
                <a:gd name="T39" fmla="*/ 79 h 183"/>
                <a:gd name="T40" fmla="*/ 23 w 119"/>
                <a:gd name="T41" fmla="*/ 78 h 183"/>
                <a:gd name="T42" fmla="*/ 53 w 119"/>
                <a:gd name="T43" fmla="*/ 25 h 183"/>
                <a:gd name="T44" fmla="*/ 103 w 119"/>
                <a:gd name="T45" fmla="*/ 12 h 183"/>
                <a:gd name="T46" fmla="*/ 75 w 119"/>
                <a:gd name="T47" fmla="*/ 56 h 183"/>
                <a:gd name="T48" fmla="*/ 80 w 119"/>
                <a:gd name="T49" fmla="*/ 64 h 183"/>
                <a:gd name="T50" fmla="*/ 106 w 119"/>
                <a:gd name="T51" fmla="*/ 61 h 183"/>
                <a:gd name="T52" fmla="*/ 66 w 119"/>
                <a:gd name="T53" fmla="*/ 11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9" h="183">
                  <a:moveTo>
                    <a:pt x="112" y="52"/>
                  </a:moveTo>
                  <a:cubicBezTo>
                    <a:pt x="105" y="53"/>
                    <a:pt x="98" y="53"/>
                    <a:pt x="91" y="53"/>
                  </a:cubicBezTo>
                  <a:cubicBezTo>
                    <a:pt x="101" y="40"/>
                    <a:pt x="109" y="25"/>
                    <a:pt x="115" y="9"/>
                  </a:cubicBezTo>
                  <a:cubicBezTo>
                    <a:pt x="116" y="5"/>
                    <a:pt x="113" y="2"/>
                    <a:pt x="110" y="2"/>
                  </a:cubicBezTo>
                  <a:cubicBezTo>
                    <a:pt x="89" y="1"/>
                    <a:pt x="66" y="0"/>
                    <a:pt x="49" y="15"/>
                  </a:cubicBezTo>
                  <a:cubicBezTo>
                    <a:pt x="38" y="24"/>
                    <a:pt x="30" y="39"/>
                    <a:pt x="24" y="55"/>
                  </a:cubicBezTo>
                  <a:cubicBezTo>
                    <a:pt x="16" y="65"/>
                    <a:pt x="9" y="76"/>
                    <a:pt x="2" y="88"/>
                  </a:cubicBezTo>
                  <a:cubicBezTo>
                    <a:pt x="0" y="92"/>
                    <a:pt x="4" y="96"/>
                    <a:pt x="8" y="94"/>
                  </a:cubicBezTo>
                  <a:cubicBezTo>
                    <a:pt x="19" y="89"/>
                    <a:pt x="31" y="90"/>
                    <a:pt x="43" y="87"/>
                  </a:cubicBezTo>
                  <a:cubicBezTo>
                    <a:pt x="31" y="117"/>
                    <a:pt x="15" y="145"/>
                    <a:pt x="5" y="176"/>
                  </a:cubicBezTo>
                  <a:cubicBezTo>
                    <a:pt x="4" y="180"/>
                    <a:pt x="8" y="183"/>
                    <a:pt x="12" y="181"/>
                  </a:cubicBezTo>
                  <a:cubicBezTo>
                    <a:pt x="35" y="168"/>
                    <a:pt x="53" y="146"/>
                    <a:pt x="70" y="126"/>
                  </a:cubicBezTo>
                  <a:cubicBezTo>
                    <a:pt x="87" y="105"/>
                    <a:pt x="105" y="83"/>
                    <a:pt x="117" y="58"/>
                  </a:cubicBezTo>
                  <a:cubicBezTo>
                    <a:pt x="119" y="54"/>
                    <a:pt x="116" y="51"/>
                    <a:pt x="112" y="52"/>
                  </a:cubicBezTo>
                  <a:close/>
                  <a:moveTo>
                    <a:pt x="66" y="116"/>
                  </a:moveTo>
                  <a:cubicBezTo>
                    <a:pt x="52" y="133"/>
                    <a:pt x="37" y="151"/>
                    <a:pt x="19" y="165"/>
                  </a:cubicBezTo>
                  <a:cubicBezTo>
                    <a:pt x="30" y="136"/>
                    <a:pt x="46" y="110"/>
                    <a:pt x="56" y="81"/>
                  </a:cubicBezTo>
                  <a:cubicBezTo>
                    <a:pt x="57" y="78"/>
                    <a:pt x="53" y="74"/>
                    <a:pt x="50" y="75"/>
                  </a:cubicBezTo>
                  <a:cubicBezTo>
                    <a:pt x="39" y="79"/>
                    <a:pt x="27" y="79"/>
                    <a:pt x="16" y="82"/>
                  </a:cubicBezTo>
                  <a:cubicBezTo>
                    <a:pt x="17" y="81"/>
                    <a:pt x="17" y="80"/>
                    <a:pt x="18" y="79"/>
                  </a:cubicBezTo>
                  <a:cubicBezTo>
                    <a:pt x="19" y="80"/>
                    <a:pt x="22" y="80"/>
                    <a:pt x="23" y="78"/>
                  </a:cubicBezTo>
                  <a:cubicBezTo>
                    <a:pt x="35" y="62"/>
                    <a:pt x="39" y="41"/>
                    <a:pt x="53" y="25"/>
                  </a:cubicBezTo>
                  <a:cubicBezTo>
                    <a:pt x="64" y="11"/>
                    <a:pt x="85" y="11"/>
                    <a:pt x="103" y="12"/>
                  </a:cubicBezTo>
                  <a:cubicBezTo>
                    <a:pt x="96" y="28"/>
                    <a:pt x="88" y="43"/>
                    <a:pt x="75" y="56"/>
                  </a:cubicBezTo>
                  <a:cubicBezTo>
                    <a:pt x="72" y="59"/>
                    <a:pt x="75" y="65"/>
                    <a:pt x="80" y="64"/>
                  </a:cubicBezTo>
                  <a:cubicBezTo>
                    <a:pt x="89" y="62"/>
                    <a:pt x="97" y="62"/>
                    <a:pt x="106" y="61"/>
                  </a:cubicBezTo>
                  <a:cubicBezTo>
                    <a:pt x="96" y="81"/>
                    <a:pt x="81" y="100"/>
                    <a:pt x="66" y="116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0">
              <a:extLst>
                <a:ext uri="{FF2B5EF4-FFF2-40B4-BE49-F238E27FC236}">
                  <a16:creationId xmlns="" xmlns:a16="http://schemas.microsoft.com/office/drawing/2014/main" id="{247D8A62-15FF-403A-A4D3-CE26AD453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6636" y="4089326"/>
              <a:ext cx="169734" cy="179575"/>
            </a:xfrm>
            <a:custGeom>
              <a:avLst/>
              <a:gdLst>
                <a:gd name="T0" fmla="*/ 28 w 29"/>
                <a:gd name="T1" fmla="*/ 26 h 31"/>
                <a:gd name="T2" fmla="*/ 12 w 29"/>
                <a:gd name="T3" fmla="*/ 4 h 31"/>
                <a:gd name="T4" fmla="*/ 6 w 29"/>
                <a:gd name="T5" fmla="*/ 0 h 31"/>
                <a:gd name="T6" fmla="*/ 2 w 29"/>
                <a:gd name="T7" fmla="*/ 1 h 31"/>
                <a:gd name="T8" fmla="*/ 1 w 29"/>
                <a:gd name="T9" fmla="*/ 7 h 31"/>
                <a:gd name="T10" fmla="*/ 10 w 29"/>
                <a:gd name="T11" fmla="*/ 23 h 31"/>
                <a:gd name="T12" fmla="*/ 26 w 29"/>
                <a:gd name="T13" fmla="*/ 30 h 31"/>
                <a:gd name="T14" fmla="*/ 28 w 29"/>
                <a:gd name="T1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1">
                  <a:moveTo>
                    <a:pt x="28" y="26"/>
                  </a:moveTo>
                  <a:cubicBezTo>
                    <a:pt x="20" y="21"/>
                    <a:pt x="15" y="12"/>
                    <a:pt x="12" y="4"/>
                  </a:cubicBezTo>
                  <a:cubicBezTo>
                    <a:pt x="11" y="1"/>
                    <a:pt x="9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0" y="5"/>
                    <a:pt x="1" y="7"/>
                  </a:cubicBezTo>
                  <a:cubicBezTo>
                    <a:pt x="3" y="13"/>
                    <a:pt x="6" y="18"/>
                    <a:pt x="10" y="23"/>
                  </a:cubicBezTo>
                  <a:cubicBezTo>
                    <a:pt x="15" y="28"/>
                    <a:pt x="20" y="30"/>
                    <a:pt x="26" y="30"/>
                  </a:cubicBezTo>
                  <a:cubicBezTo>
                    <a:pt x="29" y="31"/>
                    <a:pt x="29" y="27"/>
                    <a:pt x="28" y="26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1">
              <a:extLst>
                <a:ext uri="{FF2B5EF4-FFF2-40B4-BE49-F238E27FC236}">
                  <a16:creationId xmlns="" xmlns:a16="http://schemas.microsoft.com/office/drawing/2014/main" id="{B0B865B7-7307-4C56-A211-B10461B16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1291" y="3941730"/>
              <a:ext cx="76258" cy="233693"/>
            </a:xfrm>
            <a:custGeom>
              <a:avLst/>
              <a:gdLst>
                <a:gd name="T0" fmla="*/ 11 w 13"/>
                <a:gd name="T1" fmla="*/ 18 h 40"/>
                <a:gd name="T2" fmla="*/ 11 w 13"/>
                <a:gd name="T3" fmla="*/ 4 h 40"/>
                <a:gd name="T4" fmla="*/ 3 w 13"/>
                <a:gd name="T5" fmla="*/ 4 h 40"/>
                <a:gd name="T6" fmla="*/ 8 w 13"/>
                <a:gd name="T7" fmla="*/ 37 h 40"/>
                <a:gd name="T8" fmla="*/ 13 w 13"/>
                <a:gd name="T9" fmla="*/ 35 h 40"/>
                <a:gd name="T10" fmla="*/ 11 w 13"/>
                <a:gd name="T11" fmla="*/ 1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40">
                  <a:moveTo>
                    <a:pt x="11" y="18"/>
                  </a:moveTo>
                  <a:cubicBezTo>
                    <a:pt x="11" y="13"/>
                    <a:pt x="12" y="8"/>
                    <a:pt x="11" y="4"/>
                  </a:cubicBezTo>
                  <a:cubicBezTo>
                    <a:pt x="10" y="0"/>
                    <a:pt x="4" y="0"/>
                    <a:pt x="3" y="4"/>
                  </a:cubicBezTo>
                  <a:cubicBezTo>
                    <a:pt x="0" y="14"/>
                    <a:pt x="3" y="28"/>
                    <a:pt x="8" y="37"/>
                  </a:cubicBezTo>
                  <a:cubicBezTo>
                    <a:pt x="9" y="40"/>
                    <a:pt x="13" y="38"/>
                    <a:pt x="13" y="35"/>
                  </a:cubicBezTo>
                  <a:cubicBezTo>
                    <a:pt x="12" y="30"/>
                    <a:pt x="12" y="24"/>
                    <a:pt x="11" y="18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2">
              <a:extLst>
                <a:ext uri="{FF2B5EF4-FFF2-40B4-BE49-F238E27FC236}">
                  <a16:creationId xmlns="" xmlns:a16="http://schemas.microsoft.com/office/drawing/2014/main" id="{3DCCC899-E6AB-42C9-82CF-3B1823263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5943" y="3941730"/>
              <a:ext cx="76258" cy="216472"/>
            </a:xfrm>
            <a:custGeom>
              <a:avLst/>
              <a:gdLst>
                <a:gd name="T0" fmla="*/ 11 w 13"/>
                <a:gd name="T1" fmla="*/ 4 h 37"/>
                <a:gd name="T2" fmla="*/ 4 w 13"/>
                <a:gd name="T3" fmla="*/ 4 h 37"/>
                <a:gd name="T4" fmla="*/ 2 w 13"/>
                <a:gd name="T5" fmla="*/ 32 h 37"/>
                <a:gd name="T6" fmla="*/ 7 w 13"/>
                <a:gd name="T7" fmla="*/ 34 h 37"/>
                <a:gd name="T8" fmla="*/ 11 w 13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7">
                  <a:moveTo>
                    <a:pt x="11" y="4"/>
                  </a:moveTo>
                  <a:cubicBezTo>
                    <a:pt x="11" y="0"/>
                    <a:pt x="5" y="0"/>
                    <a:pt x="4" y="4"/>
                  </a:cubicBezTo>
                  <a:cubicBezTo>
                    <a:pt x="3" y="13"/>
                    <a:pt x="5" y="23"/>
                    <a:pt x="2" y="32"/>
                  </a:cubicBezTo>
                  <a:cubicBezTo>
                    <a:pt x="0" y="35"/>
                    <a:pt x="6" y="37"/>
                    <a:pt x="7" y="34"/>
                  </a:cubicBezTo>
                  <a:cubicBezTo>
                    <a:pt x="12" y="25"/>
                    <a:pt x="13" y="13"/>
                    <a:pt x="11" y="4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13">
              <a:extLst>
                <a:ext uri="{FF2B5EF4-FFF2-40B4-BE49-F238E27FC236}">
                  <a16:creationId xmlns="" xmlns:a16="http://schemas.microsoft.com/office/drawing/2014/main" id="{710FBFE0-E905-4261-97A2-3630190DC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8086" y="4682166"/>
              <a:ext cx="216472" cy="199254"/>
            </a:xfrm>
            <a:custGeom>
              <a:avLst/>
              <a:gdLst>
                <a:gd name="T0" fmla="*/ 28 w 37"/>
                <a:gd name="T1" fmla="*/ 7 h 34"/>
                <a:gd name="T2" fmla="*/ 21 w 37"/>
                <a:gd name="T3" fmla="*/ 8 h 34"/>
                <a:gd name="T4" fmla="*/ 19 w 37"/>
                <a:gd name="T5" fmla="*/ 4 h 34"/>
                <a:gd name="T6" fmla="*/ 13 w 37"/>
                <a:gd name="T7" fmla="*/ 5 h 34"/>
                <a:gd name="T8" fmla="*/ 13 w 37"/>
                <a:gd name="T9" fmla="*/ 10 h 34"/>
                <a:gd name="T10" fmla="*/ 2 w 37"/>
                <a:gd name="T11" fmla="*/ 14 h 34"/>
                <a:gd name="T12" fmla="*/ 4 w 37"/>
                <a:gd name="T13" fmla="*/ 19 h 34"/>
                <a:gd name="T14" fmla="*/ 15 w 37"/>
                <a:gd name="T15" fmla="*/ 19 h 34"/>
                <a:gd name="T16" fmla="*/ 17 w 37"/>
                <a:gd name="T17" fmla="*/ 28 h 34"/>
                <a:gd name="T18" fmla="*/ 25 w 37"/>
                <a:gd name="T19" fmla="*/ 26 h 34"/>
                <a:gd name="T20" fmla="*/ 23 w 37"/>
                <a:gd name="T21" fmla="*/ 18 h 34"/>
                <a:gd name="T22" fmla="*/ 31 w 37"/>
                <a:gd name="T23" fmla="*/ 16 h 34"/>
                <a:gd name="T24" fmla="*/ 28 w 37"/>
                <a:gd name="T2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4">
                  <a:moveTo>
                    <a:pt x="28" y="7"/>
                  </a:moveTo>
                  <a:cubicBezTo>
                    <a:pt x="26" y="7"/>
                    <a:pt x="23" y="8"/>
                    <a:pt x="21" y="8"/>
                  </a:cubicBezTo>
                  <a:cubicBezTo>
                    <a:pt x="20" y="7"/>
                    <a:pt x="19" y="5"/>
                    <a:pt x="19" y="4"/>
                  </a:cubicBezTo>
                  <a:cubicBezTo>
                    <a:pt x="18" y="0"/>
                    <a:pt x="12" y="1"/>
                    <a:pt x="13" y="5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0" y="11"/>
                    <a:pt x="6" y="13"/>
                    <a:pt x="2" y="14"/>
                  </a:cubicBezTo>
                  <a:cubicBezTo>
                    <a:pt x="0" y="15"/>
                    <a:pt x="1" y="19"/>
                    <a:pt x="4" y="19"/>
                  </a:cubicBezTo>
                  <a:cubicBezTo>
                    <a:pt x="7" y="20"/>
                    <a:pt x="11" y="19"/>
                    <a:pt x="15" y="19"/>
                  </a:cubicBezTo>
                  <a:cubicBezTo>
                    <a:pt x="15" y="22"/>
                    <a:pt x="16" y="25"/>
                    <a:pt x="17" y="28"/>
                  </a:cubicBezTo>
                  <a:cubicBezTo>
                    <a:pt x="18" y="34"/>
                    <a:pt x="27" y="31"/>
                    <a:pt x="25" y="26"/>
                  </a:cubicBezTo>
                  <a:cubicBezTo>
                    <a:pt x="25" y="23"/>
                    <a:pt x="24" y="21"/>
                    <a:pt x="23" y="18"/>
                  </a:cubicBezTo>
                  <a:cubicBezTo>
                    <a:pt x="26" y="17"/>
                    <a:pt x="28" y="17"/>
                    <a:pt x="31" y="16"/>
                  </a:cubicBezTo>
                  <a:cubicBezTo>
                    <a:pt x="37" y="14"/>
                    <a:pt x="34" y="6"/>
                    <a:pt x="28" y="7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38BA56FC-C3F9-4DAE-BD32-91B14E45749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0973" y="174855"/>
            <a:ext cx="964437" cy="68247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55767013-D895-42DF-91FC-DA7C59512B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9932" y="1200268"/>
            <a:ext cx="6631491" cy="4077622"/>
          </a:xfrm>
          <a:prstGeom prst="rect">
            <a:avLst/>
          </a:prstGeom>
        </p:spPr>
      </p:pic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48E8C827-ECA8-4183-BD13-1FC3314E447A}"/>
              </a:ext>
            </a:extLst>
          </p:cNvPr>
          <p:cNvGrpSpPr/>
          <p:nvPr/>
        </p:nvGrpSpPr>
        <p:grpSpPr>
          <a:xfrm>
            <a:off x="-112148" y="3679994"/>
            <a:ext cx="6241184" cy="3178006"/>
            <a:chOff x="-112148" y="3696816"/>
            <a:chExt cx="6208148" cy="3161184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292E376A-5CFE-45D6-80A7-D388EF7315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36" t="64804" r="35756"/>
            <a:stretch/>
          </p:blipFill>
          <p:spPr>
            <a:xfrm flipH="1">
              <a:off x="-112148" y="3898232"/>
              <a:ext cx="6208148" cy="2959768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="" xmlns:a16="http://schemas.microsoft.com/office/drawing/2014/main" id="{F7186AA6-B55E-47DE-9CE6-967821EA2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03191" y="3696816"/>
              <a:ext cx="718453" cy="933733"/>
            </a:xfrm>
            <a:prstGeom prst="rect">
              <a:avLst/>
            </a:prstGeom>
          </p:spPr>
        </p:pic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AD6B73A4-576B-43F5-A9AE-0348699EB066}"/>
              </a:ext>
            </a:extLst>
          </p:cNvPr>
          <p:cNvGrpSpPr/>
          <p:nvPr/>
        </p:nvGrpSpPr>
        <p:grpSpPr>
          <a:xfrm>
            <a:off x="3705142" y="2633818"/>
            <a:ext cx="5252521" cy="1399410"/>
            <a:chOff x="4068569" y="2623783"/>
            <a:chExt cx="5252521" cy="1399410"/>
          </a:xfrm>
        </p:grpSpPr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C0FDC5E2-5A3C-4E23-B8C1-4EE70B6DC6AD}"/>
                </a:ext>
              </a:extLst>
            </p:cNvPr>
            <p:cNvSpPr txBox="1"/>
            <p:nvPr/>
          </p:nvSpPr>
          <p:spPr>
            <a:xfrm>
              <a:off x="4068569" y="2623783"/>
              <a:ext cx="525252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altLang="zh-CN" sz="5400" b="1" dirty="0" smtClean="0">
                  <a:ln w="12700">
                    <a:noFill/>
                  </a:ln>
                  <a:solidFill>
                    <a:srgbClr val="444242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BIENVENIDOS</a:t>
              </a:r>
              <a:endParaRPr lang="zh-CN" altLang="en-US" sz="5400" b="1" dirty="0">
                <a:ln w="12700">
                  <a:noFill/>
                </a:ln>
                <a:solidFill>
                  <a:srgbClr val="444242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127393E9-F0A8-41A1-818E-C01B25D93905}"/>
                </a:ext>
              </a:extLst>
            </p:cNvPr>
            <p:cNvSpPr txBox="1"/>
            <p:nvPr/>
          </p:nvSpPr>
          <p:spPr>
            <a:xfrm>
              <a:off x="5290360" y="3438418"/>
              <a:ext cx="33687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3200" b="1" dirty="0">
                <a:ln w="12700">
                  <a:noFill/>
                </a:ln>
                <a:solidFill>
                  <a:srgbClr val="444242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BDA80F26-EEDE-484B-8CC7-A98E543C80AB}"/>
              </a:ext>
            </a:extLst>
          </p:cNvPr>
          <p:cNvGrpSpPr/>
          <p:nvPr/>
        </p:nvGrpSpPr>
        <p:grpSpPr>
          <a:xfrm rot="1359389">
            <a:off x="9312337" y="152147"/>
            <a:ext cx="1827856" cy="1765542"/>
            <a:chOff x="10101876" y="4297860"/>
            <a:chExt cx="1826037" cy="1763786"/>
          </a:xfrm>
        </p:grpSpPr>
        <p:sp>
          <p:nvSpPr>
            <p:cNvPr id="27" name="Freeform 26">
              <a:extLst>
                <a:ext uri="{FF2B5EF4-FFF2-40B4-BE49-F238E27FC236}">
                  <a16:creationId xmlns="" xmlns:a16="http://schemas.microsoft.com/office/drawing/2014/main" id="{8823ABAA-D70D-4C59-8203-A068689381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22627" y="4297860"/>
              <a:ext cx="1745111" cy="1763786"/>
            </a:xfrm>
            <a:custGeom>
              <a:avLst/>
              <a:gdLst>
                <a:gd name="T0" fmla="*/ 341 w 356"/>
                <a:gd name="T1" fmla="*/ 95 h 359"/>
                <a:gd name="T2" fmla="*/ 210 w 356"/>
                <a:gd name="T3" fmla="*/ 14 h 359"/>
                <a:gd name="T4" fmla="*/ 60 w 356"/>
                <a:gd name="T5" fmla="*/ 72 h 359"/>
                <a:gd name="T6" fmla="*/ 43 w 356"/>
                <a:gd name="T7" fmla="*/ 111 h 359"/>
                <a:gd name="T8" fmla="*/ 37 w 356"/>
                <a:gd name="T9" fmla="*/ 119 h 359"/>
                <a:gd name="T10" fmla="*/ 13 w 356"/>
                <a:gd name="T11" fmla="*/ 165 h 359"/>
                <a:gd name="T12" fmla="*/ 41 w 356"/>
                <a:gd name="T13" fmla="*/ 301 h 359"/>
                <a:gd name="T14" fmla="*/ 213 w 356"/>
                <a:gd name="T15" fmla="*/ 343 h 359"/>
                <a:gd name="T16" fmla="*/ 337 w 356"/>
                <a:gd name="T17" fmla="*/ 217 h 359"/>
                <a:gd name="T18" fmla="*/ 341 w 356"/>
                <a:gd name="T19" fmla="*/ 95 h 359"/>
                <a:gd name="T20" fmla="*/ 278 w 356"/>
                <a:gd name="T21" fmla="*/ 170 h 359"/>
                <a:gd name="T22" fmla="*/ 278 w 356"/>
                <a:gd name="T23" fmla="*/ 159 h 359"/>
                <a:gd name="T24" fmla="*/ 279 w 356"/>
                <a:gd name="T25" fmla="*/ 153 h 359"/>
                <a:gd name="T26" fmla="*/ 280 w 356"/>
                <a:gd name="T27" fmla="*/ 144 h 359"/>
                <a:gd name="T28" fmla="*/ 278 w 356"/>
                <a:gd name="T29" fmla="*/ 170 h 359"/>
                <a:gd name="T30" fmla="*/ 274 w 356"/>
                <a:gd name="T31" fmla="*/ 226 h 359"/>
                <a:gd name="T32" fmla="*/ 276 w 356"/>
                <a:gd name="T33" fmla="*/ 220 h 359"/>
                <a:gd name="T34" fmla="*/ 278 w 356"/>
                <a:gd name="T35" fmla="*/ 211 h 359"/>
                <a:gd name="T36" fmla="*/ 297 w 356"/>
                <a:gd name="T37" fmla="*/ 179 h 359"/>
                <a:gd name="T38" fmla="*/ 298 w 356"/>
                <a:gd name="T39" fmla="*/ 175 h 359"/>
                <a:gd name="T40" fmla="*/ 291 w 356"/>
                <a:gd name="T41" fmla="*/ 199 h 359"/>
                <a:gd name="T42" fmla="*/ 274 w 356"/>
                <a:gd name="T43" fmla="*/ 226 h 359"/>
                <a:gd name="T44" fmla="*/ 325 w 356"/>
                <a:gd name="T45" fmla="*/ 117 h 359"/>
                <a:gd name="T46" fmla="*/ 281 w 356"/>
                <a:gd name="T47" fmla="*/ 54 h 359"/>
                <a:gd name="T48" fmla="*/ 325 w 356"/>
                <a:gd name="T49" fmla="*/ 117 h 359"/>
                <a:gd name="T50" fmla="*/ 31 w 356"/>
                <a:gd name="T51" fmla="*/ 188 h 359"/>
                <a:gd name="T52" fmla="*/ 34 w 356"/>
                <a:gd name="T53" fmla="*/ 188 h 359"/>
                <a:gd name="T54" fmla="*/ 34 w 356"/>
                <a:gd name="T55" fmla="*/ 189 h 359"/>
                <a:gd name="T56" fmla="*/ 42 w 356"/>
                <a:gd name="T57" fmla="*/ 198 h 359"/>
                <a:gd name="T58" fmla="*/ 43 w 356"/>
                <a:gd name="T59" fmla="*/ 198 h 359"/>
                <a:gd name="T60" fmla="*/ 31 w 356"/>
                <a:gd name="T61" fmla="*/ 235 h 359"/>
                <a:gd name="T62" fmla="*/ 31 w 356"/>
                <a:gd name="T63" fmla="*/ 188 h 359"/>
                <a:gd name="T64" fmla="*/ 66 w 356"/>
                <a:gd name="T65" fmla="*/ 296 h 359"/>
                <a:gd name="T66" fmla="*/ 44 w 356"/>
                <a:gd name="T67" fmla="*/ 270 h 359"/>
                <a:gd name="T68" fmla="*/ 50 w 356"/>
                <a:gd name="T69" fmla="*/ 270 h 359"/>
                <a:gd name="T70" fmla="*/ 67 w 356"/>
                <a:gd name="T71" fmla="*/ 285 h 359"/>
                <a:gd name="T72" fmla="*/ 132 w 356"/>
                <a:gd name="T73" fmla="*/ 310 h 359"/>
                <a:gd name="T74" fmla="*/ 159 w 356"/>
                <a:gd name="T75" fmla="*/ 313 h 359"/>
                <a:gd name="T76" fmla="*/ 165 w 356"/>
                <a:gd name="T77" fmla="*/ 313 h 359"/>
                <a:gd name="T78" fmla="*/ 262 w 356"/>
                <a:gd name="T79" fmla="*/ 296 h 359"/>
                <a:gd name="T80" fmla="*/ 253 w 356"/>
                <a:gd name="T81" fmla="*/ 303 h 359"/>
                <a:gd name="T82" fmla="*/ 66 w 356"/>
                <a:gd name="T83" fmla="*/ 296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6" h="359">
                  <a:moveTo>
                    <a:pt x="341" y="95"/>
                  </a:moveTo>
                  <a:cubicBezTo>
                    <a:pt x="320" y="41"/>
                    <a:pt x="266" y="14"/>
                    <a:pt x="210" y="14"/>
                  </a:cubicBezTo>
                  <a:cubicBezTo>
                    <a:pt x="154" y="0"/>
                    <a:pt x="92" y="22"/>
                    <a:pt x="60" y="72"/>
                  </a:cubicBezTo>
                  <a:cubicBezTo>
                    <a:pt x="52" y="84"/>
                    <a:pt x="47" y="97"/>
                    <a:pt x="43" y="111"/>
                  </a:cubicBezTo>
                  <a:cubicBezTo>
                    <a:pt x="41" y="114"/>
                    <a:pt x="39" y="116"/>
                    <a:pt x="37" y="119"/>
                  </a:cubicBezTo>
                  <a:cubicBezTo>
                    <a:pt x="25" y="133"/>
                    <a:pt x="13" y="149"/>
                    <a:pt x="13" y="165"/>
                  </a:cubicBezTo>
                  <a:cubicBezTo>
                    <a:pt x="0" y="211"/>
                    <a:pt x="9" y="264"/>
                    <a:pt x="41" y="301"/>
                  </a:cubicBezTo>
                  <a:cubicBezTo>
                    <a:pt x="82" y="349"/>
                    <a:pt x="155" y="359"/>
                    <a:pt x="213" y="343"/>
                  </a:cubicBezTo>
                  <a:cubicBezTo>
                    <a:pt x="276" y="327"/>
                    <a:pt x="325" y="279"/>
                    <a:pt x="337" y="217"/>
                  </a:cubicBezTo>
                  <a:cubicBezTo>
                    <a:pt x="354" y="179"/>
                    <a:pt x="356" y="136"/>
                    <a:pt x="341" y="95"/>
                  </a:cubicBezTo>
                  <a:close/>
                  <a:moveTo>
                    <a:pt x="278" y="170"/>
                  </a:moveTo>
                  <a:cubicBezTo>
                    <a:pt x="278" y="166"/>
                    <a:pt x="278" y="163"/>
                    <a:pt x="278" y="159"/>
                  </a:cubicBezTo>
                  <a:cubicBezTo>
                    <a:pt x="279" y="157"/>
                    <a:pt x="279" y="155"/>
                    <a:pt x="279" y="153"/>
                  </a:cubicBezTo>
                  <a:cubicBezTo>
                    <a:pt x="280" y="150"/>
                    <a:pt x="280" y="147"/>
                    <a:pt x="280" y="144"/>
                  </a:cubicBezTo>
                  <a:cubicBezTo>
                    <a:pt x="281" y="153"/>
                    <a:pt x="280" y="162"/>
                    <a:pt x="278" y="170"/>
                  </a:cubicBezTo>
                  <a:close/>
                  <a:moveTo>
                    <a:pt x="274" y="226"/>
                  </a:moveTo>
                  <a:cubicBezTo>
                    <a:pt x="275" y="224"/>
                    <a:pt x="276" y="222"/>
                    <a:pt x="276" y="220"/>
                  </a:cubicBezTo>
                  <a:cubicBezTo>
                    <a:pt x="277" y="217"/>
                    <a:pt x="277" y="214"/>
                    <a:pt x="278" y="211"/>
                  </a:cubicBezTo>
                  <a:cubicBezTo>
                    <a:pt x="286" y="202"/>
                    <a:pt x="293" y="191"/>
                    <a:pt x="297" y="179"/>
                  </a:cubicBezTo>
                  <a:cubicBezTo>
                    <a:pt x="298" y="178"/>
                    <a:pt x="298" y="176"/>
                    <a:pt x="298" y="175"/>
                  </a:cubicBezTo>
                  <a:cubicBezTo>
                    <a:pt x="297" y="183"/>
                    <a:pt x="295" y="191"/>
                    <a:pt x="291" y="199"/>
                  </a:cubicBezTo>
                  <a:cubicBezTo>
                    <a:pt x="287" y="209"/>
                    <a:pt x="281" y="218"/>
                    <a:pt x="274" y="226"/>
                  </a:cubicBezTo>
                  <a:close/>
                  <a:moveTo>
                    <a:pt x="325" y="117"/>
                  </a:moveTo>
                  <a:cubicBezTo>
                    <a:pt x="315" y="93"/>
                    <a:pt x="299" y="71"/>
                    <a:pt x="281" y="54"/>
                  </a:cubicBezTo>
                  <a:cubicBezTo>
                    <a:pt x="304" y="69"/>
                    <a:pt x="318" y="91"/>
                    <a:pt x="325" y="117"/>
                  </a:cubicBezTo>
                  <a:close/>
                  <a:moveTo>
                    <a:pt x="31" y="188"/>
                  </a:moveTo>
                  <a:cubicBezTo>
                    <a:pt x="32" y="188"/>
                    <a:pt x="33" y="188"/>
                    <a:pt x="34" y="188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193"/>
                    <a:pt x="38" y="197"/>
                    <a:pt x="42" y="198"/>
                  </a:cubicBezTo>
                  <a:cubicBezTo>
                    <a:pt x="43" y="198"/>
                    <a:pt x="43" y="198"/>
                    <a:pt x="43" y="198"/>
                  </a:cubicBezTo>
                  <a:cubicBezTo>
                    <a:pt x="36" y="210"/>
                    <a:pt x="32" y="223"/>
                    <a:pt x="31" y="235"/>
                  </a:cubicBezTo>
                  <a:cubicBezTo>
                    <a:pt x="28" y="220"/>
                    <a:pt x="28" y="204"/>
                    <a:pt x="31" y="188"/>
                  </a:cubicBezTo>
                  <a:close/>
                  <a:moveTo>
                    <a:pt x="66" y="296"/>
                  </a:moveTo>
                  <a:cubicBezTo>
                    <a:pt x="57" y="289"/>
                    <a:pt x="50" y="280"/>
                    <a:pt x="44" y="270"/>
                  </a:cubicBezTo>
                  <a:cubicBezTo>
                    <a:pt x="46" y="270"/>
                    <a:pt x="48" y="270"/>
                    <a:pt x="50" y="270"/>
                  </a:cubicBezTo>
                  <a:cubicBezTo>
                    <a:pt x="55" y="275"/>
                    <a:pt x="61" y="280"/>
                    <a:pt x="67" y="285"/>
                  </a:cubicBezTo>
                  <a:cubicBezTo>
                    <a:pt x="84" y="298"/>
                    <a:pt x="109" y="314"/>
                    <a:pt x="132" y="310"/>
                  </a:cubicBezTo>
                  <a:cubicBezTo>
                    <a:pt x="139" y="315"/>
                    <a:pt x="150" y="315"/>
                    <a:pt x="159" y="313"/>
                  </a:cubicBezTo>
                  <a:cubicBezTo>
                    <a:pt x="161" y="313"/>
                    <a:pt x="163" y="313"/>
                    <a:pt x="165" y="313"/>
                  </a:cubicBezTo>
                  <a:cubicBezTo>
                    <a:pt x="198" y="318"/>
                    <a:pt x="232" y="312"/>
                    <a:pt x="262" y="296"/>
                  </a:cubicBezTo>
                  <a:cubicBezTo>
                    <a:pt x="259" y="298"/>
                    <a:pt x="256" y="301"/>
                    <a:pt x="253" y="303"/>
                  </a:cubicBezTo>
                  <a:cubicBezTo>
                    <a:pt x="198" y="338"/>
                    <a:pt x="117" y="340"/>
                    <a:pt x="66" y="296"/>
                  </a:cubicBezTo>
                  <a:close/>
                </a:path>
              </a:pathLst>
            </a:custGeom>
            <a:solidFill>
              <a:srgbClr val="F9E7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="" xmlns:a16="http://schemas.microsoft.com/office/drawing/2014/main" id="{F90831D1-CC77-46C2-BBE1-360AE25D82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09465" y="5343682"/>
              <a:ext cx="377658" cy="354833"/>
            </a:xfrm>
            <a:custGeom>
              <a:avLst/>
              <a:gdLst>
                <a:gd name="T0" fmla="*/ 75 w 77"/>
                <a:gd name="T1" fmla="*/ 21 h 72"/>
                <a:gd name="T2" fmla="*/ 77 w 77"/>
                <a:gd name="T3" fmla="*/ 14 h 72"/>
                <a:gd name="T4" fmla="*/ 73 w 77"/>
                <a:gd name="T5" fmla="*/ 8 h 72"/>
                <a:gd name="T6" fmla="*/ 36 w 77"/>
                <a:gd name="T7" fmla="*/ 12 h 72"/>
                <a:gd name="T8" fmla="*/ 28 w 77"/>
                <a:gd name="T9" fmla="*/ 17 h 72"/>
                <a:gd name="T10" fmla="*/ 28 w 77"/>
                <a:gd name="T11" fmla="*/ 17 h 72"/>
                <a:gd name="T12" fmla="*/ 27 w 77"/>
                <a:gd name="T13" fmla="*/ 16 h 72"/>
                <a:gd name="T14" fmla="*/ 22 w 77"/>
                <a:gd name="T15" fmla="*/ 13 h 72"/>
                <a:gd name="T16" fmla="*/ 21 w 77"/>
                <a:gd name="T17" fmla="*/ 12 h 72"/>
                <a:gd name="T18" fmla="*/ 10 w 77"/>
                <a:gd name="T19" fmla="*/ 12 h 72"/>
                <a:gd name="T20" fmla="*/ 1 w 77"/>
                <a:gd name="T21" fmla="*/ 18 h 72"/>
                <a:gd name="T22" fmla="*/ 14 w 77"/>
                <a:gd name="T23" fmla="*/ 56 h 72"/>
                <a:gd name="T24" fmla="*/ 30 w 77"/>
                <a:gd name="T25" fmla="*/ 70 h 72"/>
                <a:gd name="T26" fmla="*/ 36 w 77"/>
                <a:gd name="T27" fmla="*/ 69 h 72"/>
                <a:gd name="T28" fmla="*/ 36 w 77"/>
                <a:gd name="T29" fmla="*/ 70 h 72"/>
                <a:gd name="T30" fmla="*/ 43 w 77"/>
                <a:gd name="T31" fmla="*/ 69 h 72"/>
                <a:gd name="T32" fmla="*/ 53 w 77"/>
                <a:gd name="T33" fmla="*/ 69 h 72"/>
                <a:gd name="T34" fmla="*/ 68 w 77"/>
                <a:gd name="T35" fmla="*/ 42 h 72"/>
                <a:gd name="T36" fmla="*/ 73 w 77"/>
                <a:gd name="T37" fmla="*/ 34 h 72"/>
                <a:gd name="T38" fmla="*/ 73 w 77"/>
                <a:gd name="T39" fmla="*/ 29 h 72"/>
                <a:gd name="T40" fmla="*/ 73 w 77"/>
                <a:gd name="T41" fmla="*/ 29 h 72"/>
                <a:gd name="T42" fmla="*/ 75 w 77"/>
                <a:gd name="T43" fmla="*/ 21 h 72"/>
                <a:gd name="T44" fmla="*/ 55 w 77"/>
                <a:gd name="T45" fmla="*/ 23 h 72"/>
                <a:gd name="T46" fmla="*/ 55 w 77"/>
                <a:gd name="T47" fmla="*/ 22 h 72"/>
                <a:gd name="T48" fmla="*/ 48 w 77"/>
                <a:gd name="T49" fmla="*/ 17 h 72"/>
                <a:gd name="T50" fmla="*/ 52 w 77"/>
                <a:gd name="T51" fmla="*/ 16 h 72"/>
                <a:gd name="T52" fmla="*/ 66 w 77"/>
                <a:gd name="T53" fmla="*/ 17 h 72"/>
                <a:gd name="T54" fmla="*/ 65 w 77"/>
                <a:gd name="T55" fmla="*/ 20 h 72"/>
                <a:gd name="T56" fmla="*/ 55 w 77"/>
                <a:gd name="T57" fmla="*/ 2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7" h="72">
                  <a:moveTo>
                    <a:pt x="75" y="21"/>
                  </a:moveTo>
                  <a:cubicBezTo>
                    <a:pt x="76" y="19"/>
                    <a:pt x="77" y="17"/>
                    <a:pt x="77" y="14"/>
                  </a:cubicBezTo>
                  <a:cubicBezTo>
                    <a:pt x="77" y="11"/>
                    <a:pt x="76" y="9"/>
                    <a:pt x="73" y="8"/>
                  </a:cubicBezTo>
                  <a:cubicBezTo>
                    <a:pt x="64" y="4"/>
                    <a:pt x="40" y="0"/>
                    <a:pt x="36" y="12"/>
                  </a:cubicBezTo>
                  <a:cubicBezTo>
                    <a:pt x="32" y="11"/>
                    <a:pt x="29" y="12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7"/>
                    <a:pt x="27" y="16"/>
                    <a:pt x="27" y="16"/>
                  </a:cubicBezTo>
                  <a:cubicBezTo>
                    <a:pt x="27" y="12"/>
                    <a:pt x="24" y="11"/>
                    <a:pt x="22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8" y="8"/>
                    <a:pt x="13" y="8"/>
                    <a:pt x="10" y="12"/>
                  </a:cubicBezTo>
                  <a:cubicBezTo>
                    <a:pt x="6" y="11"/>
                    <a:pt x="2" y="13"/>
                    <a:pt x="1" y="18"/>
                  </a:cubicBezTo>
                  <a:cubicBezTo>
                    <a:pt x="0" y="33"/>
                    <a:pt x="3" y="47"/>
                    <a:pt x="14" y="56"/>
                  </a:cubicBezTo>
                  <a:cubicBezTo>
                    <a:pt x="17" y="62"/>
                    <a:pt x="22" y="67"/>
                    <a:pt x="30" y="70"/>
                  </a:cubicBezTo>
                  <a:cubicBezTo>
                    <a:pt x="32" y="71"/>
                    <a:pt x="34" y="70"/>
                    <a:pt x="36" y="69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8" y="71"/>
                    <a:pt x="41" y="71"/>
                    <a:pt x="43" y="69"/>
                  </a:cubicBezTo>
                  <a:cubicBezTo>
                    <a:pt x="46" y="72"/>
                    <a:pt x="50" y="71"/>
                    <a:pt x="53" y="69"/>
                  </a:cubicBezTo>
                  <a:cubicBezTo>
                    <a:pt x="61" y="62"/>
                    <a:pt x="66" y="52"/>
                    <a:pt x="68" y="42"/>
                  </a:cubicBezTo>
                  <a:cubicBezTo>
                    <a:pt x="71" y="40"/>
                    <a:pt x="73" y="37"/>
                    <a:pt x="73" y="34"/>
                  </a:cubicBezTo>
                  <a:cubicBezTo>
                    <a:pt x="74" y="32"/>
                    <a:pt x="73" y="30"/>
                    <a:pt x="73" y="29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4" y="26"/>
                    <a:pt x="75" y="23"/>
                    <a:pt x="75" y="21"/>
                  </a:cubicBezTo>
                  <a:close/>
                  <a:moveTo>
                    <a:pt x="55" y="23"/>
                  </a:moveTo>
                  <a:cubicBezTo>
                    <a:pt x="55" y="22"/>
                    <a:pt x="55" y="22"/>
                    <a:pt x="55" y="22"/>
                  </a:cubicBezTo>
                  <a:cubicBezTo>
                    <a:pt x="53" y="19"/>
                    <a:pt x="51" y="17"/>
                    <a:pt x="48" y="17"/>
                  </a:cubicBezTo>
                  <a:cubicBezTo>
                    <a:pt x="49" y="16"/>
                    <a:pt x="50" y="16"/>
                    <a:pt x="52" y="16"/>
                  </a:cubicBezTo>
                  <a:cubicBezTo>
                    <a:pt x="56" y="15"/>
                    <a:pt x="61" y="16"/>
                    <a:pt x="66" y="17"/>
                  </a:cubicBezTo>
                  <a:cubicBezTo>
                    <a:pt x="66" y="18"/>
                    <a:pt x="65" y="19"/>
                    <a:pt x="65" y="20"/>
                  </a:cubicBezTo>
                  <a:cubicBezTo>
                    <a:pt x="62" y="18"/>
                    <a:pt x="57" y="19"/>
                    <a:pt x="55" y="23"/>
                  </a:cubicBezTo>
                  <a:close/>
                </a:path>
              </a:pathLst>
            </a:custGeom>
            <a:solidFill>
              <a:srgbClr val="E58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118">
              <a:extLst>
                <a:ext uri="{FF2B5EF4-FFF2-40B4-BE49-F238E27FC236}">
                  <a16:creationId xmlns="" xmlns:a16="http://schemas.microsoft.com/office/drawing/2014/main" id="{17C423B7-F16A-4057-80A4-D7B19C0061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01876" y="4316535"/>
              <a:ext cx="1826037" cy="1740961"/>
            </a:xfrm>
            <a:custGeom>
              <a:avLst/>
              <a:gdLst>
                <a:gd name="T0" fmla="*/ 256 w 372"/>
                <a:gd name="T1" fmla="*/ 37 h 354"/>
                <a:gd name="T2" fmla="*/ 123 w 372"/>
                <a:gd name="T3" fmla="*/ 21 h 354"/>
                <a:gd name="T4" fmla="*/ 17 w 372"/>
                <a:gd name="T5" fmla="*/ 149 h 354"/>
                <a:gd name="T6" fmla="*/ 66 w 372"/>
                <a:gd name="T7" fmla="*/ 301 h 354"/>
                <a:gd name="T8" fmla="*/ 249 w 372"/>
                <a:gd name="T9" fmla="*/ 333 h 354"/>
                <a:gd name="T10" fmla="*/ 369 w 372"/>
                <a:gd name="T11" fmla="*/ 167 h 354"/>
                <a:gd name="T12" fmla="*/ 256 w 372"/>
                <a:gd name="T13" fmla="*/ 37 h 354"/>
                <a:gd name="T14" fmla="*/ 302 w 372"/>
                <a:gd name="T15" fmla="*/ 275 h 354"/>
                <a:gd name="T16" fmla="*/ 141 w 372"/>
                <a:gd name="T17" fmla="*/ 316 h 354"/>
                <a:gd name="T18" fmla="*/ 30 w 372"/>
                <a:gd name="T19" fmla="*/ 175 h 354"/>
                <a:gd name="T20" fmla="*/ 116 w 372"/>
                <a:gd name="T21" fmla="*/ 42 h 354"/>
                <a:gd name="T22" fmla="*/ 239 w 372"/>
                <a:gd name="T23" fmla="*/ 38 h 354"/>
                <a:gd name="T24" fmla="*/ 237 w 372"/>
                <a:gd name="T25" fmla="*/ 38 h 354"/>
                <a:gd name="T26" fmla="*/ 235 w 372"/>
                <a:gd name="T27" fmla="*/ 54 h 354"/>
                <a:gd name="T28" fmla="*/ 268 w 372"/>
                <a:gd name="T29" fmla="*/ 59 h 354"/>
                <a:gd name="T30" fmla="*/ 270 w 372"/>
                <a:gd name="T31" fmla="*/ 61 h 354"/>
                <a:gd name="T32" fmla="*/ 276 w 372"/>
                <a:gd name="T33" fmla="*/ 61 h 354"/>
                <a:gd name="T34" fmla="*/ 312 w 372"/>
                <a:gd name="T35" fmla="*/ 79 h 354"/>
                <a:gd name="T36" fmla="*/ 346 w 372"/>
                <a:gd name="T37" fmla="*/ 136 h 354"/>
                <a:gd name="T38" fmla="*/ 302 w 372"/>
                <a:gd name="T39" fmla="*/ 275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2" h="354">
                  <a:moveTo>
                    <a:pt x="256" y="37"/>
                  </a:moveTo>
                  <a:cubicBezTo>
                    <a:pt x="218" y="8"/>
                    <a:pt x="170" y="0"/>
                    <a:pt x="123" y="21"/>
                  </a:cubicBezTo>
                  <a:cubicBezTo>
                    <a:pt x="71" y="44"/>
                    <a:pt x="32" y="95"/>
                    <a:pt x="17" y="149"/>
                  </a:cubicBezTo>
                  <a:cubicBezTo>
                    <a:pt x="0" y="207"/>
                    <a:pt x="19" y="264"/>
                    <a:pt x="66" y="301"/>
                  </a:cubicBezTo>
                  <a:cubicBezTo>
                    <a:pt x="116" y="339"/>
                    <a:pt x="189" y="354"/>
                    <a:pt x="249" y="333"/>
                  </a:cubicBezTo>
                  <a:cubicBezTo>
                    <a:pt x="318" y="309"/>
                    <a:pt x="365" y="239"/>
                    <a:pt x="369" y="167"/>
                  </a:cubicBezTo>
                  <a:cubicBezTo>
                    <a:pt x="372" y="99"/>
                    <a:pt x="323" y="39"/>
                    <a:pt x="256" y="37"/>
                  </a:cubicBezTo>
                  <a:close/>
                  <a:moveTo>
                    <a:pt x="302" y="275"/>
                  </a:moveTo>
                  <a:cubicBezTo>
                    <a:pt x="260" y="320"/>
                    <a:pt x="199" y="332"/>
                    <a:pt x="141" y="316"/>
                  </a:cubicBezTo>
                  <a:cubicBezTo>
                    <a:pt x="75" y="296"/>
                    <a:pt x="23" y="248"/>
                    <a:pt x="30" y="175"/>
                  </a:cubicBezTo>
                  <a:cubicBezTo>
                    <a:pt x="35" y="122"/>
                    <a:pt x="72" y="71"/>
                    <a:pt x="116" y="42"/>
                  </a:cubicBezTo>
                  <a:cubicBezTo>
                    <a:pt x="157" y="17"/>
                    <a:pt x="201" y="17"/>
                    <a:pt x="239" y="38"/>
                  </a:cubicBezTo>
                  <a:cubicBezTo>
                    <a:pt x="238" y="38"/>
                    <a:pt x="238" y="38"/>
                    <a:pt x="237" y="38"/>
                  </a:cubicBezTo>
                  <a:cubicBezTo>
                    <a:pt x="229" y="39"/>
                    <a:pt x="225" y="52"/>
                    <a:pt x="235" y="54"/>
                  </a:cubicBezTo>
                  <a:cubicBezTo>
                    <a:pt x="246" y="55"/>
                    <a:pt x="257" y="57"/>
                    <a:pt x="268" y="59"/>
                  </a:cubicBezTo>
                  <a:cubicBezTo>
                    <a:pt x="269" y="60"/>
                    <a:pt x="269" y="61"/>
                    <a:pt x="270" y="61"/>
                  </a:cubicBezTo>
                  <a:cubicBezTo>
                    <a:pt x="272" y="63"/>
                    <a:pt x="274" y="63"/>
                    <a:pt x="276" y="61"/>
                  </a:cubicBezTo>
                  <a:cubicBezTo>
                    <a:pt x="289" y="65"/>
                    <a:pt x="301" y="70"/>
                    <a:pt x="312" y="79"/>
                  </a:cubicBezTo>
                  <a:cubicBezTo>
                    <a:pt x="331" y="93"/>
                    <a:pt x="341" y="113"/>
                    <a:pt x="346" y="136"/>
                  </a:cubicBezTo>
                  <a:cubicBezTo>
                    <a:pt x="356" y="185"/>
                    <a:pt x="335" y="239"/>
                    <a:pt x="302" y="275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119">
              <a:extLst>
                <a:ext uri="{FF2B5EF4-FFF2-40B4-BE49-F238E27FC236}">
                  <a16:creationId xmlns="" xmlns:a16="http://schemas.microsoft.com/office/drawing/2014/main" id="{9618FBB8-7AC3-4E93-AD38-E9A318C99C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69158" y="5078076"/>
              <a:ext cx="1006396" cy="688914"/>
            </a:xfrm>
            <a:custGeom>
              <a:avLst/>
              <a:gdLst>
                <a:gd name="T0" fmla="*/ 193 w 205"/>
                <a:gd name="T1" fmla="*/ 4 h 140"/>
                <a:gd name="T2" fmla="*/ 163 w 205"/>
                <a:gd name="T3" fmla="*/ 36 h 140"/>
                <a:gd name="T4" fmla="*/ 150 w 205"/>
                <a:gd name="T5" fmla="*/ 43 h 140"/>
                <a:gd name="T6" fmla="*/ 144 w 205"/>
                <a:gd name="T7" fmla="*/ 45 h 140"/>
                <a:gd name="T8" fmla="*/ 110 w 205"/>
                <a:gd name="T9" fmla="*/ 52 h 140"/>
                <a:gd name="T10" fmla="*/ 12 w 205"/>
                <a:gd name="T11" fmla="*/ 19 h 140"/>
                <a:gd name="T12" fmla="*/ 3 w 205"/>
                <a:gd name="T13" fmla="*/ 26 h 140"/>
                <a:gd name="T14" fmla="*/ 64 w 205"/>
                <a:gd name="T15" fmla="*/ 65 h 140"/>
                <a:gd name="T16" fmla="*/ 114 w 205"/>
                <a:gd name="T17" fmla="*/ 139 h 140"/>
                <a:gd name="T18" fmla="*/ 158 w 205"/>
                <a:gd name="T19" fmla="*/ 58 h 140"/>
                <a:gd name="T20" fmla="*/ 172 w 205"/>
                <a:gd name="T21" fmla="*/ 51 h 140"/>
                <a:gd name="T22" fmla="*/ 205 w 205"/>
                <a:gd name="T23" fmla="*/ 9 h 140"/>
                <a:gd name="T24" fmla="*/ 193 w 205"/>
                <a:gd name="T25" fmla="*/ 4 h 140"/>
                <a:gd name="T26" fmla="*/ 115 w 205"/>
                <a:gd name="T27" fmla="*/ 123 h 140"/>
                <a:gd name="T28" fmla="*/ 73 w 205"/>
                <a:gd name="T29" fmla="*/ 67 h 140"/>
                <a:gd name="T30" fmla="*/ 108 w 205"/>
                <a:gd name="T31" fmla="*/ 69 h 140"/>
                <a:gd name="T32" fmla="*/ 106 w 205"/>
                <a:gd name="T33" fmla="*/ 105 h 140"/>
                <a:gd name="T34" fmla="*/ 114 w 205"/>
                <a:gd name="T35" fmla="*/ 105 h 140"/>
                <a:gd name="T36" fmla="*/ 112 w 205"/>
                <a:gd name="T37" fmla="*/ 69 h 140"/>
                <a:gd name="T38" fmla="*/ 142 w 205"/>
                <a:gd name="T39" fmla="*/ 64 h 140"/>
                <a:gd name="T40" fmla="*/ 115 w 205"/>
                <a:gd name="T41" fmla="*/ 12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5" h="140">
                  <a:moveTo>
                    <a:pt x="193" y="4"/>
                  </a:moveTo>
                  <a:cubicBezTo>
                    <a:pt x="182" y="14"/>
                    <a:pt x="177" y="28"/>
                    <a:pt x="163" y="36"/>
                  </a:cubicBezTo>
                  <a:cubicBezTo>
                    <a:pt x="159" y="39"/>
                    <a:pt x="155" y="41"/>
                    <a:pt x="150" y="43"/>
                  </a:cubicBezTo>
                  <a:cubicBezTo>
                    <a:pt x="148" y="43"/>
                    <a:pt x="146" y="44"/>
                    <a:pt x="144" y="45"/>
                  </a:cubicBezTo>
                  <a:cubicBezTo>
                    <a:pt x="133" y="49"/>
                    <a:pt x="122" y="51"/>
                    <a:pt x="110" y="52"/>
                  </a:cubicBezTo>
                  <a:cubicBezTo>
                    <a:pt x="76" y="54"/>
                    <a:pt x="37" y="44"/>
                    <a:pt x="12" y="19"/>
                  </a:cubicBezTo>
                  <a:cubicBezTo>
                    <a:pt x="8" y="15"/>
                    <a:pt x="0" y="20"/>
                    <a:pt x="3" y="26"/>
                  </a:cubicBezTo>
                  <a:cubicBezTo>
                    <a:pt x="17" y="47"/>
                    <a:pt x="40" y="59"/>
                    <a:pt x="64" y="65"/>
                  </a:cubicBezTo>
                  <a:cubicBezTo>
                    <a:pt x="61" y="97"/>
                    <a:pt x="75" y="140"/>
                    <a:pt x="114" y="139"/>
                  </a:cubicBezTo>
                  <a:cubicBezTo>
                    <a:pt x="152" y="137"/>
                    <a:pt x="158" y="89"/>
                    <a:pt x="158" y="58"/>
                  </a:cubicBezTo>
                  <a:cubicBezTo>
                    <a:pt x="163" y="56"/>
                    <a:pt x="167" y="54"/>
                    <a:pt x="172" y="51"/>
                  </a:cubicBezTo>
                  <a:cubicBezTo>
                    <a:pt x="185" y="43"/>
                    <a:pt x="205" y="26"/>
                    <a:pt x="205" y="9"/>
                  </a:cubicBezTo>
                  <a:cubicBezTo>
                    <a:pt x="205" y="3"/>
                    <a:pt x="198" y="0"/>
                    <a:pt x="193" y="4"/>
                  </a:cubicBezTo>
                  <a:close/>
                  <a:moveTo>
                    <a:pt x="115" y="123"/>
                  </a:moveTo>
                  <a:cubicBezTo>
                    <a:pt x="87" y="130"/>
                    <a:pt x="77" y="90"/>
                    <a:pt x="73" y="67"/>
                  </a:cubicBezTo>
                  <a:cubicBezTo>
                    <a:pt x="85" y="68"/>
                    <a:pt x="97" y="69"/>
                    <a:pt x="108" y="69"/>
                  </a:cubicBezTo>
                  <a:cubicBezTo>
                    <a:pt x="107" y="81"/>
                    <a:pt x="106" y="93"/>
                    <a:pt x="106" y="105"/>
                  </a:cubicBezTo>
                  <a:cubicBezTo>
                    <a:pt x="106" y="110"/>
                    <a:pt x="114" y="110"/>
                    <a:pt x="114" y="105"/>
                  </a:cubicBezTo>
                  <a:cubicBezTo>
                    <a:pt x="115" y="93"/>
                    <a:pt x="113" y="81"/>
                    <a:pt x="112" y="69"/>
                  </a:cubicBezTo>
                  <a:cubicBezTo>
                    <a:pt x="122" y="68"/>
                    <a:pt x="132" y="67"/>
                    <a:pt x="142" y="64"/>
                  </a:cubicBezTo>
                  <a:cubicBezTo>
                    <a:pt x="141" y="87"/>
                    <a:pt x="138" y="117"/>
                    <a:pt x="115" y="123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120">
              <a:extLst>
                <a:ext uri="{FF2B5EF4-FFF2-40B4-BE49-F238E27FC236}">
                  <a16:creationId xmlns="" xmlns:a16="http://schemas.microsoft.com/office/drawing/2014/main" id="{621F8460-FEA2-4D8C-B23D-225DDF826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1961" y="4995074"/>
              <a:ext cx="83002" cy="107902"/>
            </a:xfrm>
            <a:custGeom>
              <a:avLst/>
              <a:gdLst>
                <a:gd name="T0" fmla="*/ 17 w 17"/>
                <a:gd name="T1" fmla="*/ 5 h 22"/>
                <a:gd name="T2" fmla="*/ 14 w 17"/>
                <a:gd name="T3" fmla="*/ 2 h 22"/>
                <a:gd name="T4" fmla="*/ 12 w 17"/>
                <a:gd name="T5" fmla="*/ 1 h 22"/>
                <a:gd name="T6" fmla="*/ 8 w 17"/>
                <a:gd name="T7" fmla="*/ 0 h 22"/>
                <a:gd name="T8" fmla="*/ 7 w 17"/>
                <a:gd name="T9" fmla="*/ 1 h 22"/>
                <a:gd name="T10" fmla="*/ 5 w 17"/>
                <a:gd name="T11" fmla="*/ 1 h 22"/>
                <a:gd name="T12" fmla="*/ 1 w 17"/>
                <a:gd name="T13" fmla="*/ 4 h 22"/>
                <a:gd name="T14" fmla="*/ 0 w 17"/>
                <a:gd name="T15" fmla="*/ 12 h 22"/>
                <a:gd name="T16" fmla="*/ 2 w 17"/>
                <a:gd name="T17" fmla="*/ 19 h 22"/>
                <a:gd name="T18" fmla="*/ 4 w 17"/>
                <a:gd name="T19" fmla="*/ 21 h 22"/>
                <a:gd name="T20" fmla="*/ 7 w 17"/>
                <a:gd name="T21" fmla="*/ 22 h 22"/>
                <a:gd name="T22" fmla="*/ 10 w 17"/>
                <a:gd name="T23" fmla="*/ 21 h 22"/>
                <a:gd name="T24" fmla="*/ 13 w 17"/>
                <a:gd name="T25" fmla="*/ 19 h 22"/>
                <a:gd name="T26" fmla="*/ 14 w 17"/>
                <a:gd name="T27" fmla="*/ 17 h 22"/>
                <a:gd name="T28" fmla="*/ 16 w 17"/>
                <a:gd name="T29" fmla="*/ 13 h 22"/>
                <a:gd name="T30" fmla="*/ 17 w 17"/>
                <a:gd name="T31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2">
                  <a:moveTo>
                    <a:pt x="17" y="5"/>
                  </a:moveTo>
                  <a:cubicBezTo>
                    <a:pt x="17" y="4"/>
                    <a:pt x="15" y="2"/>
                    <a:pt x="14" y="2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1" y="0"/>
                    <a:pt x="10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0" y="7"/>
                    <a:pt x="0" y="9"/>
                    <a:pt x="0" y="12"/>
                  </a:cubicBezTo>
                  <a:cubicBezTo>
                    <a:pt x="0" y="14"/>
                    <a:pt x="0" y="17"/>
                    <a:pt x="2" y="19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5" y="21"/>
                    <a:pt x="6" y="22"/>
                    <a:pt x="7" y="22"/>
                  </a:cubicBezTo>
                  <a:cubicBezTo>
                    <a:pt x="8" y="22"/>
                    <a:pt x="9" y="21"/>
                    <a:pt x="10" y="21"/>
                  </a:cubicBezTo>
                  <a:cubicBezTo>
                    <a:pt x="12" y="20"/>
                    <a:pt x="13" y="20"/>
                    <a:pt x="13" y="19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4"/>
                    <a:pt x="16" y="13"/>
                  </a:cubicBezTo>
                  <a:cubicBezTo>
                    <a:pt x="17" y="10"/>
                    <a:pt x="17" y="8"/>
                    <a:pt x="17" y="5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121">
              <a:extLst>
                <a:ext uri="{FF2B5EF4-FFF2-40B4-BE49-F238E27FC236}">
                  <a16:creationId xmlns="" xmlns:a16="http://schemas.microsoft.com/office/drawing/2014/main" id="{D46AE70F-1D63-4A0A-A265-5CBE3A839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6947" y="4872646"/>
              <a:ext cx="265605" cy="215804"/>
            </a:xfrm>
            <a:custGeom>
              <a:avLst/>
              <a:gdLst>
                <a:gd name="T0" fmla="*/ 52 w 54"/>
                <a:gd name="T1" fmla="*/ 33 h 44"/>
                <a:gd name="T2" fmla="*/ 34 w 54"/>
                <a:gd name="T3" fmla="*/ 26 h 44"/>
                <a:gd name="T4" fmla="*/ 20 w 54"/>
                <a:gd name="T5" fmla="*/ 25 h 44"/>
                <a:gd name="T6" fmla="*/ 44 w 54"/>
                <a:gd name="T7" fmla="*/ 9 h 44"/>
                <a:gd name="T8" fmla="*/ 41 w 54"/>
                <a:gd name="T9" fmla="*/ 1 h 44"/>
                <a:gd name="T10" fmla="*/ 2 w 54"/>
                <a:gd name="T11" fmla="*/ 28 h 44"/>
                <a:gd name="T12" fmla="*/ 8 w 54"/>
                <a:gd name="T13" fmla="*/ 38 h 44"/>
                <a:gd name="T14" fmla="*/ 30 w 54"/>
                <a:gd name="T15" fmla="*/ 40 h 44"/>
                <a:gd name="T16" fmla="*/ 49 w 54"/>
                <a:gd name="T17" fmla="*/ 42 h 44"/>
                <a:gd name="T18" fmla="*/ 52 w 54"/>
                <a:gd name="T19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44">
                  <a:moveTo>
                    <a:pt x="52" y="33"/>
                  </a:moveTo>
                  <a:cubicBezTo>
                    <a:pt x="48" y="28"/>
                    <a:pt x="40" y="27"/>
                    <a:pt x="34" y="26"/>
                  </a:cubicBezTo>
                  <a:cubicBezTo>
                    <a:pt x="29" y="25"/>
                    <a:pt x="25" y="25"/>
                    <a:pt x="20" y="25"/>
                  </a:cubicBezTo>
                  <a:cubicBezTo>
                    <a:pt x="26" y="17"/>
                    <a:pt x="35" y="12"/>
                    <a:pt x="44" y="9"/>
                  </a:cubicBezTo>
                  <a:cubicBezTo>
                    <a:pt x="49" y="7"/>
                    <a:pt x="45" y="0"/>
                    <a:pt x="41" y="1"/>
                  </a:cubicBezTo>
                  <a:cubicBezTo>
                    <a:pt x="25" y="4"/>
                    <a:pt x="10" y="12"/>
                    <a:pt x="2" y="28"/>
                  </a:cubicBezTo>
                  <a:cubicBezTo>
                    <a:pt x="0" y="32"/>
                    <a:pt x="3" y="37"/>
                    <a:pt x="8" y="38"/>
                  </a:cubicBezTo>
                  <a:cubicBezTo>
                    <a:pt x="15" y="38"/>
                    <a:pt x="23" y="39"/>
                    <a:pt x="30" y="40"/>
                  </a:cubicBezTo>
                  <a:cubicBezTo>
                    <a:pt x="36" y="41"/>
                    <a:pt x="43" y="44"/>
                    <a:pt x="49" y="42"/>
                  </a:cubicBezTo>
                  <a:cubicBezTo>
                    <a:pt x="54" y="41"/>
                    <a:pt x="54" y="36"/>
                    <a:pt x="52" y="33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10C63365-7446-4316-ADF7-3CAEBBE549A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97916" y="5298589"/>
            <a:ext cx="964437" cy="682471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BAD0429C-4C5C-474F-8B03-39702CD5A2A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1397" y="1425506"/>
            <a:ext cx="417664" cy="295554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A6F846D5-A625-439D-A002-B7361D14AE9E}"/>
              </a:ext>
            </a:extLst>
          </p:cNvPr>
          <p:cNvGrpSpPr/>
          <p:nvPr/>
        </p:nvGrpSpPr>
        <p:grpSpPr>
          <a:xfrm rot="19663740">
            <a:off x="11365429" y="207181"/>
            <a:ext cx="455460" cy="588036"/>
            <a:chOff x="10766636" y="3941730"/>
            <a:chExt cx="1047922" cy="1352954"/>
          </a:xfrm>
        </p:grpSpPr>
        <p:sp>
          <p:nvSpPr>
            <p:cNvPr id="36" name="Freeform 108">
              <a:extLst>
                <a:ext uri="{FF2B5EF4-FFF2-40B4-BE49-F238E27FC236}">
                  <a16:creationId xmlns="" xmlns:a16="http://schemas.microsoft.com/office/drawing/2014/main" id="{34B6A985-37EF-416E-826D-9A0EC167D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6636" y="4209862"/>
              <a:ext cx="664177" cy="1084822"/>
            </a:xfrm>
            <a:custGeom>
              <a:avLst/>
              <a:gdLst>
                <a:gd name="T0" fmla="*/ 96 w 114"/>
                <a:gd name="T1" fmla="*/ 11 h 186"/>
                <a:gd name="T2" fmla="*/ 91 w 114"/>
                <a:gd name="T3" fmla="*/ 11 h 186"/>
                <a:gd name="T4" fmla="*/ 79 w 114"/>
                <a:gd name="T5" fmla="*/ 8 h 186"/>
                <a:gd name="T6" fmla="*/ 78 w 114"/>
                <a:gd name="T7" fmla="*/ 8 h 186"/>
                <a:gd name="T8" fmla="*/ 2 w 114"/>
                <a:gd name="T9" fmla="*/ 87 h 186"/>
                <a:gd name="T10" fmla="*/ 12 w 114"/>
                <a:gd name="T11" fmla="*/ 98 h 186"/>
                <a:gd name="T12" fmla="*/ 48 w 114"/>
                <a:gd name="T13" fmla="*/ 83 h 186"/>
                <a:gd name="T14" fmla="*/ 11 w 114"/>
                <a:gd name="T15" fmla="*/ 170 h 186"/>
                <a:gd name="T16" fmla="*/ 27 w 114"/>
                <a:gd name="T17" fmla="*/ 177 h 186"/>
                <a:gd name="T18" fmla="*/ 28 w 114"/>
                <a:gd name="T19" fmla="*/ 175 h 186"/>
                <a:gd name="T20" fmla="*/ 32 w 114"/>
                <a:gd name="T21" fmla="*/ 172 h 186"/>
                <a:gd name="T22" fmla="*/ 105 w 114"/>
                <a:gd name="T23" fmla="*/ 71 h 186"/>
                <a:gd name="T24" fmla="*/ 96 w 114"/>
                <a:gd name="T25" fmla="*/ 58 h 186"/>
                <a:gd name="T26" fmla="*/ 89 w 114"/>
                <a:gd name="T27" fmla="*/ 60 h 186"/>
                <a:gd name="T28" fmla="*/ 88 w 114"/>
                <a:gd name="T29" fmla="*/ 62 h 186"/>
                <a:gd name="T30" fmla="*/ 86 w 114"/>
                <a:gd name="T31" fmla="*/ 64 h 186"/>
                <a:gd name="T32" fmla="*/ 85 w 114"/>
                <a:gd name="T33" fmla="*/ 65 h 186"/>
                <a:gd name="T34" fmla="*/ 85 w 114"/>
                <a:gd name="T35" fmla="*/ 65 h 186"/>
                <a:gd name="T36" fmla="*/ 84 w 114"/>
                <a:gd name="T37" fmla="*/ 66 h 186"/>
                <a:gd name="T38" fmla="*/ 84 w 114"/>
                <a:gd name="T39" fmla="*/ 66 h 186"/>
                <a:gd name="T40" fmla="*/ 84 w 114"/>
                <a:gd name="T41" fmla="*/ 66 h 186"/>
                <a:gd name="T42" fmla="*/ 82 w 114"/>
                <a:gd name="T43" fmla="*/ 67 h 186"/>
                <a:gd name="T44" fmla="*/ 80 w 114"/>
                <a:gd name="T45" fmla="*/ 71 h 186"/>
                <a:gd name="T46" fmla="*/ 74 w 114"/>
                <a:gd name="T47" fmla="*/ 79 h 186"/>
                <a:gd name="T48" fmla="*/ 84 w 114"/>
                <a:gd name="T49" fmla="*/ 64 h 186"/>
                <a:gd name="T50" fmla="*/ 85 w 114"/>
                <a:gd name="T51" fmla="*/ 55 h 186"/>
                <a:gd name="T52" fmla="*/ 109 w 114"/>
                <a:gd name="T53" fmla="*/ 20 h 186"/>
                <a:gd name="T54" fmla="*/ 96 w 114"/>
                <a:gd name="T55" fmla="*/ 1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86">
                  <a:moveTo>
                    <a:pt x="96" y="11"/>
                  </a:moveTo>
                  <a:cubicBezTo>
                    <a:pt x="94" y="10"/>
                    <a:pt x="93" y="10"/>
                    <a:pt x="91" y="11"/>
                  </a:cubicBezTo>
                  <a:cubicBezTo>
                    <a:pt x="89" y="7"/>
                    <a:pt x="82" y="4"/>
                    <a:pt x="79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34" y="0"/>
                    <a:pt x="14" y="52"/>
                    <a:pt x="2" y="87"/>
                  </a:cubicBezTo>
                  <a:cubicBezTo>
                    <a:pt x="0" y="94"/>
                    <a:pt x="6" y="99"/>
                    <a:pt x="12" y="98"/>
                  </a:cubicBezTo>
                  <a:cubicBezTo>
                    <a:pt x="25" y="95"/>
                    <a:pt x="37" y="89"/>
                    <a:pt x="48" y="83"/>
                  </a:cubicBezTo>
                  <a:cubicBezTo>
                    <a:pt x="33" y="111"/>
                    <a:pt x="18" y="139"/>
                    <a:pt x="11" y="170"/>
                  </a:cubicBezTo>
                  <a:cubicBezTo>
                    <a:pt x="9" y="180"/>
                    <a:pt x="22" y="186"/>
                    <a:pt x="27" y="177"/>
                  </a:cubicBezTo>
                  <a:cubicBezTo>
                    <a:pt x="27" y="176"/>
                    <a:pt x="27" y="175"/>
                    <a:pt x="28" y="175"/>
                  </a:cubicBezTo>
                  <a:cubicBezTo>
                    <a:pt x="29" y="174"/>
                    <a:pt x="31" y="174"/>
                    <a:pt x="32" y="172"/>
                  </a:cubicBezTo>
                  <a:cubicBezTo>
                    <a:pt x="59" y="141"/>
                    <a:pt x="89" y="109"/>
                    <a:pt x="105" y="71"/>
                  </a:cubicBezTo>
                  <a:cubicBezTo>
                    <a:pt x="108" y="64"/>
                    <a:pt x="103" y="57"/>
                    <a:pt x="96" y="58"/>
                  </a:cubicBezTo>
                  <a:cubicBezTo>
                    <a:pt x="94" y="58"/>
                    <a:pt x="91" y="58"/>
                    <a:pt x="89" y="60"/>
                  </a:cubicBezTo>
                  <a:cubicBezTo>
                    <a:pt x="89" y="61"/>
                    <a:pt x="88" y="62"/>
                    <a:pt x="88" y="62"/>
                  </a:cubicBezTo>
                  <a:cubicBezTo>
                    <a:pt x="87" y="63"/>
                    <a:pt x="86" y="64"/>
                    <a:pt x="86" y="64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3" y="67"/>
                    <a:pt x="82" y="67"/>
                  </a:cubicBezTo>
                  <a:cubicBezTo>
                    <a:pt x="81" y="68"/>
                    <a:pt x="80" y="70"/>
                    <a:pt x="80" y="71"/>
                  </a:cubicBezTo>
                  <a:cubicBezTo>
                    <a:pt x="78" y="74"/>
                    <a:pt x="76" y="76"/>
                    <a:pt x="74" y="79"/>
                  </a:cubicBezTo>
                  <a:cubicBezTo>
                    <a:pt x="77" y="74"/>
                    <a:pt x="81" y="69"/>
                    <a:pt x="84" y="64"/>
                  </a:cubicBezTo>
                  <a:cubicBezTo>
                    <a:pt x="87" y="61"/>
                    <a:pt x="86" y="58"/>
                    <a:pt x="85" y="55"/>
                  </a:cubicBezTo>
                  <a:cubicBezTo>
                    <a:pt x="94" y="44"/>
                    <a:pt x="102" y="32"/>
                    <a:pt x="109" y="20"/>
                  </a:cubicBezTo>
                  <a:cubicBezTo>
                    <a:pt x="114" y="11"/>
                    <a:pt x="102" y="4"/>
                    <a:pt x="96" y="11"/>
                  </a:cubicBezTo>
                  <a:close/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9">
              <a:extLst>
                <a:ext uri="{FF2B5EF4-FFF2-40B4-BE49-F238E27FC236}">
                  <a16:creationId xmlns="" xmlns:a16="http://schemas.microsoft.com/office/drawing/2014/main" id="{FFF1C583-7B42-4D83-A529-4ABB98F80E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83856" y="4209862"/>
              <a:ext cx="693695" cy="1067602"/>
            </a:xfrm>
            <a:custGeom>
              <a:avLst/>
              <a:gdLst>
                <a:gd name="T0" fmla="*/ 112 w 119"/>
                <a:gd name="T1" fmla="*/ 52 h 183"/>
                <a:gd name="T2" fmla="*/ 91 w 119"/>
                <a:gd name="T3" fmla="*/ 53 h 183"/>
                <a:gd name="T4" fmla="*/ 115 w 119"/>
                <a:gd name="T5" fmla="*/ 9 h 183"/>
                <a:gd name="T6" fmla="*/ 110 w 119"/>
                <a:gd name="T7" fmla="*/ 2 h 183"/>
                <a:gd name="T8" fmla="*/ 49 w 119"/>
                <a:gd name="T9" fmla="*/ 15 h 183"/>
                <a:gd name="T10" fmla="*/ 24 w 119"/>
                <a:gd name="T11" fmla="*/ 55 h 183"/>
                <a:gd name="T12" fmla="*/ 2 w 119"/>
                <a:gd name="T13" fmla="*/ 88 h 183"/>
                <a:gd name="T14" fmla="*/ 8 w 119"/>
                <a:gd name="T15" fmla="*/ 94 h 183"/>
                <a:gd name="T16" fmla="*/ 43 w 119"/>
                <a:gd name="T17" fmla="*/ 87 h 183"/>
                <a:gd name="T18" fmla="*/ 5 w 119"/>
                <a:gd name="T19" fmla="*/ 176 h 183"/>
                <a:gd name="T20" fmla="*/ 12 w 119"/>
                <a:gd name="T21" fmla="*/ 181 h 183"/>
                <a:gd name="T22" fmla="*/ 70 w 119"/>
                <a:gd name="T23" fmla="*/ 126 h 183"/>
                <a:gd name="T24" fmla="*/ 117 w 119"/>
                <a:gd name="T25" fmla="*/ 58 h 183"/>
                <a:gd name="T26" fmla="*/ 112 w 119"/>
                <a:gd name="T27" fmla="*/ 52 h 183"/>
                <a:gd name="T28" fmla="*/ 66 w 119"/>
                <a:gd name="T29" fmla="*/ 116 h 183"/>
                <a:gd name="T30" fmla="*/ 19 w 119"/>
                <a:gd name="T31" fmla="*/ 165 h 183"/>
                <a:gd name="T32" fmla="*/ 56 w 119"/>
                <a:gd name="T33" fmla="*/ 81 h 183"/>
                <a:gd name="T34" fmla="*/ 50 w 119"/>
                <a:gd name="T35" fmla="*/ 75 h 183"/>
                <a:gd name="T36" fmla="*/ 16 w 119"/>
                <a:gd name="T37" fmla="*/ 82 h 183"/>
                <a:gd name="T38" fmla="*/ 18 w 119"/>
                <a:gd name="T39" fmla="*/ 79 h 183"/>
                <a:gd name="T40" fmla="*/ 23 w 119"/>
                <a:gd name="T41" fmla="*/ 78 h 183"/>
                <a:gd name="T42" fmla="*/ 53 w 119"/>
                <a:gd name="T43" fmla="*/ 25 h 183"/>
                <a:gd name="T44" fmla="*/ 103 w 119"/>
                <a:gd name="T45" fmla="*/ 12 h 183"/>
                <a:gd name="T46" fmla="*/ 75 w 119"/>
                <a:gd name="T47" fmla="*/ 56 h 183"/>
                <a:gd name="T48" fmla="*/ 80 w 119"/>
                <a:gd name="T49" fmla="*/ 64 h 183"/>
                <a:gd name="T50" fmla="*/ 106 w 119"/>
                <a:gd name="T51" fmla="*/ 61 h 183"/>
                <a:gd name="T52" fmla="*/ 66 w 119"/>
                <a:gd name="T53" fmla="*/ 11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9" h="183">
                  <a:moveTo>
                    <a:pt x="112" y="52"/>
                  </a:moveTo>
                  <a:cubicBezTo>
                    <a:pt x="105" y="53"/>
                    <a:pt x="98" y="53"/>
                    <a:pt x="91" y="53"/>
                  </a:cubicBezTo>
                  <a:cubicBezTo>
                    <a:pt x="101" y="40"/>
                    <a:pt x="109" y="25"/>
                    <a:pt x="115" y="9"/>
                  </a:cubicBezTo>
                  <a:cubicBezTo>
                    <a:pt x="116" y="5"/>
                    <a:pt x="113" y="2"/>
                    <a:pt x="110" y="2"/>
                  </a:cubicBezTo>
                  <a:cubicBezTo>
                    <a:pt x="89" y="1"/>
                    <a:pt x="66" y="0"/>
                    <a:pt x="49" y="15"/>
                  </a:cubicBezTo>
                  <a:cubicBezTo>
                    <a:pt x="38" y="24"/>
                    <a:pt x="30" y="39"/>
                    <a:pt x="24" y="55"/>
                  </a:cubicBezTo>
                  <a:cubicBezTo>
                    <a:pt x="16" y="65"/>
                    <a:pt x="9" y="76"/>
                    <a:pt x="2" y="88"/>
                  </a:cubicBezTo>
                  <a:cubicBezTo>
                    <a:pt x="0" y="92"/>
                    <a:pt x="4" y="96"/>
                    <a:pt x="8" y="94"/>
                  </a:cubicBezTo>
                  <a:cubicBezTo>
                    <a:pt x="19" y="89"/>
                    <a:pt x="31" y="90"/>
                    <a:pt x="43" y="87"/>
                  </a:cubicBezTo>
                  <a:cubicBezTo>
                    <a:pt x="31" y="117"/>
                    <a:pt x="15" y="145"/>
                    <a:pt x="5" y="176"/>
                  </a:cubicBezTo>
                  <a:cubicBezTo>
                    <a:pt x="4" y="180"/>
                    <a:pt x="8" y="183"/>
                    <a:pt x="12" y="181"/>
                  </a:cubicBezTo>
                  <a:cubicBezTo>
                    <a:pt x="35" y="168"/>
                    <a:pt x="53" y="146"/>
                    <a:pt x="70" y="126"/>
                  </a:cubicBezTo>
                  <a:cubicBezTo>
                    <a:pt x="87" y="105"/>
                    <a:pt x="105" y="83"/>
                    <a:pt x="117" y="58"/>
                  </a:cubicBezTo>
                  <a:cubicBezTo>
                    <a:pt x="119" y="54"/>
                    <a:pt x="116" y="51"/>
                    <a:pt x="112" y="52"/>
                  </a:cubicBezTo>
                  <a:close/>
                  <a:moveTo>
                    <a:pt x="66" y="116"/>
                  </a:moveTo>
                  <a:cubicBezTo>
                    <a:pt x="52" y="133"/>
                    <a:pt x="37" y="151"/>
                    <a:pt x="19" y="165"/>
                  </a:cubicBezTo>
                  <a:cubicBezTo>
                    <a:pt x="30" y="136"/>
                    <a:pt x="46" y="110"/>
                    <a:pt x="56" y="81"/>
                  </a:cubicBezTo>
                  <a:cubicBezTo>
                    <a:pt x="57" y="78"/>
                    <a:pt x="53" y="74"/>
                    <a:pt x="50" y="75"/>
                  </a:cubicBezTo>
                  <a:cubicBezTo>
                    <a:pt x="39" y="79"/>
                    <a:pt x="27" y="79"/>
                    <a:pt x="16" y="82"/>
                  </a:cubicBezTo>
                  <a:cubicBezTo>
                    <a:pt x="17" y="81"/>
                    <a:pt x="17" y="80"/>
                    <a:pt x="18" y="79"/>
                  </a:cubicBezTo>
                  <a:cubicBezTo>
                    <a:pt x="19" y="80"/>
                    <a:pt x="22" y="80"/>
                    <a:pt x="23" y="78"/>
                  </a:cubicBezTo>
                  <a:cubicBezTo>
                    <a:pt x="35" y="62"/>
                    <a:pt x="39" y="41"/>
                    <a:pt x="53" y="25"/>
                  </a:cubicBezTo>
                  <a:cubicBezTo>
                    <a:pt x="64" y="11"/>
                    <a:pt x="85" y="11"/>
                    <a:pt x="103" y="12"/>
                  </a:cubicBezTo>
                  <a:cubicBezTo>
                    <a:pt x="96" y="28"/>
                    <a:pt x="88" y="43"/>
                    <a:pt x="75" y="56"/>
                  </a:cubicBezTo>
                  <a:cubicBezTo>
                    <a:pt x="72" y="59"/>
                    <a:pt x="75" y="65"/>
                    <a:pt x="80" y="64"/>
                  </a:cubicBezTo>
                  <a:cubicBezTo>
                    <a:pt x="89" y="62"/>
                    <a:pt x="97" y="62"/>
                    <a:pt x="106" y="61"/>
                  </a:cubicBezTo>
                  <a:cubicBezTo>
                    <a:pt x="96" y="81"/>
                    <a:pt x="81" y="100"/>
                    <a:pt x="66" y="116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10">
              <a:extLst>
                <a:ext uri="{FF2B5EF4-FFF2-40B4-BE49-F238E27FC236}">
                  <a16:creationId xmlns="" xmlns:a16="http://schemas.microsoft.com/office/drawing/2014/main" id="{66D9421D-69AB-4F66-88A1-7C4108BE8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6636" y="4089326"/>
              <a:ext cx="169734" cy="179575"/>
            </a:xfrm>
            <a:custGeom>
              <a:avLst/>
              <a:gdLst>
                <a:gd name="T0" fmla="*/ 28 w 29"/>
                <a:gd name="T1" fmla="*/ 26 h 31"/>
                <a:gd name="T2" fmla="*/ 12 w 29"/>
                <a:gd name="T3" fmla="*/ 4 h 31"/>
                <a:gd name="T4" fmla="*/ 6 w 29"/>
                <a:gd name="T5" fmla="*/ 0 h 31"/>
                <a:gd name="T6" fmla="*/ 2 w 29"/>
                <a:gd name="T7" fmla="*/ 1 h 31"/>
                <a:gd name="T8" fmla="*/ 1 w 29"/>
                <a:gd name="T9" fmla="*/ 7 h 31"/>
                <a:gd name="T10" fmla="*/ 10 w 29"/>
                <a:gd name="T11" fmla="*/ 23 h 31"/>
                <a:gd name="T12" fmla="*/ 26 w 29"/>
                <a:gd name="T13" fmla="*/ 30 h 31"/>
                <a:gd name="T14" fmla="*/ 28 w 29"/>
                <a:gd name="T1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1">
                  <a:moveTo>
                    <a:pt x="28" y="26"/>
                  </a:moveTo>
                  <a:cubicBezTo>
                    <a:pt x="20" y="21"/>
                    <a:pt x="15" y="12"/>
                    <a:pt x="12" y="4"/>
                  </a:cubicBezTo>
                  <a:cubicBezTo>
                    <a:pt x="11" y="1"/>
                    <a:pt x="9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0" y="5"/>
                    <a:pt x="1" y="7"/>
                  </a:cubicBezTo>
                  <a:cubicBezTo>
                    <a:pt x="3" y="13"/>
                    <a:pt x="6" y="18"/>
                    <a:pt x="10" y="23"/>
                  </a:cubicBezTo>
                  <a:cubicBezTo>
                    <a:pt x="15" y="28"/>
                    <a:pt x="20" y="30"/>
                    <a:pt x="26" y="30"/>
                  </a:cubicBezTo>
                  <a:cubicBezTo>
                    <a:pt x="29" y="31"/>
                    <a:pt x="29" y="27"/>
                    <a:pt x="28" y="26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11">
              <a:extLst>
                <a:ext uri="{FF2B5EF4-FFF2-40B4-BE49-F238E27FC236}">
                  <a16:creationId xmlns="" xmlns:a16="http://schemas.microsoft.com/office/drawing/2014/main" id="{A09C8C51-01B5-4237-B592-A91A39AE3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1291" y="3941730"/>
              <a:ext cx="76258" cy="233693"/>
            </a:xfrm>
            <a:custGeom>
              <a:avLst/>
              <a:gdLst>
                <a:gd name="T0" fmla="*/ 11 w 13"/>
                <a:gd name="T1" fmla="*/ 18 h 40"/>
                <a:gd name="T2" fmla="*/ 11 w 13"/>
                <a:gd name="T3" fmla="*/ 4 h 40"/>
                <a:gd name="T4" fmla="*/ 3 w 13"/>
                <a:gd name="T5" fmla="*/ 4 h 40"/>
                <a:gd name="T6" fmla="*/ 8 w 13"/>
                <a:gd name="T7" fmla="*/ 37 h 40"/>
                <a:gd name="T8" fmla="*/ 13 w 13"/>
                <a:gd name="T9" fmla="*/ 35 h 40"/>
                <a:gd name="T10" fmla="*/ 11 w 13"/>
                <a:gd name="T11" fmla="*/ 1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40">
                  <a:moveTo>
                    <a:pt x="11" y="18"/>
                  </a:moveTo>
                  <a:cubicBezTo>
                    <a:pt x="11" y="13"/>
                    <a:pt x="12" y="8"/>
                    <a:pt x="11" y="4"/>
                  </a:cubicBezTo>
                  <a:cubicBezTo>
                    <a:pt x="10" y="0"/>
                    <a:pt x="4" y="0"/>
                    <a:pt x="3" y="4"/>
                  </a:cubicBezTo>
                  <a:cubicBezTo>
                    <a:pt x="0" y="14"/>
                    <a:pt x="3" y="28"/>
                    <a:pt x="8" y="37"/>
                  </a:cubicBezTo>
                  <a:cubicBezTo>
                    <a:pt x="9" y="40"/>
                    <a:pt x="13" y="38"/>
                    <a:pt x="13" y="35"/>
                  </a:cubicBezTo>
                  <a:cubicBezTo>
                    <a:pt x="12" y="30"/>
                    <a:pt x="12" y="24"/>
                    <a:pt x="11" y="18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12">
              <a:extLst>
                <a:ext uri="{FF2B5EF4-FFF2-40B4-BE49-F238E27FC236}">
                  <a16:creationId xmlns="" xmlns:a16="http://schemas.microsoft.com/office/drawing/2014/main" id="{0417D77B-EF43-4097-8462-2AE3D626A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5943" y="3941730"/>
              <a:ext cx="76258" cy="216472"/>
            </a:xfrm>
            <a:custGeom>
              <a:avLst/>
              <a:gdLst>
                <a:gd name="T0" fmla="*/ 11 w 13"/>
                <a:gd name="T1" fmla="*/ 4 h 37"/>
                <a:gd name="T2" fmla="*/ 4 w 13"/>
                <a:gd name="T3" fmla="*/ 4 h 37"/>
                <a:gd name="T4" fmla="*/ 2 w 13"/>
                <a:gd name="T5" fmla="*/ 32 h 37"/>
                <a:gd name="T6" fmla="*/ 7 w 13"/>
                <a:gd name="T7" fmla="*/ 34 h 37"/>
                <a:gd name="T8" fmla="*/ 11 w 13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7">
                  <a:moveTo>
                    <a:pt x="11" y="4"/>
                  </a:moveTo>
                  <a:cubicBezTo>
                    <a:pt x="11" y="0"/>
                    <a:pt x="5" y="0"/>
                    <a:pt x="4" y="4"/>
                  </a:cubicBezTo>
                  <a:cubicBezTo>
                    <a:pt x="3" y="13"/>
                    <a:pt x="5" y="23"/>
                    <a:pt x="2" y="32"/>
                  </a:cubicBezTo>
                  <a:cubicBezTo>
                    <a:pt x="0" y="35"/>
                    <a:pt x="6" y="37"/>
                    <a:pt x="7" y="34"/>
                  </a:cubicBezTo>
                  <a:cubicBezTo>
                    <a:pt x="12" y="25"/>
                    <a:pt x="13" y="13"/>
                    <a:pt x="11" y="4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13">
              <a:extLst>
                <a:ext uri="{FF2B5EF4-FFF2-40B4-BE49-F238E27FC236}">
                  <a16:creationId xmlns="" xmlns:a16="http://schemas.microsoft.com/office/drawing/2014/main" id="{26E1E5BE-718E-4287-93FF-C5ECD48A1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8086" y="4682166"/>
              <a:ext cx="216472" cy="199254"/>
            </a:xfrm>
            <a:custGeom>
              <a:avLst/>
              <a:gdLst>
                <a:gd name="T0" fmla="*/ 28 w 37"/>
                <a:gd name="T1" fmla="*/ 7 h 34"/>
                <a:gd name="T2" fmla="*/ 21 w 37"/>
                <a:gd name="T3" fmla="*/ 8 h 34"/>
                <a:gd name="T4" fmla="*/ 19 w 37"/>
                <a:gd name="T5" fmla="*/ 4 h 34"/>
                <a:gd name="T6" fmla="*/ 13 w 37"/>
                <a:gd name="T7" fmla="*/ 5 h 34"/>
                <a:gd name="T8" fmla="*/ 13 w 37"/>
                <a:gd name="T9" fmla="*/ 10 h 34"/>
                <a:gd name="T10" fmla="*/ 2 w 37"/>
                <a:gd name="T11" fmla="*/ 14 h 34"/>
                <a:gd name="T12" fmla="*/ 4 w 37"/>
                <a:gd name="T13" fmla="*/ 19 h 34"/>
                <a:gd name="T14" fmla="*/ 15 w 37"/>
                <a:gd name="T15" fmla="*/ 19 h 34"/>
                <a:gd name="T16" fmla="*/ 17 w 37"/>
                <a:gd name="T17" fmla="*/ 28 h 34"/>
                <a:gd name="T18" fmla="*/ 25 w 37"/>
                <a:gd name="T19" fmla="*/ 26 h 34"/>
                <a:gd name="T20" fmla="*/ 23 w 37"/>
                <a:gd name="T21" fmla="*/ 18 h 34"/>
                <a:gd name="T22" fmla="*/ 31 w 37"/>
                <a:gd name="T23" fmla="*/ 16 h 34"/>
                <a:gd name="T24" fmla="*/ 28 w 37"/>
                <a:gd name="T2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4">
                  <a:moveTo>
                    <a:pt x="28" y="7"/>
                  </a:moveTo>
                  <a:cubicBezTo>
                    <a:pt x="26" y="7"/>
                    <a:pt x="23" y="8"/>
                    <a:pt x="21" y="8"/>
                  </a:cubicBezTo>
                  <a:cubicBezTo>
                    <a:pt x="20" y="7"/>
                    <a:pt x="19" y="5"/>
                    <a:pt x="19" y="4"/>
                  </a:cubicBezTo>
                  <a:cubicBezTo>
                    <a:pt x="18" y="0"/>
                    <a:pt x="12" y="1"/>
                    <a:pt x="13" y="5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0" y="11"/>
                    <a:pt x="6" y="13"/>
                    <a:pt x="2" y="14"/>
                  </a:cubicBezTo>
                  <a:cubicBezTo>
                    <a:pt x="0" y="15"/>
                    <a:pt x="1" y="19"/>
                    <a:pt x="4" y="19"/>
                  </a:cubicBezTo>
                  <a:cubicBezTo>
                    <a:pt x="7" y="20"/>
                    <a:pt x="11" y="19"/>
                    <a:pt x="15" y="19"/>
                  </a:cubicBezTo>
                  <a:cubicBezTo>
                    <a:pt x="15" y="22"/>
                    <a:pt x="16" y="25"/>
                    <a:pt x="17" y="28"/>
                  </a:cubicBezTo>
                  <a:cubicBezTo>
                    <a:pt x="18" y="34"/>
                    <a:pt x="27" y="31"/>
                    <a:pt x="25" y="26"/>
                  </a:cubicBezTo>
                  <a:cubicBezTo>
                    <a:pt x="25" y="23"/>
                    <a:pt x="24" y="21"/>
                    <a:pt x="23" y="18"/>
                  </a:cubicBezTo>
                  <a:cubicBezTo>
                    <a:pt x="26" y="17"/>
                    <a:pt x="28" y="17"/>
                    <a:pt x="31" y="16"/>
                  </a:cubicBezTo>
                  <a:cubicBezTo>
                    <a:pt x="37" y="14"/>
                    <a:pt x="34" y="6"/>
                    <a:pt x="28" y="7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1C73020B-07FD-45ED-8785-FD6618C05225}"/>
              </a:ext>
            </a:extLst>
          </p:cNvPr>
          <p:cNvGrpSpPr/>
          <p:nvPr/>
        </p:nvGrpSpPr>
        <p:grpSpPr>
          <a:xfrm rot="19663740">
            <a:off x="5501875" y="235335"/>
            <a:ext cx="654790" cy="845387"/>
            <a:chOff x="10766636" y="3941730"/>
            <a:chExt cx="1047922" cy="1352954"/>
          </a:xfrm>
        </p:grpSpPr>
        <p:sp>
          <p:nvSpPr>
            <p:cNvPr id="43" name="Freeform 108">
              <a:extLst>
                <a:ext uri="{FF2B5EF4-FFF2-40B4-BE49-F238E27FC236}">
                  <a16:creationId xmlns="" xmlns:a16="http://schemas.microsoft.com/office/drawing/2014/main" id="{E966B753-5462-4BC3-82EF-1D9557D8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6636" y="4209862"/>
              <a:ext cx="664177" cy="1084822"/>
            </a:xfrm>
            <a:custGeom>
              <a:avLst/>
              <a:gdLst>
                <a:gd name="T0" fmla="*/ 96 w 114"/>
                <a:gd name="T1" fmla="*/ 11 h 186"/>
                <a:gd name="T2" fmla="*/ 91 w 114"/>
                <a:gd name="T3" fmla="*/ 11 h 186"/>
                <a:gd name="T4" fmla="*/ 79 w 114"/>
                <a:gd name="T5" fmla="*/ 8 h 186"/>
                <a:gd name="T6" fmla="*/ 78 w 114"/>
                <a:gd name="T7" fmla="*/ 8 h 186"/>
                <a:gd name="T8" fmla="*/ 2 w 114"/>
                <a:gd name="T9" fmla="*/ 87 h 186"/>
                <a:gd name="T10" fmla="*/ 12 w 114"/>
                <a:gd name="T11" fmla="*/ 98 h 186"/>
                <a:gd name="T12" fmla="*/ 48 w 114"/>
                <a:gd name="T13" fmla="*/ 83 h 186"/>
                <a:gd name="T14" fmla="*/ 11 w 114"/>
                <a:gd name="T15" fmla="*/ 170 h 186"/>
                <a:gd name="T16" fmla="*/ 27 w 114"/>
                <a:gd name="T17" fmla="*/ 177 h 186"/>
                <a:gd name="T18" fmla="*/ 28 w 114"/>
                <a:gd name="T19" fmla="*/ 175 h 186"/>
                <a:gd name="T20" fmla="*/ 32 w 114"/>
                <a:gd name="T21" fmla="*/ 172 h 186"/>
                <a:gd name="T22" fmla="*/ 105 w 114"/>
                <a:gd name="T23" fmla="*/ 71 h 186"/>
                <a:gd name="T24" fmla="*/ 96 w 114"/>
                <a:gd name="T25" fmla="*/ 58 h 186"/>
                <a:gd name="T26" fmla="*/ 89 w 114"/>
                <a:gd name="T27" fmla="*/ 60 h 186"/>
                <a:gd name="T28" fmla="*/ 88 w 114"/>
                <a:gd name="T29" fmla="*/ 62 h 186"/>
                <a:gd name="T30" fmla="*/ 86 w 114"/>
                <a:gd name="T31" fmla="*/ 64 h 186"/>
                <a:gd name="T32" fmla="*/ 85 w 114"/>
                <a:gd name="T33" fmla="*/ 65 h 186"/>
                <a:gd name="T34" fmla="*/ 85 w 114"/>
                <a:gd name="T35" fmla="*/ 65 h 186"/>
                <a:gd name="T36" fmla="*/ 84 w 114"/>
                <a:gd name="T37" fmla="*/ 66 h 186"/>
                <a:gd name="T38" fmla="*/ 84 w 114"/>
                <a:gd name="T39" fmla="*/ 66 h 186"/>
                <a:gd name="T40" fmla="*/ 84 w 114"/>
                <a:gd name="T41" fmla="*/ 66 h 186"/>
                <a:gd name="T42" fmla="*/ 82 w 114"/>
                <a:gd name="T43" fmla="*/ 67 h 186"/>
                <a:gd name="T44" fmla="*/ 80 w 114"/>
                <a:gd name="T45" fmla="*/ 71 h 186"/>
                <a:gd name="T46" fmla="*/ 74 w 114"/>
                <a:gd name="T47" fmla="*/ 79 h 186"/>
                <a:gd name="T48" fmla="*/ 84 w 114"/>
                <a:gd name="T49" fmla="*/ 64 h 186"/>
                <a:gd name="T50" fmla="*/ 85 w 114"/>
                <a:gd name="T51" fmla="*/ 55 h 186"/>
                <a:gd name="T52" fmla="*/ 109 w 114"/>
                <a:gd name="T53" fmla="*/ 20 h 186"/>
                <a:gd name="T54" fmla="*/ 96 w 114"/>
                <a:gd name="T55" fmla="*/ 1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86">
                  <a:moveTo>
                    <a:pt x="96" y="11"/>
                  </a:moveTo>
                  <a:cubicBezTo>
                    <a:pt x="94" y="10"/>
                    <a:pt x="93" y="10"/>
                    <a:pt x="91" y="11"/>
                  </a:cubicBezTo>
                  <a:cubicBezTo>
                    <a:pt x="89" y="7"/>
                    <a:pt x="82" y="4"/>
                    <a:pt x="79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34" y="0"/>
                    <a:pt x="14" y="52"/>
                    <a:pt x="2" y="87"/>
                  </a:cubicBezTo>
                  <a:cubicBezTo>
                    <a:pt x="0" y="94"/>
                    <a:pt x="6" y="99"/>
                    <a:pt x="12" y="98"/>
                  </a:cubicBezTo>
                  <a:cubicBezTo>
                    <a:pt x="25" y="95"/>
                    <a:pt x="37" y="89"/>
                    <a:pt x="48" y="83"/>
                  </a:cubicBezTo>
                  <a:cubicBezTo>
                    <a:pt x="33" y="111"/>
                    <a:pt x="18" y="139"/>
                    <a:pt x="11" y="170"/>
                  </a:cubicBezTo>
                  <a:cubicBezTo>
                    <a:pt x="9" y="180"/>
                    <a:pt x="22" y="186"/>
                    <a:pt x="27" y="177"/>
                  </a:cubicBezTo>
                  <a:cubicBezTo>
                    <a:pt x="27" y="176"/>
                    <a:pt x="27" y="175"/>
                    <a:pt x="28" y="175"/>
                  </a:cubicBezTo>
                  <a:cubicBezTo>
                    <a:pt x="29" y="174"/>
                    <a:pt x="31" y="174"/>
                    <a:pt x="32" y="172"/>
                  </a:cubicBezTo>
                  <a:cubicBezTo>
                    <a:pt x="59" y="141"/>
                    <a:pt x="89" y="109"/>
                    <a:pt x="105" y="71"/>
                  </a:cubicBezTo>
                  <a:cubicBezTo>
                    <a:pt x="108" y="64"/>
                    <a:pt x="103" y="57"/>
                    <a:pt x="96" y="58"/>
                  </a:cubicBezTo>
                  <a:cubicBezTo>
                    <a:pt x="94" y="58"/>
                    <a:pt x="91" y="58"/>
                    <a:pt x="89" y="60"/>
                  </a:cubicBezTo>
                  <a:cubicBezTo>
                    <a:pt x="89" y="61"/>
                    <a:pt x="88" y="62"/>
                    <a:pt x="88" y="62"/>
                  </a:cubicBezTo>
                  <a:cubicBezTo>
                    <a:pt x="87" y="63"/>
                    <a:pt x="86" y="64"/>
                    <a:pt x="86" y="64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3" y="67"/>
                    <a:pt x="82" y="67"/>
                  </a:cubicBezTo>
                  <a:cubicBezTo>
                    <a:pt x="81" y="68"/>
                    <a:pt x="80" y="70"/>
                    <a:pt x="80" y="71"/>
                  </a:cubicBezTo>
                  <a:cubicBezTo>
                    <a:pt x="78" y="74"/>
                    <a:pt x="76" y="76"/>
                    <a:pt x="74" y="79"/>
                  </a:cubicBezTo>
                  <a:cubicBezTo>
                    <a:pt x="77" y="74"/>
                    <a:pt x="81" y="69"/>
                    <a:pt x="84" y="64"/>
                  </a:cubicBezTo>
                  <a:cubicBezTo>
                    <a:pt x="87" y="61"/>
                    <a:pt x="86" y="58"/>
                    <a:pt x="85" y="55"/>
                  </a:cubicBezTo>
                  <a:cubicBezTo>
                    <a:pt x="94" y="44"/>
                    <a:pt x="102" y="32"/>
                    <a:pt x="109" y="20"/>
                  </a:cubicBezTo>
                  <a:cubicBezTo>
                    <a:pt x="114" y="11"/>
                    <a:pt x="102" y="4"/>
                    <a:pt x="96" y="11"/>
                  </a:cubicBezTo>
                  <a:close/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09">
              <a:extLst>
                <a:ext uri="{FF2B5EF4-FFF2-40B4-BE49-F238E27FC236}">
                  <a16:creationId xmlns="" xmlns:a16="http://schemas.microsoft.com/office/drawing/2014/main" id="{B661C1BC-4A30-4B8F-BE41-4AC2A31E16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83856" y="4209862"/>
              <a:ext cx="693695" cy="1067602"/>
            </a:xfrm>
            <a:custGeom>
              <a:avLst/>
              <a:gdLst>
                <a:gd name="T0" fmla="*/ 112 w 119"/>
                <a:gd name="T1" fmla="*/ 52 h 183"/>
                <a:gd name="T2" fmla="*/ 91 w 119"/>
                <a:gd name="T3" fmla="*/ 53 h 183"/>
                <a:gd name="T4" fmla="*/ 115 w 119"/>
                <a:gd name="T5" fmla="*/ 9 h 183"/>
                <a:gd name="T6" fmla="*/ 110 w 119"/>
                <a:gd name="T7" fmla="*/ 2 h 183"/>
                <a:gd name="T8" fmla="*/ 49 w 119"/>
                <a:gd name="T9" fmla="*/ 15 h 183"/>
                <a:gd name="T10" fmla="*/ 24 w 119"/>
                <a:gd name="T11" fmla="*/ 55 h 183"/>
                <a:gd name="T12" fmla="*/ 2 w 119"/>
                <a:gd name="T13" fmla="*/ 88 h 183"/>
                <a:gd name="T14" fmla="*/ 8 w 119"/>
                <a:gd name="T15" fmla="*/ 94 h 183"/>
                <a:gd name="T16" fmla="*/ 43 w 119"/>
                <a:gd name="T17" fmla="*/ 87 h 183"/>
                <a:gd name="T18" fmla="*/ 5 w 119"/>
                <a:gd name="T19" fmla="*/ 176 h 183"/>
                <a:gd name="T20" fmla="*/ 12 w 119"/>
                <a:gd name="T21" fmla="*/ 181 h 183"/>
                <a:gd name="T22" fmla="*/ 70 w 119"/>
                <a:gd name="T23" fmla="*/ 126 h 183"/>
                <a:gd name="T24" fmla="*/ 117 w 119"/>
                <a:gd name="T25" fmla="*/ 58 h 183"/>
                <a:gd name="T26" fmla="*/ 112 w 119"/>
                <a:gd name="T27" fmla="*/ 52 h 183"/>
                <a:gd name="T28" fmla="*/ 66 w 119"/>
                <a:gd name="T29" fmla="*/ 116 h 183"/>
                <a:gd name="T30" fmla="*/ 19 w 119"/>
                <a:gd name="T31" fmla="*/ 165 h 183"/>
                <a:gd name="T32" fmla="*/ 56 w 119"/>
                <a:gd name="T33" fmla="*/ 81 h 183"/>
                <a:gd name="T34" fmla="*/ 50 w 119"/>
                <a:gd name="T35" fmla="*/ 75 h 183"/>
                <a:gd name="T36" fmla="*/ 16 w 119"/>
                <a:gd name="T37" fmla="*/ 82 h 183"/>
                <a:gd name="T38" fmla="*/ 18 w 119"/>
                <a:gd name="T39" fmla="*/ 79 h 183"/>
                <a:gd name="T40" fmla="*/ 23 w 119"/>
                <a:gd name="T41" fmla="*/ 78 h 183"/>
                <a:gd name="T42" fmla="*/ 53 w 119"/>
                <a:gd name="T43" fmla="*/ 25 h 183"/>
                <a:gd name="T44" fmla="*/ 103 w 119"/>
                <a:gd name="T45" fmla="*/ 12 h 183"/>
                <a:gd name="T46" fmla="*/ 75 w 119"/>
                <a:gd name="T47" fmla="*/ 56 h 183"/>
                <a:gd name="T48" fmla="*/ 80 w 119"/>
                <a:gd name="T49" fmla="*/ 64 h 183"/>
                <a:gd name="T50" fmla="*/ 106 w 119"/>
                <a:gd name="T51" fmla="*/ 61 h 183"/>
                <a:gd name="T52" fmla="*/ 66 w 119"/>
                <a:gd name="T53" fmla="*/ 11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9" h="183">
                  <a:moveTo>
                    <a:pt x="112" y="52"/>
                  </a:moveTo>
                  <a:cubicBezTo>
                    <a:pt x="105" y="53"/>
                    <a:pt x="98" y="53"/>
                    <a:pt x="91" y="53"/>
                  </a:cubicBezTo>
                  <a:cubicBezTo>
                    <a:pt x="101" y="40"/>
                    <a:pt x="109" y="25"/>
                    <a:pt x="115" y="9"/>
                  </a:cubicBezTo>
                  <a:cubicBezTo>
                    <a:pt x="116" y="5"/>
                    <a:pt x="113" y="2"/>
                    <a:pt x="110" y="2"/>
                  </a:cubicBezTo>
                  <a:cubicBezTo>
                    <a:pt x="89" y="1"/>
                    <a:pt x="66" y="0"/>
                    <a:pt x="49" y="15"/>
                  </a:cubicBezTo>
                  <a:cubicBezTo>
                    <a:pt x="38" y="24"/>
                    <a:pt x="30" y="39"/>
                    <a:pt x="24" y="55"/>
                  </a:cubicBezTo>
                  <a:cubicBezTo>
                    <a:pt x="16" y="65"/>
                    <a:pt x="9" y="76"/>
                    <a:pt x="2" y="88"/>
                  </a:cubicBezTo>
                  <a:cubicBezTo>
                    <a:pt x="0" y="92"/>
                    <a:pt x="4" y="96"/>
                    <a:pt x="8" y="94"/>
                  </a:cubicBezTo>
                  <a:cubicBezTo>
                    <a:pt x="19" y="89"/>
                    <a:pt x="31" y="90"/>
                    <a:pt x="43" y="87"/>
                  </a:cubicBezTo>
                  <a:cubicBezTo>
                    <a:pt x="31" y="117"/>
                    <a:pt x="15" y="145"/>
                    <a:pt x="5" y="176"/>
                  </a:cubicBezTo>
                  <a:cubicBezTo>
                    <a:pt x="4" y="180"/>
                    <a:pt x="8" y="183"/>
                    <a:pt x="12" y="181"/>
                  </a:cubicBezTo>
                  <a:cubicBezTo>
                    <a:pt x="35" y="168"/>
                    <a:pt x="53" y="146"/>
                    <a:pt x="70" y="126"/>
                  </a:cubicBezTo>
                  <a:cubicBezTo>
                    <a:pt x="87" y="105"/>
                    <a:pt x="105" y="83"/>
                    <a:pt x="117" y="58"/>
                  </a:cubicBezTo>
                  <a:cubicBezTo>
                    <a:pt x="119" y="54"/>
                    <a:pt x="116" y="51"/>
                    <a:pt x="112" y="52"/>
                  </a:cubicBezTo>
                  <a:close/>
                  <a:moveTo>
                    <a:pt x="66" y="116"/>
                  </a:moveTo>
                  <a:cubicBezTo>
                    <a:pt x="52" y="133"/>
                    <a:pt x="37" y="151"/>
                    <a:pt x="19" y="165"/>
                  </a:cubicBezTo>
                  <a:cubicBezTo>
                    <a:pt x="30" y="136"/>
                    <a:pt x="46" y="110"/>
                    <a:pt x="56" y="81"/>
                  </a:cubicBezTo>
                  <a:cubicBezTo>
                    <a:pt x="57" y="78"/>
                    <a:pt x="53" y="74"/>
                    <a:pt x="50" y="75"/>
                  </a:cubicBezTo>
                  <a:cubicBezTo>
                    <a:pt x="39" y="79"/>
                    <a:pt x="27" y="79"/>
                    <a:pt x="16" y="82"/>
                  </a:cubicBezTo>
                  <a:cubicBezTo>
                    <a:pt x="17" y="81"/>
                    <a:pt x="17" y="80"/>
                    <a:pt x="18" y="79"/>
                  </a:cubicBezTo>
                  <a:cubicBezTo>
                    <a:pt x="19" y="80"/>
                    <a:pt x="22" y="80"/>
                    <a:pt x="23" y="78"/>
                  </a:cubicBezTo>
                  <a:cubicBezTo>
                    <a:pt x="35" y="62"/>
                    <a:pt x="39" y="41"/>
                    <a:pt x="53" y="25"/>
                  </a:cubicBezTo>
                  <a:cubicBezTo>
                    <a:pt x="64" y="11"/>
                    <a:pt x="85" y="11"/>
                    <a:pt x="103" y="12"/>
                  </a:cubicBezTo>
                  <a:cubicBezTo>
                    <a:pt x="96" y="28"/>
                    <a:pt x="88" y="43"/>
                    <a:pt x="75" y="56"/>
                  </a:cubicBezTo>
                  <a:cubicBezTo>
                    <a:pt x="72" y="59"/>
                    <a:pt x="75" y="65"/>
                    <a:pt x="80" y="64"/>
                  </a:cubicBezTo>
                  <a:cubicBezTo>
                    <a:pt x="89" y="62"/>
                    <a:pt x="97" y="62"/>
                    <a:pt x="106" y="61"/>
                  </a:cubicBezTo>
                  <a:cubicBezTo>
                    <a:pt x="96" y="81"/>
                    <a:pt x="81" y="100"/>
                    <a:pt x="66" y="116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10">
              <a:extLst>
                <a:ext uri="{FF2B5EF4-FFF2-40B4-BE49-F238E27FC236}">
                  <a16:creationId xmlns="" xmlns:a16="http://schemas.microsoft.com/office/drawing/2014/main" id="{6E1FE89A-836B-41EA-8FC3-368655DE1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6636" y="4089326"/>
              <a:ext cx="169734" cy="179575"/>
            </a:xfrm>
            <a:custGeom>
              <a:avLst/>
              <a:gdLst>
                <a:gd name="T0" fmla="*/ 28 w 29"/>
                <a:gd name="T1" fmla="*/ 26 h 31"/>
                <a:gd name="T2" fmla="*/ 12 w 29"/>
                <a:gd name="T3" fmla="*/ 4 h 31"/>
                <a:gd name="T4" fmla="*/ 6 w 29"/>
                <a:gd name="T5" fmla="*/ 0 h 31"/>
                <a:gd name="T6" fmla="*/ 2 w 29"/>
                <a:gd name="T7" fmla="*/ 1 h 31"/>
                <a:gd name="T8" fmla="*/ 1 w 29"/>
                <a:gd name="T9" fmla="*/ 7 h 31"/>
                <a:gd name="T10" fmla="*/ 10 w 29"/>
                <a:gd name="T11" fmla="*/ 23 h 31"/>
                <a:gd name="T12" fmla="*/ 26 w 29"/>
                <a:gd name="T13" fmla="*/ 30 h 31"/>
                <a:gd name="T14" fmla="*/ 28 w 29"/>
                <a:gd name="T1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1">
                  <a:moveTo>
                    <a:pt x="28" y="26"/>
                  </a:moveTo>
                  <a:cubicBezTo>
                    <a:pt x="20" y="21"/>
                    <a:pt x="15" y="12"/>
                    <a:pt x="12" y="4"/>
                  </a:cubicBezTo>
                  <a:cubicBezTo>
                    <a:pt x="11" y="1"/>
                    <a:pt x="9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0" y="5"/>
                    <a:pt x="1" y="7"/>
                  </a:cubicBezTo>
                  <a:cubicBezTo>
                    <a:pt x="3" y="13"/>
                    <a:pt x="6" y="18"/>
                    <a:pt x="10" y="23"/>
                  </a:cubicBezTo>
                  <a:cubicBezTo>
                    <a:pt x="15" y="28"/>
                    <a:pt x="20" y="30"/>
                    <a:pt x="26" y="30"/>
                  </a:cubicBezTo>
                  <a:cubicBezTo>
                    <a:pt x="29" y="31"/>
                    <a:pt x="29" y="27"/>
                    <a:pt x="28" y="26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11">
              <a:extLst>
                <a:ext uri="{FF2B5EF4-FFF2-40B4-BE49-F238E27FC236}">
                  <a16:creationId xmlns="" xmlns:a16="http://schemas.microsoft.com/office/drawing/2014/main" id="{0BF785E8-1FCE-4827-AB3A-A14A66D73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1291" y="3941730"/>
              <a:ext cx="76258" cy="233693"/>
            </a:xfrm>
            <a:custGeom>
              <a:avLst/>
              <a:gdLst>
                <a:gd name="T0" fmla="*/ 11 w 13"/>
                <a:gd name="T1" fmla="*/ 18 h 40"/>
                <a:gd name="T2" fmla="*/ 11 w 13"/>
                <a:gd name="T3" fmla="*/ 4 h 40"/>
                <a:gd name="T4" fmla="*/ 3 w 13"/>
                <a:gd name="T5" fmla="*/ 4 h 40"/>
                <a:gd name="T6" fmla="*/ 8 w 13"/>
                <a:gd name="T7" fmla="*/ 37 h 40"/>
                <a:gd name="T8" fmla="*/ 13 w 13"/>
                <a:gd name="T9" fmla="*/ 35 h 40"/>
                <a:gd name="T10" fmla="*/ 11 w 13"/>
                <a:gd name="T11" fmla="*/ 1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40">
                  <a:moveTo>
                    <a:pt x="11" y="18"/>
                  </a:moveTo>
                  <a:cubicBezTo>
                    <a:pt x="11" y="13"/>
                    <a:pt x="12" y="8"/>
                    <a:pt x="11" y="4"/>
                  </a:cubicBezTo>
                  <a:cubicBezTo>
                    <a:pt x="10" y="0"/>
                    <a:pt x="4" y="0"/>
                    <a:pt x="3" y="4"/>
                  </a:cubicBezTo>
                  <a:cubicBezTo>
                    <a:pt x="0" y="14"/>
                    <a:pt x="3" y="28"/>
                    <a:pt x="8" y="37"/>
                  </a:cubicBezTo>
                  <a:cubicBezTo>
                    <a:pt x="9" y="40"/>
                    <a:pt x="13" y="38"/>
                    <a:pt x="13" y="35"/>
                  </a:cubicBezTo>
                  <a:cubicBezTo>
                    <a:pt x="12" y="30"/>
                    <a:pt x="12" y="24"/>
                    <a:pt x="11" y="18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12">
              <a:extLst>
                <a:ext uri="{FF2B5EF4-FFF2-40B4-BE49-F238E27FC236}">
                  <a16:creationId xmlns="" xmlns:a16="http://schemas.microsoft.com/office/drawing/2014/main" id="{D05E793D-17BF-44FC-9398-173D74A32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5943" y="3941730"/>
              <a:ext cx="76258" cy="216472"/>
            </a:xfrm>
            <a:custGeom>
              <a:avLst/>
              <a:gdLst>
                <a:gd name="T0" fmla="*/ 11 w 13"/>
                <a:gd name="T1" fmla="*/ 4 h 37"/>
                <a:gd name="T2" fmla="*/ 4 w 13"/>
                <a:gd name="T3" fmla="*/ 4 h 37"/>
                <a:gd name="T4" fmla="*/ 2 w 13"/>
                <a:gd name="T5" fmla="*/ 32 h 37"/>
                <a:gd name="T6" fmla="*/ 7 w 13"/>
                <a:gd name="T7" fmla="*/ 34 h 37"/>
                <a:gd name="T8" fmla="*/ 11 w 13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7">
                  <a:moveTo>
                    <a:pt x="11" y="4"/>
                  </a:moveTo>
                  <a:cubicBezTo>
                    <a:pt x="11" y="0"/>
                    <a:pt x="5" y="0"/>
                    <a:pt x="4" y="4"/>
                  </a:cubicBezTo>
                  <a:cubicBezTo>
                    <a:pt x="3" y="13"/>
                    <a:pt x="5" y="23"/>
                    <a:pt x="2" y="32"/>
                  </a:cubicBezTo>
                  <a:cubicBezTo>
                    <a:pt x="0" y="35"/>
                    <a:pt x="6" y="37"/>
                    <a:pt x="7" y="34"/>
                  </a:cubicBezTo>
                  <a:cubicBezTo>
                    <a:pt x="12" y="25"/>
                    <a:pt x="13" y="13"/>
                    <a:pt x="11" y="4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13">
              <a:extLst>
                <a:ext uri="{FF2B5EF4-FFF2-40B4-BE49-F238E27FC236}">
                  <a16:creationId xmlns="" xmlns:a16="http://schemas.microsoft.com/office/drawing/2014/main" id="{98D07796-04F4-4628-916C-E11FDA61D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8086" y="4682166"/>
              <a:ext cx="216472" cy="199254"/>
            </a:xfrm>
            <a:custGeom>
              <a:avLst/>
              <a:gdLst>
                <a:gd name="T0" fmla="*/ 28 w 37"/>
                <a:gd name="T1" fmla="*/ 7 h 34"/>
                <a:gd name="T2" fmla="*/ 21 w 37"/>
                <a:gd name="T3" fmla="*/ 8 h 34"/>
                <a:gd name="T4" fmla="*/ 19 w 37"/>
                <a:gd name="T5" fmla="*/ 4 h 34"/>
                <a:gd name="T6" fmla="*/ 13 w 37"/>
                <a:gd name="T7" fmla="*/ 5 h 34"/>
                <a:gd name="T8" fmla="*/ 13 w 37"/>
                <a:gd name="T9" fmla="*/ 10 h 34"/>
                <a:gd name="T10" fmla="*/ 2 w 37"/>
                <a:gd name="T11" fmla="*/ 14 h 34"/>
                <a:gd name="T12" fmla="*/ 4 w 37"/>
                <a:gd name="T13" fmla="*/ 19 h 34"/>
                <a:gd name="T14" fmla="*/ 15 w 37"/>
                <a:gd name="T15" fmla="*/ 19 h 34"/>
                <a:gd name="T16" fmla="*/ 17 w 37"/>
                <a:gd name="T17" fmla="*/ 28 h 34"/>
                <a:gd name="T18" fmla="*/ 25 w 37"/>
                <a:gd name="T19" fmla="*/ 26 h 34"/>
                <a:gd name="T20" fmla="*/ 23 w 37"/>
                <a:gd name="T21" fmla="*/ 18 h 34"/>
                <a:gd name="T22" fmla="*/ 31 w 37"/>
                <a:gd name="T23" fmla="*/ 16 h 34"/>
                <a:gd name="T24" fmla="*/ 28 w 37"/>
                <a:gd name="T2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4">
                  <a:moveTo>
                    <a:pt x="28" y="7"/>
                  </a:moveTo>
                  <a:cubicBezTo>
                    <a:pt x="26" y="7"/>
                    <a:pt x="23" y="8"/>
                    <a:pt x="21" y="8"/>
                  </a:cubicBezTo>
                  <a:cubicBezTo>
                    <a:pt x="20" y="7"/>
                    <a:pt x="19" y="5"/>
                    <a:pt x="19" y="4"/>
                  </a:cubicBezTo>
                  <a:cubicBezTo>
                    <a:pt x="18" y="0"/>
                    <a:pt x="12" y="1"/>
                    <a:pt x="13" y="5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0" y="11"/>
                    <a:pt x="6" y="13"/>
                    <a:pt x="2" y="14"/>
                  </a:cubicBezTo>
                  <a:cubicBezTo>
                    <a:pt x="0" y="15"/>
                    <a:pt x="1" y="19"/>
                    <a:pt x="4" y="19"/>
                  </a:cubicBezTo>
                  <a:cubicBezTo>
                    <a:pt x="7" y="20"/>
                    <a:pt x="11" y="19"/>
                    <a:pt x="15" y="19"/>
                  </a:cubicBezTo>
                  <a:cubicBezTo>
                    <a:pt x="15" y="22"/>
                    <a:pt x="16" y="25"/>
                    <a:pt x="17" y="28"/>
                  </a:cubicBezTo>
                  <a:cubicBezTo>
                    <a:pt x="18" y="34"/>
                    <a:pt x="27" y="31"/>
                    <a:pt x="25" y="26"/>
                  </a:cubicBezTo>
                  <a:cubicBezTo>
                    <a:pt x="25" y="23"/>
                    <a:pt x="24" y="21"/>
                    <a:pt x="23" y="18"/>
                  </a:cubicBezTo>
                  <a:cubicBezTo>
                    <a:pt x="26" y="17"/>
                    <a:pt x="28" y="17"/>
                    <a:pt x="31" y="16"/>
                  </a:cubicBezTo>
                  <a:cubicBezTo>
                    <a:pt x="37" y="14"/>
                    <a:pt x="34" y="6"/>
                    <a:pt x="28" y="7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49" name="图片 48">
            <a:extLst>
              <a:ext uri="{FF2B5EF4-FFF2-40B4-BE49-F238E27FC236}">
                <a16:creationId xmlns="" xmlns:a16="http://schemas.microsoft.com/office/drawing/2014/main" id="{2D1E2772-3375-4AB0-BD5B-4D49F48669B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42647" y="626511"/>
            <a:ext cx="646843" cy="457729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="" xmlns:a16="http://schemas.microsoft.com/office/drawing/2014/main" id="{48E1C5D0-F1F4-413C-873E-6ACA035257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3063" y="6532279"/>
            <a:ext cx="922419" cy="354731"/>
          </a:xfrm>
          <a:prstGeom prst="rect">
            <a:avLst/>
          </a:prstGeom>
        </p:spPr>
      </p:pic>
      <p:sp>
        <p:nvSpPr>
          <p:cNvPr id="52" name="Freeform 123">
            <a:extLst>
              <a:ext uri="{FF2B5EF4-FFF2-40B4-BE49-F238E27FC236}">
                <a16:creationId xmlns="" xmlns:a16="http://schemas.microsoft.com/office/drawing/2014/main" id="{E6DA48A7-4499-416C-8E40-433159E548B8}"/>
              </a:ext>
            </a:extLst>
          </p:cNvPr>
          <p:cNvSpPr>
            <a:spLocks noEditPoints="1"/>
          </p:cNvSpPr>
          <p:nvPr/>
        </p:nvSpPr>
        <p:spPr bwMode="auto">
          <a:xfrm rot="3896716" flipH="1">
            <a:off x="2590843" y="1492762"/>
            <a:ext cx="344457" cy="1027147"/>
          </a:xfrm>
          <a:custGeom>
            <a:avLst/>
            <a:gdLst>
              <a:gd name="T0" fmla="*/ 64 w 70"/>
              <a:gd name="T1" fmla="*/ 114 h 209"/>
              <a:gd name="T2" fmla="*/ 24 w 70"/>
              <a:gd name="T3" fmla="*/ 125 h 209"/>
              <a:gd name="T4" fmla="*/ 19 w 70"/>
              <a:gd name="T5" fmla="*/ 109 h 209"/>
              <a:gd name="T6" fmla="*/ 22 w 70"/>
              <a:gd name="T7" fmla="*/ 81 h 209"/>
              <a:gd name="T8" fmla="*/ 62 w 70"/>
              <a:gd name="T9" fmla="*/ 58 h 209"/>
              <a:gd name="T10" fmla="*/ 57 w 70"/>
              <a:gd name="T11" fmla="*/ 50 h 209"/>
              <a:gd name="T12" fmla="*/ 21 w 70"/>
              <a:gd name="T13" fmla="*/ 62 h 209"/>
              <a:gd name="T14" fmla="*/ 20 w 70"/>
              <a:gd name="T15" fmla="*/ 59 h 209"/>
              <a:gd name="T16" fmla="*/ 48 w 70"/>
              <a:gd name="T17" fmla="*/ 8 h 209"/>
              <a:gd name="T18" fmla="*/ 45 w 70"/>
              <a:gd name="T19" fmla="*/ 2 h 209"/>
              <a:gd name="T20" fmla="*/ 14 w 70"/>
              <a:gd name="T21" fmla="*/ 71 h 209"/>
              <a:gd name="T22" fmla="*/ 14 w 70"/>
              <a:gd name="T23" fmla="*/ 72 h 209"/>
              <a:gd name="T24" fmla="*/ 7 w 70"/>
              <a:gd name="T25" fmla="*/ 115 h 209"/>
              <a:gd name="T26" fmla="*/ 16 w 70"/>
              <a:gd name="T27" fmla="*/ 135 h 209"/>
              <a:gd name="T28" fmla="*/ 32 w 70"/>
              <a:gd name="T29" fmla="*/ 208 h 209"/>
              <a:gd name="T30" fmla="*/ 36 w 70"/>
              <a:gd name="T31" fmla="*/ 197 h 209"/>
              <a:gd name="T32" fmla="*/ 22 w 70"/>
              <a:gd name="T33" fmla="*/ 154 h 209"/>
              <a:gd name="T34" fmla="*/ 27 w 70"/>
              <a:gd name="T35" fmla="*/ 143 h 209"/>
              <a:gd name="T36" fmla="*/ 30 w 70"/>
              <a:gd name="T37" fmla="*/ 145 h 209"/>
              <a:gd name="T38" fmla="*/ 68 w 70"/>
              <a:gd name="T39" fmla="*/ 123 h 209"/>
              <a:gd name="T40" fmla="*/ 64 w 70"/>
              <a:gd name="T41" fmla="*/ 114 h 209"/>
              <a:gd name="T42" fmla="*/ 47 w 70"/>
              <a:gd name="T43" fmla="*/ 62 h 209"/>
              <a:gd name="T44" fmla="*/ 28 w 70"/>
              <a:gd name="T45" fmla="*/ 71 h 209"/>
              <a:gd name="T46" fmla="*/ 47 w 70"/>
              <a:gd name="T47" fmla="*/ 62 h 209"/>
              <a:gd name="T48" fmla="*/ 34 w 70"/>
              <a:gd name="T49" fmla="*/ 132 h 209"/>
              <a:gd name="T50" fmla="*/ 52 w 70"/>
              <a:gd name="T51" fmla="*/ 123 h 209"/>
              <a:gd name="T52" fmla="*/ 34 w 70"/>
              <a:gd name="T53" fmla="*/ 132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0" h="209">
                <a:moveTo>
                  <a:pt x="64" y="114"/>
                </a:moveTo>
                <a:cubicBezTo>
                  <a:pt x="49" y="108"/>
                  <a:pt x="35" y="113"/>
                  <a:pt x="24" y="125"/>
                </a:cubicBezTo>
                <a:cubicBezTo>
                  <a:pt x="21" y="120"/>
                  <a:pt x="20" y="114"/>
                  <a:pt x="19" y="109"/>
                </a:cubicBezTo>
                <a:cubicBezTo>
                  <a:pt x="17" y="99"/>
                  <a:pt x="18" y="89"/>
                  <a:pt x="22" y="81"/>
                </a:cubicBezTo>
                <a:cubicBezTo>
                  <a:pt x="36" y="89"/>
                  <a:pt x="55" y="71"/>
                  <a:pt x="62" y="58"/>
                </a:cubicBezTo>
                <a:cubicBezTo>
                  <a:pt x="64" y="55"/>
                  <a:pt x="61" y="51"/>
                  <a:pt x="57" y="50"/>
                </a:cubicBezTo>
                <a:cubicBezTo>
                  <a:pt x="42" y="49"/>
                  <a:pt x="30" y="54"/>
                  <a:pt x="21" y="62"/>
                </a:cubicBezTo>
                <a:cubicBezTo>
                  <a:pt x="21" y="61"/>
                  <a:pt x="21" y="60"/>
                  <a:pt x="20" y="59"/>
                </a:cubicBezTo>
                <a:cubicBezTo>
                  <a:pt x="14" y="38"/>
                  <a:pt x="33" y="19"/>
                  <a:pt x="48" y="8"/>
                </a:cubicBezTo>
                <a:cubicBezTo>
                  <a:pt x="52" y="5"/>
                  <a:pt x="49" y="0"/>
                  <a:pt x="45" y="2"/>
                </a:cubicBezTo>
                <a:cubicBezTo>
                  <a:pt x="22" y="16"/>
                  <a:pt x="1" y="44"/>
                  <a:pt x="14" y="71"/>
                </a:cubicBezTo>
                <a:cubicBezTo>
                  <a:pt x="14" y="72"/>
                  <a:pt x="14" y="72"/>
                  <a:pt x="14" y="72"/>
                </a:cubicBezTo>
                <a:cubicBezTo>
                  <a:pt x="7" y="84"/>
                  <a:pt x="4" y="99"/>
                  <a:pt x="7" y="115"/>
                </a:cubicBezTo>
                <a:cubicBezTo>
                  <a:pt x="9" y="122"/>
                  <a:pt x="12" y="129"/>
                  <a:pt x="16" y="135"/>
                </a:cubicBezTo>
                <a:cubicBezTo>
                  <a:pt x="0" y="162"/>
                  <a:pt x="0" y="202"/>
                  <a:pt x="32" y="208"/>
                </a:cubicBezTo>
                <a:cubicBezTo>
                  <a:pt x="38" y="209"/>
                  <a:pt x="42" y="201"/>
                  <a:pt x="36" y="197"/>
                </a:cubicBezTo>
                <a:cubicBezTo>
                  <a:pt x="19" y="188"/>
                  <a:pt x="17" y="172"/>
                  <a:pt x="22" y="154"/>
                </a:cubicBezTo>
                <a:cubicBezTo>
                  <a:pt x="23" y="151"/>
                  <a:pt x="25" y="147"/>
                  <a:pt x="27" y="143"/>
                </a:cubicBezTo>
                <a:cubicBezTo>
                  <a:pt x="28" y="144"/>
                  <a:pt x="29" y="144"/>
                  <a:pt x="30" y="145"/>
                </a:cubicBezTo>
                <a:cubicBezTo>
                  <a:pt x="46" y="149"/>
                  <a:pt x="60" y="134"/>
                  <a:pt x="68" y="123"/>
                </a:cubicBezTo>
                <a:cubicBezTo>
                  <a:pt x="70" y="119"/>
                  <a:pt x="67" y="115"/>
                  <a:pt x="64" y="114"/>
                </a:cubicBezTo>
                <a:close/>
                <a:moveTo>
                  <a:pt x="47" y="62"/>
                </a:moveTo>
                <a:cubicBezTo>
                  <a:pt x="41" y="68"/>
                  <a:pt x="34" y="73"/>
                  <a:pt x="28" y="71"/>
                </a:cubicBezTo>
                <a:cubicBezTo>
                  <a:pt x="33" y="66"/>
                  <a:pt x="39" y="63"/>
                  <a:pt x="47" y="62"/>
                </a:cubicBezTo>
                <a:close/>
                <a:moveTo>
                  <a:pt x="34" y="132"/>
                </a:moveTo>
                <a:cubicBezTo>
                  <a:pt x="39" y="127"/>
                  <a:pt x="45" y="123"/>
                  <a:pt x="52" y="123"/>
                </a:cubicBezTo>
                <a:cubicBezTo>
                  <a:pt x="47" y="129"/>
                  <a:pt x="41" y="133"/>
                  <a:pt x="34" y="132"/>
                </a:cubicBezTo>
                <a:close/>
              </a:path>
            </a:pathLst>
          </a:custGeom>
          <a:solidFill>
            <a:srgbClr val="444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3" name="Freeform 123">
            <a:extLst>
              <a:ext uri="{FF2B5EF4-FFF2-40B4-BE49-F238E27FC236}">
                <a16:creationId xmlns="" xmlns:a16="http://schemas.microsoft.com/office/drawing/2014/main" id="{0805132A-6D6C-4F5D-8A4D-FCAFA3152AC3}"/>
              </a:ext>
            </a:extLst>
          </p:cNvPr>
          <p:cNvSpPr>
            <a:spLocks noEditPoints="1"/>
          </p:cNvSpPr>
          <p:nvPr/>
        </p:nvSpPr>
        <p:spPr bwMode="auto">
          <a:xfrm rot="3896716" flipH="1">
            <a:off x="7688352" y="5325941"/>
            <a:ext cx="344457" cy="1027147"/>
          </a:xfrm>
          <a:custGeom>
            <a:avLst/>
            <a:gdLst>
              <a:gd name="T0" fmla="*/ 64 w 70"/>
              <a:gd name="T1" fmla="*/ 114 h 209"/>
              <a:gd name="T2" fmla="*/ 24 w 70"/>
              <a:gd name="T3" fmla="*/ 125 h 209"/>
              <a:gd name="T4" fmla="*/ 19 w 70"/>
              <a:gd name="T5" fmla="*/ 109 h 209"/>
              <a:gd name="T6" fmla="*/ 22 w 70"/>
              <a:gd name="T7" fmla="*/ 81 h 209"/>
              <a:gd name="T8" fmla="*/ 62 w 70"/>
              <a:gd name="T9" fmla="*/ 58 h 209"/>
              <a:gd name="T10" fmla="*/ 57 w 70"/>
              <a:gd name="T11" fmla="*/ 50 h 209"/>
              <a:gd name="T12" fmla="*/ 21 w 70"/>
              <a:gd name="T13" fmla="*/ 62 h 209"/>
              <a:gd name="T14" fmla="*/ 20 w 70"/>
              <a:gd name="T15" fmla="*/ 59 h 209"/>
              <a:gd name="T16" fmla="*/ 48 w 70"/>
              <a:gd name="T17" fmla="*/ 8 h 209"/>
              <a:gd name="T18" fmla="*/ 45 w 70"/>
              <a:gd name="T19" fmla="*/ 2 h 209"/>
              <a:gd name="T20" fmla="*/ 14 w 70"/>
              <a:gd name="T21" fmla="*/ 71 h 209"/>
              <a:gd name="T22" fmla="*/ 14 w 70"/>
              <a:gd name="T23" fmla="*/ 72 h 209"/>
              <a:gd name="T24" fmla="*/ 7 w 70"/>
              <a:gd name="T25" fmla="*/ 115 h 209"/>
              <a:gd name="T26" fmla="*/ 16 w 70"/>
              <a:gd name="T27" fmla="*/ 135 h 209"/>
              <a:gd name="T28" fmla="*/ 32 w 70"/>
              <a:gd name="T29" fmla="*/ 208 h 209"/>
              <a:gd name="T30" fmla="*/ 36 w 70"/>
              <a:gd name="T31" fmla="*/ 197 h 209"/>
              <a:gd name="T32" fmla="*/ 22 w 70"/>
              <a:gd name="T33" fmla="*/ 154 h 209"/>
              <a:gd name="T34" fmla="*/ 27 w 70"/>
              <a:gd name="T35" fmla="*/ 143 h 209"/>
              <a:gd name="T36" fmla="*/ 30 w 70"/>
              <a:gd name="T37" fmla="*/ 145 h 209"/>
              <a:gd name="T38" fmla="*/ 68 w 70"/>
              <a:gd name="T39" fmla="*/ 123 h 209"/>
              <a:gd name="T40" fmla="*/ 64 w 70"/>
              <a:gd name="T41" fmla="*/ 114 h 209"/>
              <a:gd name="T42" fmla="*/ 47 w 70"/>
              <a:gd name="T43" fmla="*/ 62 h 209"/>
              <a:gd name="T44" fmla="*/ 28 w 70"/>
              <a:gd name="T45" fmla="*/ 71 h 209"/>
              <a:gd name="T46" fmla="*/ 47 w 70"/>
              <a:gd name="T47" fmla="*/ 62 h 209"/>
              <a:gd name="T48" fmla="*/ 34 w 70"/>
              <a:gd name="T49" fmla="*/ 132 h 209"/>
              <a:gd name="T50" fmla="*/ 52 w 70"/>
              <a:gd name="T51" fmla="*/ 123 h 209"/>
              <a:gd name="T52" fmla="*/ 34 w 70"/>
              <a:gd name="T53" fmla="*/ 132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0" h="209">
                <a:moveTo>
                  <a:pt x="64" y="114"/>
                </a:moveTo>
                <a:cubicBezTo>
                  <a:pt x="49" y="108"/>
                  <a:pt x="35" y="113"/>
                  <a:pt x="24" y="125"/>
                </a:cubicBezTo>
                <a:cubicBezTo>
                  <a:pt x="21" y="120"/>
                  <a:pt x="20" y="114"/>
                  <a:pt x="19" y="109"/>
                </a:cubicBezTo>
                <a:cubicBezTo>
                  <a:pt x="17" y="99"/>
                  <a:pt x="18" y="89"/>
                  <a:pt x="22" y="81"/>
                </a:cubicBezTo>
                <a:cubicBezTo>
                  <a:pt x="36" y="89"/>
                  <a:pt x="55" y="71"/>
                  <a:pt x="62" y="58"/>
                </a:cubicBezTo>
                <a:cubicBezTo>
                  <a:pt x="64" y="55"/>
                  <a:pt x="61" y="51"/>
                  <a:pt x="57" y="50"/>
                </a:cubicBezTo>
                <a:cubicBezTo>
                  <a:pt x="42" y="49"/>
                  <a:pt x="30" y="54"/>
                  <a:pt x="21" y="62"/>
                </a:cubicBezTo>
                <a:cubicBezTo>
                  <a:pt x="21" y="61"/>
                  <a:pt x="21" y="60"/>
                  <a:pt x="20" y="59"/>
                </a:cubicBezTo>
                <a:cubicBezTo>
                  <a:pt x="14" y="38"/>
                  <a:pt x="33" y="19"/>
                  <a:pt x="48" y="8"/>
                </a:cubicBezTo>
                <a:cubicBezTo>
                  <a:pt x="52" y="5"/>
                  <a:pt x="49" y="0"/>
                  <a:pt x="45" y="2"/>
                </a:cubicBezTo>
                <a:cubicBezTo>
                  <a:pt x="22" y="16"/>
                  <a:pt x="1" y="44"/>
                  <a:pt x="14" y="71"/>
                </a:cubicBezTo>
                <a:cubicBezTo>
                  <a:pt x="14" y="72"/>
                  <a:pt x="14" y="72"/>
                  <a:pt x="14" y="72"/>
                </a:cubicBezTo>
                <a:cubicBezTo>
                  <a:pt x="7" y="84"/>
                  <a:pt x="4" y="99"/>
                  <a:pt x="7" y="115"/>
                </a:cubicBezTo>
                <a:cubicBezTo>
                  <a:pt x="9" y="122"/>
                  <a:pt x="12" y="129"/>
                  <a:pt x="16" y="135"/>
                </a:cubicBezTo>
                <a:cubicBezTo>
                  <a:pt x="0" y="162"/>
                  <a:pt x="0" y="202"/>
                  <a:pt x="32" y="208"/>
                </a:cubicBezTo>
                <a:cubicBezTo>
                  <a:pt x="38" y="209"/>
                  <a:pt x="42" y="201"/>
                  <a:pt x="36" y="197"/>
                </a:cubicBezTo>
                <a:cubicBezTo>
                  <a:pt x="19" y="188"/>
                  <a:pt x="17" y="172"/>
                  <a:pt x="22" y="154"/>
                </a:cubicBezTo>
                <a:cubicBezTo>
                  <a:pt x="23" y="151"/>
                  <a:pt x="25" y="147"/>
                  <a:pt x="27" y="143"/>
                </a:cubicBezTo>
                <a:cubicBezTo>
                  <a:pt x="28" y="144"/>
                  <a:pt x="29" y="144"/>
                  <a:pt x="30" y="145"/>
                </a:cubicBezTo>
                <a:cubicBezTo>
                  <a:pt x="46" y="149"/>
                  <a:pt x="60" y="134"/>
                  <a:pt x="68" y="123"/>
                </a:cubicBezTo>
                <a:cubicBezTo>
                  <a:pt x="70" y="119"/>
                  <a:pt x="67" y="115"/>
                  <a:pt x="64" y="114"/>
                </a:cubicBezTo>
                <a:close/>
                <a:moveTo>
                  <a:pt x="47" y="62"/>
                </a:moveTo>
                <a:cubicBezTo>
                  <a:pt x="41" y="68"/>
                  <a:pt x="34" y="73"/>
                  <a:pt x="28" y="71"/>
                </a:cubicBezTo>
                <a:cubicBezTo>
                  <a:pt x="33" y="66"/>
                  <a:pt x="39" y="63"/>
                  <a:pt x="47" y="62"/>
                </a:cubicBezTo>
                <a:close/>
                <a:moveTo>
                  <a:pt x="34" y="132"/>
                </a:moveTo>
                <a:cubicBezTo>
                  <a:pt x="39" y="127"/>
                  <a:pt x="45" y="123"/>
                  <a:pt x="52" y="123"/>
                </a:cubicBezTo>
                <a:cubicBezTo>
                  <a:pt x="47" y="129"/>
                  <a:pt x="41" y="133"/>
                  <a:pt x="34" y="132"/>
                </a:cubicBezTo>
                <a:close/>
              </a:path>
            </a:pathLst>
          </a:custGeom>
          <a:solidFill>
            <a:srgbClr val="444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71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>
            <a:extLst>
              <a:ext uri="{FF2B5EF4-FFF2-40B4-BE49-F238E27FC236}">
                <a16:creationId xmlns="" xmlns:a16="http://schemas.microsoft.com/office/drawing/2014/main" id="{0D2EF722-AC9E-4C65-A690-2FDDAAAD6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023" y="1350053"/>
            <a:ext cx="9416944" cy="4337093"/>
          </a:xfrm>
          <a:prstGeom prst="rect">
            <a:avLst/>
          </a:prstGeom>
        </p:spPr>
      </p:pic>
      <p:pic>
        <p:nvPicPr>
          <p:cNvPr id="64" name="图片 63">
            <a:extLst>
              <a:ext uri="{FF2B5EF4-FFF2-40B4-BE49-F238E27FC236}">
                <a16:creationId xmlns="" xmlns:a16="http://schemas.microsoft.com/office/drawing/2014/main" id="{FA302E32-7E2C-404B-BFA9-B9238829CD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42" r="77401"/>
          <a:stretch/>
        </p:blipFill>
        <p:spPr>
          <a:xfrm>
            <a:off x="7906346" y="3429000"/>
            <a:ext cx="5088839" cy="3429000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="" xmlns:a16="http://schemas.microsoft.com/office/drawing/2014/main" id="{1E3FF6F6-13DC-43C7-BC1C-C97E2FE7280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0160" y="6503269"/>
            <a:ext cx="922419" cy="354731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999B95EF-57B9-4705-87B3-AA4554D7A4C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5102" y="6298230"/>
            <a:ext cx="1397903" cy="537586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="" xmlns:a16="http://schemas.microsoft.com/office/drawing/2014/main" id="{EEFAF566-0F6E-4A64-89C6-A38B7E8ADC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3450" y="6029579"/>
            <a:ext cx="2100438" cy="807757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349A3226-4EB5-41ED-9463-A1AC4A1854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3309" y="6503269"/>
            <a:ext cx="922419" cy="354731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="" xmlns:a16="http://schemas.microsoft.com/office/drawing/2014/main" id="{B15ACCA6-9DA2-4F09-B016-208CC64DD47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970" y="294999"/>
            <a:ext cx="1566018" cy="1108172"/>
          </a:xfrm>
          <a:prstGeom prst="rect">
            <a:avLst/>
          </a:prstGeom>
        </p:spPr>
      </p:pic>
      <p:pic>
        <p:nvPicPr>
          <p:cNvPr id="70" name="图片 69">
            <a:extLst>
              <a:ext uri="{FF2B5EF4-FFF2-40B4-BE49-F238E27FC236}">
                <a16:creationId xmlns="" xmlns:a16="http://schemas.microsoft.com/office/drawing/2014/main" id="{65B8F962-2975-4A85-B4F0-12371E730A9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91716" y="561469"/>
            <a:ext cx="1105092" cy="782004"/>
          </a:xfrm>
          <a:prstGeom prst="rect">
            <a:avLst/>
          </a:prstGeom>
        </p:spPr>
      </p:pic>
      <p:pic>
        <p:nvPicPr>
          <p:cNvPr id="75" name="图片 74">
            <a:extLst>
              <a:ext uri="{FF2B5EF4-FFF2-40B4-BE49-F238E27FC236}">
                <a16:creationId xmlns="" xmlns:a16="http://schemas.microsoft.com/office/drawing/2014/main" id="{CE565F27-2DB3-464F-887A-824D0FF1F29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22744" y="141927"/>
            <a:ext cx="1247331" cy="1621087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="" xmlns:a16="http://schemas.microsoft.com/office/drawing/2014/main" id="{A6985571-C6E0-40B5-9EF9-5E1A78EED10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44262" y="5400187"/>
            <a:ext cx="1837722" cy="130044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066988" y="2206833"/>
            <a:ext cx="7763150" cy="1938992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s-CL" sz="6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La Liebre y la Tortuga  </a:t>
            </a:r>
            <a:endParaRPr lang="es-CL" sz="60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30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S CUENTOS DEL PERRO CHOCOLO - LA TORTUGA Y LA LIEBRE - AUDIOCUENTO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9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CE2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Paisaje de verano de dibujos animados con camino camino al bosqu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7" name="Rectángulo redondeado 6">
            <a:hlinkClick r:id="" action="ppaction://noaction">
              <a:snd r:embed="rId4" name="click.wav"/>
            </a:hlinkClick>
          </p:cNvPr>
          <p:cNvSpPr/>
          <p:nvPr/>
        </p:nvSpPr>
        <p:spPr>
          <a:xfrm>
            <a:off x="2116435" y="441511"/>
            <a:ext cx="8468908" cy="1106905"/>
          </a:xfrm>
          <a:prstGeom prst="roundRect">
            <a:avLst/>
          </a:prstGeom>
          <a:solidFill>
            <a:srgbClr val="F7777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 smtClean="0">
                <a:solidFill>
                  <a:prstClr val="white"/>
                </a:solidFill>
              </a:rPr>
              <a:t>¿ Quienes son los personajes de la historia?</a:t>
            </a:r>
            <a:endParaRPr lang="es-CL" sz="3200" b="1" dirty="0">
              <a:solidFill>
                <a:prstClr val="white"/>
              </a:solidFill>
            </a:endParaRPr>
          </a:p>
        </p:txBody>
      </p:sp>
      <p:pic>
        <p:nvPicPr>
          <p:cNvPr id="5122" name="Picture 2" descr="ᐈ El conejo y la tortuga en español vectores de stock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193" y="2417639"/>
            <a:ext cx="3440625" cy="32050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nocho - Cuentos Infantiles | Cuentos Populares ‹ todomassencill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449" y="2417639"/>
            <a:ext cx="2929180" cy="32050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Niños Historia De Caperucita Roja Y El Lobo Feroz Ilustraciones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43" y="2417639"/>
            <a:ext cx="2880530" cy="32050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414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fade/>
        <p:sndAc>
          <p:stSnd>
            <p:snd r:embed="rId3" name="drumroll.wav"/>
          </p:stSnd>
        </p:sndAc>
      </p:transition>
    </mc:Choice>
    <mc:Fallback>
      <p:transition spd="slow" advClick="0" advTm="3000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4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Paisaje de verano de dibujos animados con camino camino al bosqu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5" name="Imagen 4" descr="Paisaje de verano de dibujos animados con camino camino al bosque ...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838" y="2343954"/>
            <a:ext cx="3222482" cy="295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Paisaje de dibujos animados de playa hermosa - Descargar Vectores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343954"/>
            <a:ext cx="3111670" cy="2956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redondeado 6">
            <a:hlinkClick r:id="" action="ppaction://noaction">
              <a:snd r:embed="rId6" name="click.wav"/>
            </a:hlinkClick>
          </p:cNvPr>
          <p:cNvSpPr/>
          <p:nvPr/>
        </p:nvSpPr>
        <p:spPr>
          <a:xfrm>
            <a:off x="3263309" y="441511"/>
            <a:ext cx="6039853" cy="1106905"/>
          </a:xfrm>
          <a:prstGeom prst="roundRect">
            <a:avLst/>
          </a:prstGeom>
          <a:solidFill>
            <a:srgbClr val="22C20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 smtClean="0">
                <a:solidFill>
                  <a:schemeClr val="bg1"/>
                </a:solidFill>
              </a:rPr>
              <a:t>¿Dónde ocurrió la historia?</a:t>
            </a:r>
            <a:endParaRPr lang="es-CL" sz="3200" b="1" dirty="0">
              <a:solidFill>
                <a:schemeClr val="bg1"/>
              </a:solidFill>
            </a:endParaRPr>
          </a:p>
        </p:txBody>
      </p:sp>
      <p:pic>
        <p:nvPicPr>
          <p:cNvPr id="1032" name="Picture 8" descr="Animación vectorial: ciudad | Domestik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565" y="2343954"/>
            <a:ext cx="3093194" cy="295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680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fade/>
        <p:sndAc>
          <p:stSnd>
            <p:snd r:embed="rId3" name="drumroll.wav"/>
          </p:stSnd>
        </p:sndAc>
      </p:transition>
    </mc:Choice>
    <mc:Fallback>
      <p:transition spd="slow" advClick="0" advTm="3000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Paisaje de verano de dibujos animados con camino camino al bosqu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7" name="Rectángulo redondeado 6">
            <a:hlinkClick r:id="" action="ppaction://noaction">
              <a:snd r:embed="rId4" name="click.wav"/>
            </a:hlinkClick>
          </p:cNvPr>
          <p:cNvSpPr/>
          <p:nvPr/>
        </p:nvSpPr>
        <p:spPr>
          <a:xfrm>
            <a:off x="3263309" y="441511"/>
            <a:ext cx="6039853" cy="1106905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 smtClean="0">
                <a:solidFill>
                  <a:prstClr val="white"/>
                </a:solidFill>
              </a:rPr>
              <a:t>¿Quién era más rápido?</a:t>
            </a:r>
            <a:endParaRPr lang="es-CL" sz="3200" b="1" dirty="0">
              <a:solidFill>
                <a:prstClr val="white"/>
              </a:solidFill>
            </a:endParaRPr>
          </a:p>
        </p:txBody>
      </p:sp>
      <p:pic>
        <p:nvPicPr>
          <p:cNvPr id="3080" name="Picture 8" descr="The Dark Side Of Enforcing Property Rights In Another Country ...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211" y="2495227"/>
            <a:ext cx="2962383" cy="371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▷ Tortugas: Imágenes Animadas, Gifs y Animaciones ¡100% GRATIS!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737" y="1699486"/>
            <a:ext cx="3892264" cy="435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073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fade/>
        <p:sndAc>
          <p:stSnd>
            <p:snd r:embed="rId3" name="drumroll.wav"/>
          </p:stSnd>
        </p:sndAc>
      </p:transition>
    </mc:Choice>
    <mc:Fallback>
      <p:transition spd="slow" advClick="0" advTm="3000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0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Paisaje de verano de dibujos animados con camino camino al bosqu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7" name="Rectángulo redondeado 6">
            <a:hlinkClick r:id="" action="ppaction://noaction">
              <a:snd r:embed="rId4" name="click.wav"/>
            </a:hlinkClick>
          </p:cNvPr>
          <p:cNvSpPr/>
          <p:nvPr/>
        </p:nvSpPr>
        <p:spPr>
          <a:xfrm>
            <a:off x="3263309" y="441511"/>
            <a:ext cx="6039853" cy="1106905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 smtClean="0">
                <a:solidFill>
                  <a:prstClr val="white"/>
                </a:solidFill>
              </a:rPr>
              <a:t>¿Quién gano la carrera?</a:t>
            </a:r>
            <a:endParaRPr lang="es-CL" sz="3200" b="1" dirty="0">
              <a:solidFill>
                <a:prstClr val="white"/>
              </a:solidFill>
            </a:endParaRPr>
          </a:p>
        </p:txBody>
      </p:sp>
      <p:pic>
        <p:nvPicPr>
          <p:cNvPr id="4108" name="Picture 12" descr="Blog de Javier Paz: La liebre y la tortuga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354" y="1937288"/>
            <a:ext cx="8214100" cy="4431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7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fade/>
        <p:sndAc>
          <p:stSnd>
            <p:snd r:embed="rId3" name="drumroll.wav"/>
          </p:stSnd>
        </p:sndAc>
      </p:transition>
    </mc:Choice>
    <mc:Fallback>
      <p:transition spd="slow" advClick="0" advTm="3000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Paisaje de verano de dibujos animados con camino camino al bosqu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pic>
        <p:nvPicPr>
          <p:cNvPr id="6146" name="Picture 2" descr="La liebre y la tortug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829" y="3498341"/>
            <a:ext cx="6346555" cy="29291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prendemos con el Prof. Duberlí : La Fábul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60338"/>
            <a:ext cx="6353713" cy="31253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Ladies &amp; Gentlemen.... Start Your Sewing Engines! The Jelly Race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506" y="356461"/>
            <a:ext cx="4223659" cy="276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508" y="3498341"/>
            <a:ext cx="3528226" cy="3296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1669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fade/>
        <p:sndAc>
          <p:stSnd>
            <p:snd r:embed="rId3" name="applause.wav"/>
          </p:stSnd>
        </p:sndAc>
      </p:transition>
    </mc:Choice>
    <mc:Fallback>
      <p:transition spd="slow" advClick="0" advTm="3000">
        <p:fade/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Paisaje de verano de dibujos animados con camino camino al bosqu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>
              <a:solidFill>
                <a:prstClr val="black"/>
              </a:solidFill>
            </a:endParaRPr>
          </a:p>
        </p:txBody>
      </p:sp>
      <p:sp>
        <p:nvSpPr>
          <p:cNvPr id="7" name="Rectángulo redondeado 6">
            <a:hlinkClick r:id="" action="ppaction://noaction">
              <a:snd r:embed="rId4" name="click.wav"/>
            </a:hlinkClick>
          </p:cNvPr>
          <p:cNvSpPr/>
          <p:nvPr/>
        </p:nvSpPr>
        <p:spPr>
          <a:xfrm>
            <a:off x="3263309" y="441511"/>
            <a:ext cx="6039853" cy="1106905"/>
          </a:xfrm>
          <a:prstGeom prst="roundRect">
            <a:avLst/>
          </a:prstGeom>
          <a:solidFill>
            <a:srgbClr val="22C20C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 smtClean="0">
                <a:solidFill>
                  <a:prstClr val="white"/>
                </a:solidFill>
              </a:rPr>
              <a:t>¿Qué le paso a la liebre?</a:t>
            </a:r>
            <a:endParaRPr lang="es-CL" sz="3200" b="1" dirty="0">
              <a:solidFill>
                <a:prstClr val="white"/>
              </a:solidFill>
            </a:endParaRPr>
          </a:p>
        </p:txBody>
      </p:sp>
      <p:pic>
        <p:nvPicPr>
          <p:cNvPr id="2050" name="Picture 2" descr="Cartoon rabbit sleeping under tree | Premium Vect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037" y="2162288"/>
            <a:ext cx="3684991" cy="39027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aster Bunny GIFs - Png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162287"/>
            <a:ext cx="3516032" cy="39027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0" descr="Dr. B on bunny health facts-checkups, shots, diet, mo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2060" name="Picture 12" descr="ᐈ Conejo vector de stock, ilustracion conejo | descargar en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658" y="2162287"/>
            <a:ext cx="3577057" cy="39027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496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fade/>
        <p:sndAc>
          <p:stSnd>
            <p:snd r:embed="rId3" name="drumroll.wav"/>
          </p:stSnd>
        </p:sndAc>
      </p:transition>
    </mc:Choice>
    <mc:Fallback>
      <p:transition spd="slow" advClick="0" advTm="3000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>
            <a:extLst>
              <a:ext uri="{FF2B5EF4-FFF2-40B4-BE49-F238E27FC236}">
                <a16:creationId xmlns="" xmlns:a16="http://schemas.microsoft.com/office/drawing/2014/main" id="{0D2EF722-AC9E-4C65-A690-2FDDAAAD6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991" y="2166176"/>
            <a:ext cx="9416944" cy="4337093"/>
          </a:xfrm>
          <a:prstGeom prst="rect">
            <a:avLst/>
          </a:prstGeom>
        </p:spPr>
      </p:pic>
      <p:pic>
        <p:nvPicPr>
          <p:cNvPr id="64" name="图片 63">
            <a:extLst>
              <a:ext uri="{FF2B5EF4-FFF2-40B4-BE49-F238E27FC236}">
                <a16:creationId xmlns="" xmlns:a16="http://schemas.microsoft.com/office/drawing/2014/main" id="{FA302E32-7E2C-404B-BFA9-B9238829CD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42" r="77401"/>
          <a:stretch/>
        </p:blipFill>
        <p:spPr>
          <a:xfrm>
            <a:off x="7906346" y="3429000"/>
            <a:ext cx="5088839" cy="3429000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="" xmlns:a16="http://schemas.microsoft.com/office/drawing/2014/main" id="{1E3FF6F6-13DC-43C7-BC1C-C97E2FE7280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0160" y="6503269"/>
            <a:ext cx="922419" cy="354731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999B95EF-57B9-4705-87B3-AA4554D7A4C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5102" y="6298230"/>
            <a:ext cx="1397903" cy="537586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="" xmlns:a16="http://schemas.microsoft.com/office/drawing/2014/main" id="{EEFAF566-0F6E-4A64-89C6-A38B7E8ADC4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3450" y="6029579"/>
            <a:ext cx="2100438" cy="807757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349A3226-4EB5-41ED-9463-A1AC4A1854C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3309" y="6503269"/>
            <a:ext cx="922419" cy="354731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="" xmlns:a16="http://schemas.microsoft.com/office/drawing/2014/main" id="{B15ACCA6-9DA2-4F09-B016-208CC64DD47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970" y="294999"/>
            <a:ext cx="1566018" cy="1108172"/>
          </a:xfrm>
          <a:prstGeom prst="rect">
            <a:avLst/>
          </a:prstGeom>
        </p:spPr>
      </p:pic>
      <p:pic>
        <p:nvPicPr>
          <p:cNvPr id="70" name="图片 69">
            <a:extLst>
              <a:ext uri="{FF2B5EF4-FFF2-40B4-BE49-F238E27FC236}">
                <a16:creationId xmlns="" xmlns:a16="http://schemas.microsoft.com/office/drawing/2014/main" id="{65B8F962-2975-4A85-B4F0-12371E730A9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80371" y="1007724"/>
            <a:ext cx="1105092" cy="782004"/>
          </a:xfrm>
          <a:prstGeom prst="rect">
            <a:avLst/>
          </a:prstGeom>
        </p:spPr>
      </p:pic>
      <p:pic>
        <p:nvPicPr>
          <p:cNvPr id="75" name="图片 74">
            <a:extLst>
              <a:ext uri="{FF2B5EF4-FFF2-40B4-BE49-F238E27FC236}">
                <a16:creationId xmlns="" xmlns:a16="http://schemas.microsoft.com/office/drawing/2014/main" id="{CE565F27-2DB3-464F-887A-824D0FF1F29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71019" y="713548"/>
            <a:ext cx="1247331" cy="1621087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="" xmlns:a16="http://schemas.microsoft.com/office/drawing/2014/main" id="{A6985571-C6E0-40B5-9EF9-5E1A78EED10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44262" y="5400187"/>
            <a:ext cx="1837722" cy="130044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799813" y="2587363"/>
            <a:ext cx="6958439" cy="1015663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s-CL" sz="6000" dirty="0" smtClean="0">
                <a:latin typeface="Comic Sans MS" panose="030F0702030302020204" pitchFamily="66" charset="0"/>
              </a:rPr>
              <a:t>Ubicación Espacial </a:t>
            </a:r>
            <a:endParaRPr lang="es-CL" sz="6000" dirty="0">
              <a:latin typeface="Comic Sans MS" panose="030F0702030302020204" pitchFamily="66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660813" y="3973940"/>
            <a:ext cx="2833352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3600" dirty="0" smtClean="0">
                <a:latin typeface="Comic Sans MS" panose="030F0702030302020204" pitchFamily="66" charset="0"/>
                <a:hlinkClick r:id="rId9" action="ppaction://hlinksldjump"/>
              </a:rPr>
              <a:t>COMENZAR</a:t>
            </a:r>
            <a:r>
              <a:rPr lang="es-CL" sz="3600" dirty="0" smtClean="0">
                <a:latin typeface="Comic Sans MS" panose="030F0702030302020204" pitchFamily="66" charset="0"/>
              </a:rPr>
              <a:t> </a:t>
            </a:r>
            <a:endParaRPr lang="es-CL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172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fade/>
        <p:sndAc>
          <p:stSnd>
            <p:snd r:embed="rId3" name="click.wav"/>
          </p:stSnd>
        </p:sndAc>
      </p:transition>
    </mc:Choice>
    <mc:Fallback>
      <p:transition spd="slow" advClick="0" advTm="3000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reposiciones de lugar - Los conceptos espaciales para niños - Posiciones - ¿Dónde está el gat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84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8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>
            <a:extLst>
              <a:ext uri="{FF2B5EF4-FFF2-40B4-BE49-F238E27FC236}">
                <a16:creationId xmlns="" xmlns:a16="http://schemas.microsoft.com/office/drawing/2014/main" id="{1E3FF6F6-13DC-43C7-BC1C-C97E2FE728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0160" y="6503269"/>
            <a:ext cx="922419" cy="354731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999B95EF-57B9-4705-87B3-AA4554D7A4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5102" y="6298230"/>
            <a:ext cx="1397903" cy="537586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="" xmlns:a16="http://schemas.microsoft.com/office/drawing/2014/main" id="{EEFAF566-0F6E-4A64-89C6-A38B7E8ADC4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3450" y="6029579"/>
            <a:ext cx="2100438" cy="807757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349A3226-4EB5-41ED-9463-A1AC4A1854C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3309" y="6503269"/>
            <a:ext cx="922419" cy="354731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="" xmlns:a16="http://schemas.microsoft.com/office/drawing/2014/main" id="{B15ACCA6-9DA2-4F09-B016-208CC64DD47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970" y="294999"/>
            <a:ext cx="1566018" cy="1108172"/>
          </a:xfrm>
          <a:prstGeom prst="rect">
            <a:avLst/>
          </a:prstGeom>
        </p:spPr>
      </p:pic>
      <p:sp>
        <p:nvSpPr>
          <p:cNvPr id="13" name="Rectángulo redondeado 12">
            <a:hlinkClick r:id="" action="ppaction://noaction">
              <a:snd r:embed="rId5" name="click.wav"/>
            </a:hlinkClick>
          </p:cNvPr>
          <p:cNvSpPr/>
          <p:nvPr/>
        </p:nvSpPr>
        <p:spPr>
          <a:xfrm>
            <a:off x="3263309" y="441511"/>
            <a:ext cx="6039853" cy="1106905"/>
          </a:xfrm>
          <a:prstGeom prst="roundRect">
            <a:avLst/>
          </a:prstGeom>
          <a:solidFill>
            <a:srgbClr val="5DBFBE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 smtClean="0">
                <a:solidFill>
                  <a:srgbClr val="FFFF00"/>
                </a:solidFill>
              </a:rPr>
              <a:t>El gato está dentro de la caja</a:t>
            </a:r>
            <a:endParaRPr lang="es-CL" sz="3200" dirty="0">
              <a:solidFill>
                <a:srgbClr val="FFFF00"/>
              </a:solidFill>
            </a:endParaRPr>
          </a:p>
        </p:txBody>
      </p:sp>
      <p:pic>
        <p:nvPicPr>
          <p:cNvPr id="14" name="Imagen 13">
            <a:hlinkClick r:id="" action="ppaction://noaction">
              <a:snd r:embed="rId6" name="applause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67" y="2283995"/>
            <a:ext cx="4656026" cy="33040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Imagen 14">
            <a:hlinkClick r:id="" action="ppaction://noaction">
              <a:snd r:embed="rId8" name="Sonido Cuek (online-audio-converter.com)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171" y="2258645"/>
            <a:ext cx="4546176" cy="3329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6" name="Flecha derecha 15">
            <a:hlinkClick r:id="" action="ppaction://hlinkshowjump?jump=nextslide">
              <a:snd r:embed="rId5" name="click.wav"/>
            </a:hlinkClick>
          </p:cNvPr>
          <p:cNvSpPr/>
          <p:nvPr/>
        </p:nvSpPr>
        <p:spPr>
          <a:xfrm>
            <a:off x="8602579" y="1403171"/>
            <a:ext cx="1240396" cy="67786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04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48DD4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>
            <a:extLst>
              <a:ext uri="{FF2B5EF4-FFF2-40B4-BE49-F238E27FC236}">
                <a16:creationId xmlns="" xmlns:a16="http://schemas.microsoft.com/office/drawing/2014/main" id="{1E3FF6F6-13DC-43C7-BC1C-C97E2FE728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0160" y="6503269"/>
            <a:ext cx="922419" cy="354731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999B95EF-57B9-4705-87B3-AA4554D7A4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48939" y="6299750"/>
            <a:ext cx="1397903" cy="537586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="" xmlns:a16="http://schemas.microsoft.com/office/drawing/2014/main" id="{EEFAF566-0F6E-4A64-89C6-A38B7E8ADC4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32088" y="6026789"/>
            <a:ext cx="2100438" cy="807757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349A3226-4EB5-41ED-9463-A1AC4A1854C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1205" y="6479815"/>
            <a:ext cx="922419" cy="354731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="" xmlns:a16="http://schemas.microsoft.com/office/drawing/2014/main" id="{B15ACCA6-9DA2-4F09-B016-208CC64DD47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970" y="294999"/>
            <a:ext cx="1566018" cy="1108172"/>
          </a:xfrm>
          <a:prstGeom prst="rect">
            <a:avLst/>
          </a:prstGeom>
        </p:spPr>
      </p:pic>
      <p:sp>
        <p:nvSpPr>
          <p:cNvPr id="15" name="Rectángulo redondeado 14">
            <a:hlinkClick r:id="" action="ppaction://noaction">
              <a:snd r:embed="rId5" name="click.wav"/>
            </a:hlinkClick>
          </p:cNvPr>
          <p:cNvSpPr/>
          <p:nvPr/>
        </p:nvSpPr>
        <p:spPr>
          <a:xfrm>
            <a:off x="2962380" y="266031"/>
            <a:ext cx="6039853" cy="1106905"/>
          </a:xfrm>
          <a:prstGeom prst="roundRect">
            <a:avLst/>
          </a:prstGeom>
          <a:solidFill>
            <a:srgbClr val="5DBFBE"/>
          </a:solidFill>
          <a:ln>
            <a:solidFill>
              <a:srgbClr val="5DBF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 smtClean="0">
                <a:solidFill>
                  <a:srgbClr val="FFFF00"/>
                </a:solidFill>
              </a:rPr>
              <a:t>El gato está arriba de la caja</a:t>
            </a:r>
            <a:endParaRPr lang="es-CL" sz="3200" dirty="0">
              <a:solidFill>
                <a:srgbClr val="FFFF00"/>
              </a:solidFill>
            </a:endParaRPr>
          </a:p>
        </p:txBody>
      </p:sp>
      <p:pic>
        <p:nvPicPr>
          <p:cNvPr id="16" name="Imagen 15">
            <a:hlinkClick r:id="" action="ppaction://noaction">
              <a:snd r:embed="rId6" name="Sonido Cuek (online-audio-converter.com)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60" y="1990432"/>
            <a:ext cx="3136226" cy="44402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Imagen 16">
            <a:hlinkClick r:id="" action="ppaction://noaction">
              <a:snd r:embed="rId8" name="applause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889" y="1859514"/>
            <a:ext cx="4201834" cy="44402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8" name="Flecha derecha 17">
            <a:hlinkClick r:id="" action="ppaction://hlinkshowjump?jump=nextslide">
              <a:snd r:embed="rId5" name="click.wav"/>
            </a:hlinkClick>
          </p:cNvPr>
          <p:cNvSpPr/>
          <p:nvPr/>
        </p:nvSpPr>
        <p:spPr>
          <a:xfrm>
            <a:off x="9277427" y="978132"/>
            <a:ext cx="1240396" cy="67786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31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>
            <a:extLst>
              <a:ext uri="{FF2B5EF4-FFF2-40B4-BE49-F238E27FC236}">
                <a16:creationId xmlns="" xmlns:a16="http://schemas.microsoft.com/office/drawing/2014/main" id="{1E3FF6F6-13DC-43C7-BC1C-C97E2FE728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0160" y="6503269"/>
            <a:ext cx="922419" cy="354731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999B95EF-57B9-4705-87B3-AA4554D7A4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5102" y="6298230"/>
            <a:ext cx="1397903" cy="537586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="" xmlns:a16="http://schemas.microsoft.com/office/drawing/2014/main" id="{EEFAF566-0F6E-4A64-89C6-A38B7E8ADC4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3450" y="6029579"/>
            <a:ext cx="2100438" cy="807757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349A3226-4EB5-41ED-9463-A1AC4A1854C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02746" y="6481085"/>
            <a:ext cx="922419" cy="354731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="" xmlns:a16="http://schemas.microsoft.com/office/drawing/2014/main" id="{B15ACCA6-9DA2-4F09-B016-208CC64DD47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970" y="294999"/>
            <a:ext cx="1566018" cy="1108172"/>
          </a:xfrm>
          <a:prstGeom prst="rect">
            <a:avLst/>
          </a:prstGeom>
        </p:spPr>
      </p:pic>
      <p:pic>
        <p:nvPicPr>
          <p:cNvPr id="75" name="图片 74">
            <a:extLst>
              <a:ext uri="{FF2B5EF4-FFF2-40B4-BE49-F238E27FC236}">
                <a16:creationId xmlns="" xmlns:a16="http://schemas.microsoft.com/office/drawing/2014/main" id="{CE565F27-2DB3-464F-887A-824D0FF1F2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79080" y="386175"/>
            <a:ext cx="1247331" cy="1621087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="" xmlns:a16="http://schemas.microsoft.com/office/drawing/2014/main" id="{A6985571-C6E0-40B5-9EF9-5E1A78EED10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44262" y="5400187"/>
            <a:ext cx="1837722" cy="1300440"/>
          </a:xfrm>
          <a:prstGeom prst="rect">
            <a:avLst/>
          </a:prstGeom>
        </p:spPr>
      </p:pic>
      <p:sp>
        <p:nvSpPr>
          <p:cNvPr id="11" name="Rectángulo redondeado 10">
            <a:hlinkClick r:id="" action="ppaction://noaction">
              <a:snd r:embed="rId6" name="click.wav"/>
            </a:hlinkClick>
          </p:cNvPr>
          <p:cNvSpPr/>
          <p:nvPr/>
        </p:nvSpPr>
        <p:spPr>
          <a:xfrm>
            <a:off x="2399077" y="351752"/>
            <a:ext cx="6039853" cy="1106905"/>
          </a:xfrm>
          <a:prstGeom prst="roundRect">
            <a:avLst/>
          </a:prstGeom>
          <a:solidFill>
            <a:srgbClr val="5DBFBE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 smtClean="0">
                <a:solidFill>
                  <a:srgbClr val="FFFF00"/>
                </a:solidFill>
              </a:rPr>
              <a:t>El gato está fuera de la caja</a:t>
            </a:r>
            <a:endParaRPr lang="es-CL" sz="3200" dirty="0">
              <a:solidFill>
                <a:srgbClr val="FFFF00"/>
              </a:solidFill>
            </a:endParaRPr>
          </a:p>
        </p:txBody>
      </p:sp>
      <p:pic>
        <p:nvPicPr>
          <p:cNvPr id="12" name="Imagen 11">
            <a:hlinkClick r:id="" action="ppaction://noaction">
              <a:snd r:embed="rId7" name="Sonido Cuek (online-audio-converter.com)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67" y="2283995"/>
            <a:ext cx="4656026" cy="33040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Imagen 12">
            <a:hlinkClick r:id="" action="ppaction://noaction" highlightClick="1">
              <a:snd r:embed="rId9" name="applause.wav"/>
            </a:hlinkClick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044" y="2283995"/>
            <a:ext cx="4546176" cy="3329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Flecha derecha 13">
            <a:hlinkClick r:id="" action="ppaction://hlinkshowjump?jump=nextslide">
              <a:snd r:embed="rId6" name="click.wav"/>
            </a:hlinkClick>
          </p:cNvPr>
          <p:cNvSpPr/>
          <p:nvPr/>
        </p:nvSpPr>
        <p:spPr>
          <a:xfrm>
            <a:off x="9726165" y="1511197"/>
            <a:ext cx="1240396" cy="67786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39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>
            <a:extLst>
              <a:ext uri="{FF2B5EF4-FFF2-40B4-BE49-F238E27FC236}">
                <a16:creationId xmlns="" xmlns:a16="http://schemas.microsoft.com/office/drawing/2014/main" id="{1E3FF6F6-13DC-43C7-BC1C-C97E2FE728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0160" y="6503269"/>
            <a:ext cx="922419" cy="354731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999B95EF-57B9-4705-87B3-AA4554D7A4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730" y="6313958"/>
            <a:ext cx="1397903" cy="537586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349A3226-4EB5-41ED-9463-A1AC4A1854C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3309" y="6503269"/>
            <a:ext cx="922419" cy="354731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="" xmlns:a16="http://schemas.microsoft.com/office/drawing/2014/main" id="{B15ACCA6-9DA2-4F09-B016-208CC64DD47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970" y="294999"/>
            <a:ext cx="1566018" cy="1108172"/>
          </a:xfrm>
          <a:prstGeom prst="rect">
            <a:avLst/>
          </a:prstGeom>
        </p:spPr>
      </p:pic>
      <p:pic>
        <p:nvPicPr>
          <p:cNvPr id="75" name="图片 74">
            <a:extLst>
              <a:ext uri="{FF2B5EF4-FFF2-40B4-BE49-F238E27FC236}">
                <a16:creationId xmlns="" xmlns:a16="http://schemas.microsoft.com/office/drawing/2014/main" id="{CE565F27-2DB3-464F-887A-824D0FF1F2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46597" y="269771"/>
            <a:ext cx="1247331" cy="1621087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="" xmlns:a16="http://schemas.microsoft.com/office/drawing/2014/main" id="{A6985571-C6E0-40B5-9EF9-5E1A78EED10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6602" y="5066955"/>
            <a:ext cx="1837722" cy="1300440"/>
          </a:xfrm>
          <a:prstGeom prst="rect">
            <a:avLst/>
          </a:prstGeom>
        </p:spPr>
      </p:pic>
      <p:sp>
        <p:nvSpPr>
          <p:cNvPr id="11" name="Rectángulo redondeado 10">
            <a:hlinkClick r:id="" action="ppaction://noaction">
              <a:snd r:embed="rId6" name="click.wav"/>
            </a:hlinkClick>
          </p:cNvPr>
          <p:cNvSpPr/>
          <p:nvPr/>
        </p:nvSpPr>
        <p:spPr>
          <a:xfrm>
            <a:off x="3013679" y="266801"/>
            <a:ext cx="6039853" cy="1106905"/>
          </a:xfrm>
          <a:prstGeom prst="roundRect">
            <a:avLst/>
          </a:prstGeom>
          <a:solidFill>
            <a:srgbClr val="5DBFBE"/>
          </a:solidFill>
          <a:ln>
            <a:solidFill>
              <a:srgbClr val="5DBF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 smtClean="0">
                <a:solidFill>
                  <a:srgbClr val="FFFF00"/>
                </a:solidFill>
              </a:rPr>
              <a:t>El gato está debajo de la caja</a:t>
            </a:r>
            <a:endParaRPr lang="es-CL" sz="3200" dirty="0">
              <a:solidFill>
                <a:srgbClr val="FFFF00"/>
              </a:solidFill>
            </a:endParaRPr>
          </a:p>
        </p:txBody>
      </p:sp>
      <p:pic>
        <p:nvPicPr>
          <p:cNvPr id="12" name="Imagen 11">
            <a:hlinkClick r:id="" action="ppaction://noaction">
              <a:snd r:embed="rId7" name="applause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80" y="2063033"/>
            <a:ext cx="3136226" cy="44402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Imagen 12">
            <a:hlinkClick r:id="" action="ppaction://noaction">
              <a:snd r:embed="rId9" name="Sonido Cuek (online-audio-converter.com).wav"/>
            </a:hlinkClick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779" y="1990432"/>
            <a:ext cx="4201834" cy="44402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Flecha derecha 13">
            <a:hlinkClick r:id="" action="ppaction://hlinkshowjump?jump=nextslide">
              <a:snd r:embed="rId6" name="click.wav"/>
            </a:hlinkClick>
          </p:cNvPr>
          <p:cNvSpPr/>
          <p:nvPr/>
        </p:nvSpPr>
        <p:spPr>
          <a:xfrm>
            <a:off x="9669217" y="1080314"/>
            <a:ext cx="1240396" cy="67786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70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48DD4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aisajes de cuentos para imprimir - Buscar con Google (con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42"/>
            <a:ext cx="12192001" cy="6851938"/>
          </a:xfrm>
          <a:prstGeom prst="rect">
            <a:avLst/>
          </a:prstGeom>
        </p:spPr>
      </p:pic>
      <p:pic>
        <p:nvPicPr>
          <p:cNvPr id="19" name="Imagen 18" descr="▷ Conejos: Imágenes Animadas, Gifs y Animaciones ¡100% GRATIS!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590" y="1643178"/>
            <a:ext cx="2383758" cy="3697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 descr="▷ Conejos: Imágenes Animadas, Gifs y Animaciones ¡100% GRATIS!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795" y="1643178"/>
            <a:ext cx="686872" cy="145307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Marco 5"/>
          <p:cNvSpPr/>
          <p:nvPr/>
        </p:nvSpPr>
        <p:spPr>
          <a:xfrm>
            <a:off x="1317356" y="1198036"/>
            <a:ext cx="3301139" cy="4587499"/>
          </a:xfrm>
          <a:prstGeom prst="frame">
            <a:avLst/>
          </a:prstGeom>
          <a:solidFill>
            <a:srgbClr val="82ED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22C2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16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75713"/>
          </a:xfrm>
          <a:prstGeom prst="rect">
            <a:avLst/>
          </a:prstGeom>
        </p:spPr>
      </p:pic>
      <p:pic>
        <p:nvPicPr>
          <p:cNvPr id="7" name="Imagen 6" descr="Pin de Tanya campoz en Gifs | Emoticonos animados, Gatitos lindos ...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992" y="2898913"/>
            <a:ext cx="2863215" cy="2863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Kitty Cat Animal - Free image on Pixabay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882" y="4211391"/>
            <a:ext cx="1754290" cy="2424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Cat clipart free images (With images) | Cat clipart, Kitten images ..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09" y="3683357"/>
            <a:ext cx="2037626" cy="197795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Marco 5"/>
          <p:cNvSpPr/>
          <p:nvPr/>
        </p:nvSpPr>
        <p:spPr>
          <a:xfrm>
            <a:off x="2854568" y="2452333"/>
            <a:ext cx="4654061" cy="3518116"/>
          </a:xfrm>
          <a:prstGeom prst="frame">
            <a:avLst/>
          </a:prstGeom>
          <a:solidFill>
            <a:srgbClr val="22C20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22C2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31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aisajes Infantiles Clic para ver todas las imagenes de paisaje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5972" cy="695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 descr="▷ Patos: Imágenes Animadas, Gifs y Animaciones ¡100% GRATIS!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183" y="4255050"/>
            <a:ext cx="2407813" cy="1669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▷ Patos: Imágenes Animadas, Gifs y Animaciones ¡100% GRATIS!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718" y="2237651"/>
            <a:ext cx="1597515" cy="1352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Gifs animados de Patos, animaciones de Patos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061" y="5464907"/>
            <a:ext cx="4756785" cy="128460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Marco 5"/>
          <p:cNvSpPr/>
          <p:nvPr/>
        </p:nvSpPr>
        <p:spPr>
          <a:xfrm>
            <a:off x="5036949" y="1807382"/>
            <a:ext cx="3301139" cy="2242588"/>
          </a:xfrm>
          <a:prstGeom prst="fra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22C2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89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iudad Animada previo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 descr="Gifs animados de Aviones divertidos, animaciones de Aviones divertidos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28" y="-375140"/>
            <a:ext cx="4191464" cy="329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Scatolette di carne | Milocca - Milena Libera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00000">
            <a:off x="4021014" y="3833445"/>
            <a:ext cx="4435573" cy="241373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Marco 5"/>
          <p:cNvSpPr/>
          <p:nvPr/>
        </p:nvSpPr>
        <p:spPr>
          <a:xfrm>
            <a:off x="3502617" y="3258867"/>
            <a:ext cx="5408908" cy="3259311"/>
          </a:xfrm>
          <a:prstGeom prst="frame">
            <a:avLst/>
          </a:prstGeom>
          <a:solidFill>
            <a:srgbClr val="E62E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22C2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48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ONDOS PAISAJES - Judy B - Webové albumy programu Picasa (avec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3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 descr="Dibujos animados de manzana roja y verde - Descargar vector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375" y="5848866"/>
            <a:ext cx="1090863" cy="1023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 descr="Dibujos animados de manzana roja y verde - Descargar vector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063" y="5463958"/>
            <a:ext cx="1090863" cy="1023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 descr="Photo - Clipart Arbol - Png Download - Full Size Clipart (#3402 ..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870" y="405255"/>
            <a:ext cx="5612130" cy="6133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Dibujos animados de manzana roja y verde - Descargar vector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495" y="1020848"/>
            <a:ext cx="789584" cy="861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Dibujos animados de manzana roja y verde - Descargar vector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806" y="1092528"/>
            <a:ext cx="789584" cy="861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 descr="Dibujos animados de manzana roja y verde - Descargar vector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560" y="1451375"/>
            <a:ext cx="789584" cy="861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 descr="Dibujos animados de manzana roja y verde - Descargar vector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495" y="2655868"/>
            <a:ext cx="789584" cy="861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n 24" descr="Dibujos animados de manzana roja y verde - Descargar vector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742" y="3041461"/>
            <a:ext cx="789584" cy="861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n 25" descr="Dibujos animados de manzana roja y verde - Descargar vector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838" y="436905"/>
            <a:ext cx="789584" cy="861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n 26" descr="Dibujos animados de manzana roja y verde - Descargar vector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768" y="2446076"/>
            <a:ext cx="789584" cy="861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n 27" descr="Dibujos animados de manzana roja y verde - Descargar vector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6820" y="2494202"/>
            <a:ext cx="789584" cy="861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n 28" descr="Dibujos animados de manzana roja y verde - Descargar vector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75090">
            <a:off x="8244506" y="5758000"/>
            <a:ext cx="1090863" cy="102341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Marco 14"/>
          <p:cNvSpPr/>
          <p:nvPr/>
        </p:nvSpPr>
        <p:spPr>
          <a:xfrm>
            <a:off x="4660335" y="-97522"/>
            <a:ext cx="7575488" cy="4587499"/>
          </a:xfrm>
          <a:prstGeom prst="fra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22C2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52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>
            <a:extLst>
              <a:ext uri="{FF2B5EF4-FFF2-40B4-BE49-F238E27FC236}">
                <a16:creationId xmlns="" xmlns:a16="http://schemas.microsoft.com/office/drawing/2014/main" id="{1E3FF6F6-13DC-43C7-BC1C-C97E2FE7280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0160" y="6503269"/>
            <a:ext cx="922419" cy="354731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999B95EF-57B9-4705-87B3-AA4554D7A4C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5102" y="6298230"/>
            <a:ext cx="1397903" cy="537586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="" xmlns:a16="http://schemas.microsoft.com/office/drawing/2014/main" id="{EEFAF566-0F6E-4A64-89C6-A38B7E8ADC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3450" y="6029579"/>
            <a:ext cx="2100438" cy="807757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349A3226-4EB5-41ED-9463-A1AC4A1854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3309" y="6503269"/>
            <a:ext cx="922419" cy="354731"/>
          </a:xfrm>
          <a:prstGeom prst="rect">
            <a:avLst/>
          </a:prstGeom>
        </p:spPr>
      </p:pic>
      <p:pic>
        <p:nvPicPr>
          <p:cNvPr id="7" name="21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34" y="1874929"/>
            <a:ext cx="4276037" cy="33739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ángulo redondeado 8">
            <a:hlinkClick r:id="" action="ppaction://noaction">
              <a:snd r:embed="rId7" name="click.wav"/>
            </a:hlinkClick>
          </p:cNvPr>
          <p:cNvSpPr/>
          <p:nvPr/>
        </p:nvSpPr>
        <p:spPr>
          <a:xfrm>
            <a:off x="2101516" y="155903"/>
            <a:ext cx="6039853" cy="1106905"/>
          </a:xfrm>
          <a:prstGeom prst="roundRect">
            <a:avLst/>
          </a:prstGeom>
          <a:solidFill>
            <a:srgbClr val="5DBFBE"/>
          </a:solidFill>
          <a:ln>
            <a:solidFill>
              <a:srgbClr val="5DBF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 smtClean="0">
                <a:solidFill>
                  <a:srgbClr val="FFFF00"/>
                </a:solidFill>
              </a:rPr>
              <a:t>El bebé está arriba de la mesa  </a:t>
            </a:r>
            <a:endParaRPr lang="es-CL" sz="3200" dirty="0">
              <a:solidFill>
                <a:srgbClr val="FFFF00"/>
              </a:solidFill>
            </a:endParaRPr>
          </a:p>
        </p:txBody>
      </p:sp>
      <p:pic>
        <p:nvPicPr>
          <p:cNvPr id="10" name="3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546" y="2076781"/>
            <a:ext cx="1518840" cy="1658282"/>
          </a:xfrm>
          <a:prstGeom prst="rect">
            <a:avLst/>
          </a:prstGeom>
        </p:spPr>
      </p:pic>
      <p:pic>
        <p:nvPicPr>
          <p:cNvPr id="11" name="25 Imagen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54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381" y="3169360"/>
            <a:ext cx="2333342" cy="2333342"/>
          </a:xfrm>
          <a:prstGeom prst="rect">
            <a:avLst/>
          </a:prstGeom>
        </p:spPr>
      </p:pic>
      <p:pic>
        <p:nvPicPr>
          <p:cNvPr id="12" name="21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418" y="1874929"/>
            <a:ext cx="4276037" cy="33739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3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739" y="3382071"/>
            <a:ext cx="1518840" cy="1658282"/>
          </a:xfrm>
          <a:prstGeom prst="rect">
            <a:avLst/>
          </a:prstGeom>
        </p:spPr>
      </p:pic>
      <p:pic>
        <p:nvPicPr>
          <p:cNvPr id="14" name="25 Imagen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54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765" y="2825591"/>
            <a:ext cx="2333342" cy="2333342"/>
          </a:xfrm>
          <a:prstGeom prst="rect">
            <a:avLst/>
          </a:prstGeom>
        </p:spPr>
      </p:pic>
      <p:sp>
        <p:nvSpPr>
          <p:cNvPr id="15" name="Flecha derecha 14">
            <a:hlinkClick r:id="" action="ppaction://hlinkshowjump?jump=nextslide">
              <a:snd r:embed="rId7" name="click.wav"/>
            </a:hlinkClick>
          </p:cNvPr>
          <p:cNvSpPr/>
          <p:nvPr/>
        </p:nvSpPr>
        <p:spPr>
          <a:xfrm>
            <a:off x="8487909" y="922368"/>
            <a:ext cx="1240396" cy="67786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0000"/>
              </a:solidFill>
            </a:endParaRPr>
          </a:p>
        </p:txBody>
      </p:sp>
      <p:pic>
        <p:nvPicPr>
          <p:cNvPr id="4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3" end="1208.37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05588" y="55027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05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2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>
            <a:extLst>
              <a:ext uri="{FF2B5EF4-FFF2-40B4-BE49-F238E27FC236}">
                <a16:creationId xmlns="" xmlns:a16="http://schemas.microsoft.com/office/drawing/2014/main" id="{1E3FF6F6-13DC-43C7-BC1C-C97E2FE7280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0160" y="6503269"/>
            <a:ext cx="922419" cy="354731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999B95EF-57B9-4705-87B3-AA4554D7A4C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5102" y="6298230"/>
            <a:ext cx="1397903" cy="537586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="" xmlns:a16="http://schemas.microsoft.com/office/drawing/2014/main" id="{EEFAF566-0F6E-4A64-89C6-A38B7E8ADC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3450" y="6029579"/>
            <a:ext cx="2100438" cy="807757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349A3226-4EB5-41ED-9463-A1AC4A1854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3309" y="6503269"/>
            <a:ext cx="922419" cy="354731"/>
          </a:xfrm>
          <a:prstGeom prst="rect">
            <a:avLst/>
          </a:prstGeom>
        </p:spPr>
      </p:pic>
      <p:sp>
        <p:nvSpPr>
          <p:cNvPr id="6" name="Rectángulo redondeado 5">
            <a:hlinkClick r:id="" action="ppaction://noaction">
              <a:snd r:embed="rId6" name="click.wav"/>
            </a:hlinkClick>
          </p:cNvPr>
          <p:cNvSpPr/>
          <p:nvPr/>
        </p:nvSpPr>
        <p:spPr>
          <a:xfrm>
            <a:off x="2384851" y="152729"/>
            <a:ext cx="6039853" cy="1106905"/>
          </a:xfrm>
          <a:prstGeom prst="roundRect">
            <a:avLst/>
          </a:prstGeom>
          <a:solidFill>
            <a:srgbClr val="5DBFBE"/>
          </a:solidFill>
          <a:ln>
            <a:solidFill>
              <a:srgbClr val="5DBF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 smtClean="0">
                <a:solidFill>
                  <a:srgbClr val="FFFF00"/>
                </a:solidFill>
              </a:rPr>
              <a:t>El bebé esta fuera de la piscina  </a:t>
            </a:r>
            <a:endParaRPr lang="es-CL" sz="3200" dirty="0">
              <a:solidFill>
                <a:srgbClr val="FFFF00"/>
              </a:solidFill>
            </a:endParaRPr>
          </a:p>
        </p:txBody>
      </p:sp>
      <p:pic>
        <p:nvPicPr>
          <p:cNvPr id="10" name="2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45"/>
          <a:stretch/>
        </p:blipFill>
        <p:spPr>
          <a:xfrm>
            <a:off x="1196313" y="2215165"/>
            <a:ext cx="4133992" cy="32292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2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45"/>
          <a:stretch/>
        </p:blipFill>
        <p:spPr>
          <a:xfrm>
            <a:off x="6074373" y="2215164"/>
            <a:ext cx="4133992" cy="32292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3 Imagen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705"/>
          <a:stretch/>
        </p:blipFill>
        <p:spPr>
          <a:xfrm>
            <a:off x="1445803" y="2211451"/>
            <a:ext cx="3075428" cy="2192483"/>
          </a:xfrm>
          <a:prstGeom prst="rect">
            <a:avLst/>
          </a:prstGeom>
        </p:spPr>
      </p:pic>
      <p:pic>
        <p:nvPicPr>
          <p:cNvPr id="13" name="7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626" y="3316937"/>
            <a:ext cx="3085234" cy="3368484"/>
          </a:xfrm>
          <a:prstGeom prst="rect">
            <a:avLst/>
          </a:prstGeom>
        </p:spPr>
      </p:pic>
      <p:sp>
        <p:nvSpPr>
          <p:cNvPr id="14" name="Flecha derecha 13">
            <a:hlinkClick r:id="" action="ppaction://hlinkshowjump?jump=nextslide">
              <a:snd r:embed="rId6" name="click.wav"/>
            </a:hlinkClick>
          </p:cNvPr>
          <p:cNvSpPr/>
          <p:nvPr/>
        </p:nvSpPr>
        <p:spPr>
          <a:xfrm>
            <a:off x="8697878" y="1259634"/>
            <a:ext cx="1240396" cy="67786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0000"/>
              </a:solidFill>
            </a:endParaRPr>
          </a:p>
        </p:txBody>
      </p:sp>
      <p:pic>
        <p:nvPicPr>
          <p:cNvPr id="15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3" end="1208.37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23188" y="55670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8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2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>
            <a:extLst>
              <a:ext uri="{FF2B5EF4-FFF2-40B4-BE49-F238E27FC236}">
                <a16:creationId xmlns="" xmlns:a16="http://schemas.microsoft.com/office/drawing/2014/main" id="{1E3FF6F6-13DC-43C7-BC1C-C97E2FE7280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0160" y="6503269"/>
            <a:ext cx="922419" cy="354731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999B95EF-57B9-4705-87B3-AA4554D7A4C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5102" y="6298230"/>
            <a:ext cx="1397903" cy="537586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="" xmlns:a16="http://schemas.microsoft.com/office/drawing/2014/main" id="{EEFAF566-0F6E-4A64-89C6-A38B7E8ADC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3450" y="6029579"/>
            <a:ext cx="2100438" cy="807757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349A3226-4EB5-41ED-9463-A1AC4A1854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3309" y="6503269"/>
            <a:ext cx="922419" cy="354731"/>
          </a:xfrm>
          <a:prstGeom prst="rect">
            <a:avLst/>
          </a:prstGeom>
        </p:spPr>
      </p:pic>
      <p:sp>
        <p:nvSpPr>
          <p:cNvPr id="6" name="Rectángulo redondeado 5">
            <a:hlinkClick r:id="" action="ppaction://noaction">
              <a:snd r:embed="rId6" name="click.wav"/>
            </a:hlinkClick>
          </p:cNvPr>
          <p:cNvSpPr/>
          <p:nvPr/>
        </p:nvSpPr>
        <p:spPr>
          <a:xfrm>
            <a:off x="2384851" y="152729"/>
            <a:ext cx="6039853" cy="1106905"/>
          </a:xfrm>
          <a:prstGeom prst="roundRect">
            <a:avLst/>
          </a:prstGeom>
          <a:solidFill>
            <a:srgbClr val="5DBFBE"/>
          </a:solidFill>
          <a:ln>
            <a:solidFill>
              <a:srgbClr val="5DBF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 smtClean="0">
                <a:solidFill>
                  <a:srgbClr val="FFFF00"/>
                </a:solidFill>
              </a:rPr>
              <a:t>El bebé está detrás del oso  </a:t>
            </a:r>
            <a:endParaRPr lang="es-CL" sz="3200" dirty="0">
              <a:solidFill>
                <a:srgbClr val="FFFF00"/>
              </a:solidFill>
            </a:endParaRPr>
          </a:p>
        </p:txBody>
      </p:sp>
      <p:pic>
        <p:nvPicPr>
          <p:cNvPr id="14" name="2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814" y="1772438"/>
            <a:ext cx="4384381" cy="34756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2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88" y="1772438"/>
            <a:ext cx="4384381" cy="34756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19 Imagen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358" y="2373458"/>
            <a:ext cx="2682329" cy="2682329"/>
          </a:xfrm>
          <a:prstGeom prst="rect">
            <a:avLst/>
          </a:prstGeom>
        </p:spPr>
      </p:pic>
      <p:pic>
        <p:nvPicPr>
          <p:cNvPr id="18" name="18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254" y="2563484"/>
            <a:ext cx="2646690" cy="2889679"/>
          </a:xfrm>
          <a:prstGeom prst="rect">
            <a:avLst/>
          </a:prstGeom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474" y="2164149"/>
            <a:ext cx="2465875" cy="2692264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13" y="2565795"/>
            <a:ext cx="2682329" cy="2682329"/>
          </a:xfrm>
          <a:prstGeom prst="rect">
            <a:avLst/>
          </a:prstGeom>
        </p:spPr>
      </p:pic>
      <p:sp>
        <p:nvSpPr>
          <p:cNvPr id="21" name="Flecha derecha 20">
            <a:hlinkClick r:id="" action="ppaction://hlinkshowjump?jump=nextslide">
              <a:snd r:embed="rId6" name="click.wav"/>
            </a:hlinkClick>
          </p:cNvPr>
          <p:cNvSpPr/>
          <p:nvPr/>
        </p:nvSpPr>
        <p:spPr>
          <a:xfrm>
            <a:off x="8703346" y="965875"/>
            <a:ext cx="1240396" cy="67786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0000"/>
              </a:solidFill>
            </a:endParaRPr>
          </a:p>
        </p:txBody>
      </p:sp>
      <p:pic>
        <p:nvPicPr>
          <p:cNvPr id="22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3" end="1208.375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85195" y="54531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38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22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>
            <a:extLst>
              <a:ext uri="{FF2B5EF4-FFF2-40B4-BE49-F238E27FC236}">
                <a16:creationId xmlns="" xmlns:a16="http://schemas.microsoft.com/office/drawing/2014/main" id="{1E3FF6F6-13DC-43C7-BC1C-C97E2FE7280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0160" y="6503269"/>
            <a:ext cx="922419" cy="354731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999B95EF-57B9-4705-87B3-AA4554D7A4C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5102" y="6298230"/>
            <a:ext cx="1397903" cy="537586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="" xmlns:a16="http://schemas.microsoft.com/office/drawing/2014/main" id="{EEFAF566-0F6E-4A64-89C6-A38B7E8ADC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3450" y="6029579"/>
            <a:ext cx="2100438" cy="807757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349A3226-4EB5-41ED-9463-A1AC4A1854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3309" y="6503269"/>
            <a:ext cx="922419" cy="354731"/>
          </a:xfrm>
          <a:prstGeom prst="rect">
            <a:avLst/>
          </a:prstGeom>
        </p:spPr>
      </p:pic>
      <p:sp>
        <p:nvSpPr>
          <p:cNvPr id="6" name="Rectángulo redondeado 5">
            <a:hlinkClick r:id="" action="ppaction://noaction">
              <a:snd r:embed="rId6" name="click.wav"/>
            </a:hlinkClick>
          </p:cNvPr>
          <p:cNvSpPr/>
          <p:nvPr/>
        </p:nvSpPr>
        <p:spPr>
          <a:xfrm>
            <a:off x="2384851" y="152729"/>
            <a:ext cx="6039853" cy="1106905"/>
          </a:xfrm>
          <a:prstGeom prst="roundRect">
            <a:avLst/>
          </a:prstGeom>
          <a:solidFill>
            <a:srgbClr val="5DBFBE"/>
          </a:solidFill>
          <a:ln>
            <a:solidFill>
              <a:srgbClr val="5DBF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 smtClean="0">
                <a:solidFill>
                  <a:srgbClr val="FFFF00"/>
                </a:solidFill>
              </a:rPr>
              <a:t>El bebé está lejos de los juguetes  </a:t>
            </a:r>
            <a:endParaRPr lang="es-CL" sz="3200" dirty="0">
              <a:solidFill>
                <a:srgbClr val="FFFF00"/>
              </a:solidFill>
            </a:endParaRPr>
          </a:p>
        </p:txBody>
      </p:sp>
      <p:pic>
        <p:nvPicPr>
          <p:cNvPr id="14" name="7 Imagen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21"/>
          <a:stretch/>
        </p:blipFill>
        <p:spPr>
          <a:xfrm>
            <a:off x="1012127" y="1763379"/>
            <a:ext cx="4502364" cy="35722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7 Imagen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21"/>
          <a:stretch/>
        </p:blipFill>
        <p:spPr>
          <a:xfrm>
            <a:off x="6173522" y="1763379"/>
            <a:ext cx="4502364" cy="35722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9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44" y="2427228"/>
            <a:ext cx="2498508" cy="2727892"/>
          </a:xfrm>
          <a:prstGeom prst="rect">
            <a:avLst/>
          </a:prstGeom>
        </p:spPr>
      </p:pic>
      <p:pic>
        <p:nvPicPr>
          <p:cNvPr id="17" name="9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517" y="1625429"/>
            <a:ext cx="2102942" cy="2296010"/>
          </a:xfrm>
          <a:prstGeom prst="rect">
            <a:avLst/>
          </a:prstGeom>
        </p:spPr>
      </p:pic>
      <p:pic>
        <p:nvPicPr>
          <p:cNvPr id="18" name="1 Imagen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860" y="3135253"/>
            <a:ext cx="1924098" cy="1924098"/>
          </a:xfrm>
          <a:prstGeom prst="rect">
            <a:avLst/>
          </a:prstGeom>
        </p:spPr>
      </p:pic>
      <p:pic>
        <p:nvPicPr>
          <p:cNvPr id="19" name="1 Imagen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409" y="3549527"/>
            <a:ext cx="1924098" cy="1924098"/>
          </a:xfrm>
          <a:prstGeom prst="rect">
            <a:avLst/>
          </a:prstGeom>
        </p:spPr>
      </p:pic>
      <p:sp>
        <p:nvSpPr>
          <p:cNvPr id="20" name="Flecha derecha 19">
            <a:hlinkClick r:id="" action="ppaction://hlinkshowjump?jump=nextslide">
              <a:snd r:embed="rId6" name="click.wav"/>
            </a:hlinkClick>
          </p:cNvPr>
          <p:cNvSpPr/>
          <p:nvPr/>
        </p:nvSpPr>
        <p:spPr>
          <a:xfrm>
            <a:off x="8730474" y="947566"/>
            <a:ext cx="1240396" cy="67786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FF0000"/>
              </a:solidFill>
            </a:endParaRPr>
          </a:p>
        </p:txBody>
      </p:sp>
      <p:pic>
        <p:nvPicPr>
          <p:cNvPr id="21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3" end="1208.375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04777" y="55346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22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90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fade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73D06AF-B716-4B07-A040-DFA973366C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42" r="77401"/>
          <a:stretch/>
        </p:blipFill>
        <p:spPr>
          <a:xfrm>
            <a:off x="7906346" y="3429000"/>
            <a:ext cx="5088839" cy="3429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D856B30-D53E-47D5-94BA-1CECDC0E4B0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20454" y="6296598"/>
            <a:ext cx="1459832" cy="56140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8DFE54F-A977-4A9B-8DE0-2925E0E4563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0160" y="6503269"/>
            <a:ext cx="922419" cy="35473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8921A5E6-C896-498C-B858-8521BACA5DD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2135" y="6503268"/>
            <a:ext cx="922419" cy="3547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E0D04FE2-2A42-4B37-AB52-B34C1F09F6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26933" y="6503269"/>
            <a:ext cx="922419" cy="38374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8FD76E1-B938-4B19-BB49-6A564ACFFB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0316" y="516091"/>
            <a:ext cx="1566018" cy="110817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087FA02-3F22-40AA-9C9F-70C8769810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26263" y="2320828"/>
            <a:ext cx="1566018" cy="1108172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9C54BB6F-8F1C-4CB5-B9DF-76E9D0B72A7E}"/>
              </a:ext>
            </a:extLst>
          </p:cNvPr>
          <p:cNvGrpSpPr/>
          <p:nvPr/>
        </p:nvGrpSpPr>
        <p:grpSpPr>
          <a:xfrm>
            <a:off x="960899" y="2084770"/>
            <a:ext cx="1047922" cy="1352954"/>
            <a:chOff x="10766636" y="3941730"/>
            <a:chExt cx="1047922" cy="1352954"/>
          </a:xfrm>
        </p:grpSpPr>
        <p:sp>
          <p:nvSpPr>
            <p:cNvPr id="13" name="Freeform 108">
              <a:extLst>
                <a:ext uri="{FF2B5EF4-FFF2-40B4-BE49-F238E27FC236}">
                  <a16:creationId xmlns="" xmlns:a16="http://schemas.microsoft.com/office/drawing/2014/main" id="{92718D15-F6A5-4483-9710-3C6048586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6636" y="4209862"/>
              <a:ext cx="664177" cy="1084822"/>
            </a:xfrm>
            <a:custGeom>
              <a:avLst/>
              <a:gdLst>
                <a:gd name="T0" fmla="*/ 96 w 114"/>
                <a:gd name="T1" fmla="*/ 11 h 186"/>
                <a:gd name="T2" fmla="*/ 91 w 114"/>
                <a:gd name="T3" fmla="*/ 11 h 186"/>
                <a:gd name="T4" fmla="*/ 79 w 114"/>
                <a:gd name="T5" fmla="*/ 8 h 186"/>
                <a:gd name="T6" fmla="*/ 78 w 114"/>
                <a:gd name="T7" fmla="*/ 8 h 186"/>
                <a:gd name="T8" fmla="*/ 2 w 114"/>
                <a:gd name="T9" fmla="*/ 87 h 186"/>
                <a:gd name="T10" fmla="*/ 12 w 114"/>
                <a:gd name="T11" fmla="*/ 98 h 186"/>
                <a:gd name="T12" fmla="*/ 48 w 114"/>
                <a:gd name="T13" fmla="*/ 83 h 186"/>
                <a:gd name="T14" fmla="*/ 11 w 114"/>
                <a:gd name="T15" fmla="*/ 170 h 186"/>
                <a:gd name="T16" fmla="*/ 27 w 114"/>
                <a:gd name="T17" fmla="*/ 177 h 186"/>
                <a:gd name="T18" fmla="*/ 28 w 114"/>
                <a:gd name="T19" fmla="*/ 175 h 186"/>
                <a:gd name="T20" fmla="*/ 32 w 114"/>
                <a:gd name="T21" fmla="*/ 172 h 186"/>
                <a:gd name="T22" fmla="*/ 105 w 114"/>
                <a:gd name="T23" fmla="*/ 71 h 186"/>
                <a:gd name="T24" fmla="*/ 96 w 114"/>
                <a:gd name="T25" fmla="*/ 58 h 186"/>
                <a:gd name="T26" fmla="*/ 89 w 114"/>
                <a:gd name="T27" fmla="*/ 60 h 186"/>
                <a:gd name="T28" fmla="*/ 88 w 114"/>
                <a:gd name="T29" fmla="*/ 62 h 186"/>
                <a:gd name="T30" fmla="*/ 86 w 114"/>
                <a:gd name="T31" fmla="*/ 64 h 186"/>
                <a:gd name="T32" fmla="*/ 85 w 114"/>
                <a:gd name="T33" fmla="*/ 65 h 186"/>
                <a:gd name="T34" fmla="*/ 85 w 114"/>
                <a:gd name="T35" fmla="*/ 65 h 186"/>
                <a:gd name="T36" fmla="*/ 84 w 114"/>
                <a:gd name="T37" fmla="*/ 66 h 186"/>
                <a:gd name="T38" fmla="*/ 84 w 114"/>
                <a:gd name="T39" fmla="*/ 66 h 186"/>
                <a:gd name="T40" fmla="*/ 84 w 114"/>
                <a:gd name="T41" fmla="*/ 66 h 186"/>
                <a:gd name="T42" fmla="*/ 82 w 114"/>
                <a:gd name="T43" fmla="*/ 67 h 186"/>
                <a:gd name="T44" fmla="*/ 80 w 114"/>
                <a:gd name="T45" fmla="*/ 71 h 186"/>
                <a:gd name="T46" fmla="*/ 74 w 114"/>
                <a:gd name="T47" fmla="*/ 79 h 186"/>
                <a:gd name="T48" fmla="*/ 84 w 114"/>
                <a:gd name="T49" fmla="*/ 64 h 186"/>
                <a:gd name="T50" fmla="*/ 85 w 114"/>
                <a:gd name="T51" fmla="*/ 55 h 186"/>
                <a:gd name="T52" fmla="*/ 109 w 114"/>
                <a:gd name="T53" fmla="*/ 20 h 186"/>
                <a:gd name="T54" fmla="*/ 96 w 114"/>
                <a:gd name="T55" fmla="*/ 1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86">
                  <a:moveTo>
                    <a:pt x="96" y="11"/>
                  </a:moveTo>
                  <a:cubicBezTo>
                    <a:pt x="94" y="10"/>
                    <a:pt x="93" y="10"/>
                    <a:pt x="91" y="11"/>
                  </a:cubicBezTo>
                  <a:cubicBezTo>
                    <a:pt x="89" y="7"/>
                    <a:pt x="82" y="4"/>
                    <a:pt x="79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34" y="0"/>
                    <a:pt x="14" y="52"/>
                    <a:pt x="2" y="87"/>
                  </a:cubicBezTo>
                  <a:cubicBezTo>
                    <a:pt x="0" y="94"/>
                    <a:pt x="6" y="99"/>
                    <a:pt x="12" y="98"/>
                  </a:cubicBezTo>
                  <a:cubicBezTo>
                    <a:pt x="25" y="95"/>
                    <a:pt x="37" y="89"/>
                    <a:pt x="48" y="83"/>
                  </a:cubicBezTo>
                  <a:cubicBezTo>
                    <a:pt x="33" y="111"/>
                    <a:pt x="18" y="139"/>
                    <a:pt x="11" y="170"/>
                  </a:cubicBezTo>
                  <a:cubicBezTo>
                    <a:pt x="9" y="180"/>
                    <a:pt x="22" y="186"/>
                    <a:pt x="27" y="177"/>
                  </a:cubicBezTo>
                  <a:cubicBezTo>
                    <a:pt x="27" y="176"/>
                    <a:pt x="27" y="175"/>
                    <a:pt x="28" y="175"/>
                  </a:cubicBezTo>
                  <a:cubicBezTo>
                    <a:pt x="29" y="174"/>
                    <a:pt x="31" y="174"/>
                    <a:pt x="32" y="172"/>
                  </a:cubicBezTo>
                  <a:cubicBezTo>
                    <a:pt x="59" y="141"/>
                    <a:pt x="89" y="109"/>
                    <a:pt x="105" y="71"/>
                  </a:cubicBezTo>
                  <a:cubicBezTo>
                    <a:pt x="108" y="64"/>
                    <a:pt x="103" y="57"/>
                    <a:pt x="96" y="58"/>
                  </a:cubicBezTo>
                  <a:cubicBezTo>
                    <a:pt x="94" y="58"/>
                    <a:pt x="91" y="58"/>
                    <a:pt x="89" y="60"/>
                  </a:cubicBezTo>
                  <a:cubicBezTo>
                    <a:pt x="89" y="61"/>
                    <a:pt x="88" y="62"/>
                    <a:pt x="88" y="62"/>
                  </a:cubicBezTo>
                  <a:cubicBezTo>
                    <a:pt x="87" y="63"/>
                    <a:pt x="86" y="64"/>
                    <a:pt x="86" y="64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3" y="67"/>
                    <a:pt x="82" y="67"/>
                  </a:cubicBezTo>
                  <a:cubicBezTo>
                    <a:pt x="81" y="68"/>
                    <a:pt x="80" y="70"/>
                    <a:pt x="80" y="71"/>
                  </a:cubicBezTo>
                  <a:cubicBezTo>
                    <a:pt x="78" y="74"/>
                    <a:pt x="76" y="76"/>
                    <a:pt x="74" y="79"/>
                  </a:cubicBezTo>
                  <a:cubicBezTo>
                    <a:pt x="77" y="74"/>
                    <a:pt x="81" y="69"/>
                    <a:pt x="84" y="64"/>
                  </a:cubicBezTo>
                  <a:cubicBezTo>
                    <a:pt x="87" y="61"/>
                    <a:pt x="86" y="58"/>
                    <a:pt x="85" y="55"/>
                  </a:cubicBezTo>
                  <a:cubicBezTo>
                    <a:pt x="94" y="44"/>
                    <a:pt x="102" y="32"/>
                    <a:pt x="109" y="20"/>
                  </a:cubicBezTo>
                  <a:cubicBezTo>
                    <a:pt x="114" y="11"/>
                    <a:pt x="102" y="4"/>
                    <a:pt x="96" y="11"/>
                  </a:cubicBezTo>
                  <a:close/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09">
              <a:extLst>
                <a:ext uri="{FF2B5EF4-FFF2-40B4-BE49-F238E27FC236}">
                  <a16:creationId xmlns="" xmlns:a16="http://schemas.microsoft.com/office/drawing/2014/main" id="{3B97E333-1B70-491F-836D-988EDE2188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83856" y="4209862"/>
              <a:ext cx="693695" cy="1067602"/>
            </a:xfrm>
            <a:custGeom>
              <a:avLst/>
              <a:gdLst>
                <a:gd name="T0" fmla="*/ 112 w 119"/>
                <a:gd name="T1" fmla="*/ 52 h 183"/>
                <a:gd name="T2" fmla="*/ 91 w 119"/>
                <a:gd name="T3" fmla="*/ 53 h 183"/>
                <a:gd name="T4" fmla="*/ 115 w 119"/>
                <a:gd name="T5" fmla="*/ 9 h 183"/>
                <a:gd name="T6" fmla="*/ 110 w 119"/>
                <a:gd name="T7" fmla="*/ 2 h 183"/>
                <a:gd name="T8" fmla="*/ 49 w 119"/>
                <a:gd name="T9" fmla="*/ 15 h 183"/>
                <a:gd name="T10" fmla="*/ 24 w 119"/>
                <a:gd name="T11" fmla="*/ 55 h 183"/>
                <a:gd name="T12" fmla="*/ 2 w 119"/>
                <a:gd name="T13" fmla="*/ 88 h 183"/>
                <a:gd name="T14" fmla="*/ 8 w 119"/>
                <a:gd name="T15" fmla="*/ 94 h 183"/>
                <a:gd name="T16" fmla="*/ 43 w 119"/>
                <a:gd name="T17" fmla="*/ 87 h 183"/>
                <a:gd name="T18" fmla="*/ 5 w 119"/>
                <a:gd name="T19" fmla="*/ 176 h 183"/>
                <a:gd name="T20" fmla="*/ 12 w 119"/>
                <a:gd name="T21" fmla="*/ 181 h 183"/>
                <a:gd name="T22" fmla="*/ 70 w 119"/>
                <a:gd name="T23" fmla="*/ 126 h 183"/>
                <a:gd name="T24" fmla="*/ 117 w 119"/>
                <a:gd name="T25" fmla="*/ 58 h 183"/>
                <a:gd name="T26" fmla="*/ 112 w 119"/>
                <a:gd name="T27" fmla="*/ 52 h 183"/>
                <a:gd name="T28" fmla="*/ 66 w 119"/>
                <a:gd name="T29" fmla="*/ 116 h 183"/>
                <a:gd name="T30" fmla="*/ 19 w 119"/>
                <a:gd name="T31" fmla="*/ 165 h 183"/>
                <a:gd name="T32" fmla="*/ 56 w 119"/>
                <a:gd name="T33" fmla="*/ 81 h 183"/>
                <a:gd name="T34" fmla="*/ 50 w 119"/>
                <a:gd name="T35" fmla="*/ 75 h 183"/>
                <a:gd name="T36" fmla="*/ 16 w 119"/>
                <a:gd name="T37" fmla="*/ 82 h 183"/>
                <a:gd name="T38" fmla="*/ 18 w 119"/>
                <a:gd name="T39" fmla="*/ 79 h 183"/>
                <a:gd name="T40" fmla="*/ 23 w 119"/>
                <a:gd name="T41" fmla="*/ 78 h 183"/>
                <a:gd name="T42" fmla="*/ 53 w 119"/>
                <a:gd name="T43" fmla="*/ 25 h 183"/>
                <a:gd name="T44" fmla="*/ 103 w 119"/>
                <a:gd name="T45" fmla="*/ 12 h 183"/>
                <a:gd name="T46" fmla="*/ 75 w 119"/>
                <a:gd name="T47" fmla="*/ 56 h 183"/>
                <a:gd name="T48" fmla="*/ 80 w 119"/>
                <a:gd name="T49" fmla="*/ 64 h 183"/>
                <a:gd name="T50" fmla="*/ 106 w 119"/>
                <a:gd name="T51" fmla="*/ 61 h 183"/>
                <a:gd name="T52" fmla="*/ 66 w 119"/>
                <a:gd name="T53" fmla="*/ 11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9" h="183">
                  <a:moveTo>
                    <a:pt x="112" y="52"/>
                  </a:moveTo>
                  <a:cubicBezTo>
                    <a:pt x="105" y="53"/>
                    <a:pt x="98" y="53"/>
                    <a:pt x="91" y="53"/>
                  </a:cubicBezTo>
                  <a:cubicBezTo>
                    <a:pt x="101" y="40"/>
                    <a:pt x="109" y="25"/>
                    <a:pt x="115" y="9"/>
                  </a:cubicBezTo>
                  <a:cubicBezTo>
                    <a:pt x="116" y="5"/>
                    <a:pt x="113" y="2"/>
                    <a:pt x="110" y="2"/>
                  </a:cubicBezTo>
                  <a:cubicBezTo>
                    <a:pt x="89" y="1"/>
                    <a:pt x="66" y="0"/>
                    <a:pt x="49" y="15"/>
                  </a:cubicBezTo>
                  <a:cubicBezTo>
                    <a:pt x="38" y="24"/>
                    <a:pt x="30" y="39"/>
                    <a:pt x="24" y="55"/>
                  </a:cubicBezTo>
                  <a:cubicBezTo>
                    <a:pt x="16" y="65"/>
                    <a:pt x="9" y="76"/>
                    <a:pt x="2" y="88"/>
                  </a:cubicBezTo>
                  <a:cubicBezTo>
                    <a:pt x="0" y="92"/>
                    <a:pt x="4" y="96"/>
                    <a:pt x="8" y="94"/>
                  </a:cubicBezTo>
                  <a:cubicBezTo>
                    <a:pt x="19" y="89"/>
                    <a:pt x="31" y="90"/>
                    <a:pt x="43" y="87"/>
                  </a:cubicBezTo>
                  <a:cubicBezTo>
                    <a:pt x="31" y="117"/>
                    <a:pt x="15" y="145"/>
                    <a:pt x="5" y="176"/>
                  </a:cubicBezTo>
                  <a:cubicBezTo>
                    <a:pt x="4" y="180"/>
                    <a:pt x="8" y="183"/>
                    <a:pt x="12" y="181"/>
                  </a:cubicBezTo>
                  <a:cubicBezTo>
                    <a:pt x="35" y="168"/>
                    <a:pt x="53" y="146"/>
                    <a:pt x="70" y="126"/>
                  </a:cubicBezTo>
                  <a:cubicBezTo>
                    <a:pt x="87" y="105"/>
                    <a:pt x="105" y="83"/>
                    <a:pt x="117" y="58"/>
                  </a:cubicBezTo>
                  <a:cubicBezTo>
                    <a:pt x="119" y="54"/>
                    <a:pt x="116" y="51"/>
                    <a:pt x="112" y="52"/>
                  </a:cubicBezTo>
                  <a:close/>
                  <a:moveTo>
                    <a:pt x="66" y="116"/>
                  </a:moveTo>
                  <a:cubicBezTo>
                    <a:pt x="52" y="133"/>
                    <a:pt x="37" y="151"/>
                    <a:pt x="19" y="165"/>
                  </a:cubicBezTo>
                  <a:cubicBezTo>
                    <a:pt x="30" y="136"/>
                    <a:pt x="46" y="110"/>
                    <a:pt x="56" y="81"/>
                  </a:cubicBezTo>
                  <a:cubicBezTo>
                    <a:pt x="57" y="78"/>
                    <a:pt x="53" y="74"/>
                    <a:pt x="50" y="75"/>
                  </a:cubicBezTo>
                  <a:cubicBezTo>
                    <a:pt x="39" y="79"/>
                    <a:pt x="27" y="79"/>
                    <a:pt x="16" y="82"/>
                  </a:cubicBezTo>
                  <a:cubicBezTo>
                    <a:pt x="17" y="81"/>
                    <a:pt x="17" y="80"/>
                    <a:pt x="18" y="79"/>
                  </a:cubicBezTo>
                  <a:cubicBezTo>
                    <a:pt x="19" y="80"/>
                    <a:pt x="22" y="80"/>
                    <a:pt x="23" y="78"/>
                  </a:cubicBezTo>
                  <a:cubicBezTo>
                    <a:pt x="35" y="62"/>
                    <a:pt x="39" y="41"/>
                    <a:pt x="53" y="25"/>
                  </a:cubicBezTo>
                  <a:cubicBezTo>
                    <a:pt x="64" y="11"/>
                    <a:pt x="85" y="11"/>
                    <a:pt x="103" y="12"/>
                  </a:cubicBezTo>
                  <a:cubicBezTo>
                    <a:pt x="96" y="28"/>
                    <a:pt x="88" y="43"/>
                    <a:pt x="75" y="56"/>
                  </a:cubicBezTo>
                  <a:cubicBezTo>
                    <a:pt x="72" y="59"/>
                    <a:pt x="75" y="65"/>
                    <a:pt x="80" y="64"/>
                  </a:cubicBezTo>
                  <a:cubicBezTo>
                    <a:pt x="89" y="62"/>
                    <a:pt x="97" y="62"/>
                    <a:pt x="106" y="61"/>
                  </a:cubicBezTo>
                  <a:cubicBezTo>
                    <a:pt x="96" y="81"/>
                    <a:pt x="81" y="100"/>
                    <a:pt x="66" y="116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0">
              <a:extLst>
                <a:ext uri="{FF2B5EF4-FFF2-40B4-BE49-F238E27FC236}">
                  <a16:creationId xmlns="" xmlns:a16="http://schemas.microsoft.com/office/drawing/2014/main" id="{247D8A62-15FF-403A-A4D3-CE26AD453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6636" y="4089326"/>
              <a:ext cx="169734" cy="179575"/>
            </a:xfrm>
            <a:custGeom>
              <a:avLst/>
              <a:gdLst>
                <a:gd name="T0" fmla="*/ 28 w 29"/>
                <a:gd name="T1" fmla="*/ 26 h 31"/>
                <a:gd name="T2" fmla="*/ 12 w 29"/>
                <a:gd name="T3" fmla="*/ 4 h 31"/>
                <a:gd name="T4" fmla="*/ 6 w 29"/>
                <a:gd name="T5" fmla="*/ 0 h 31"/>
                <a:gd name="T6" fmla="*/ 2 w 29"/>
                <a:gd name="T7" fmla="*/ 1 h 31"/>
                <a:gd name="T8" fmla="*/ 1 w 29"/>
                <a:gd name="T9" fmla="*/ 7 h 31"/>
                <a:gd name="T10" fmla="*/ 10 w 29"/>
                <a:gd name="T11" fmla="*/ 23 h 31"/>
                <a:gd name="T12" fmla="*/ 26 w 29"/>
                <a:gd name="T13" fmla="*/ 30 h 31"/>
                <a:gd name="T14" fmla="*/ 28 w 29"/>
                <a:gd name="T1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1">
                  <a:moveTo>
                    <a:pt x="28" y="26"/>
                  </a:moveTo>
                  <a:cubicBezTo>
                    <a:pt x="20" y="21"/>
                    <a:pt x="15" y="12"/>
                    <a:pt x="12" y="4"/>
                  </a:cubicBezTo>
                  <a:cubicBezTo>
                    <a:pt x="11" y="1"/>
                    <a:pt x="9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0" y="5"/>
                    <a:pt x="1" y="7"/>
                  </a:cubicBezTo>
                  <a:cubicBezTo>
                    <a:pt x="3" y="13"/>
                    <a:pt x="6" y="18"/>
                    <a:pt x="10" y="23"/>
                  </a:cubicBezTo>
                  <a:cubicBezTo>
                    <a:pt x="15" y="28"/>
                    <a:pt x="20" y="30"/>
                    <a:pt x="26" y="30"/>
                  </a:cubicBezTo>
                  <a:cubicBezTo>
                    <a:pt x="29" y="31"/>
                    <a:pt x="29" y="27"/>
                    <a:pt x="28" y="26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1">
              <a:extLst>
                <a:ext uri="{FF2B5EF4-FFF2-40B4-BE49-F238E27FC236}">
                  <a16:creationId xmlns="" xmlns:a16="http://schemas.microsoft.com/office/drawing/2014/main" id="{B0B865B7-7307-4C56-A211-B10461B16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1291" y="3941730"/>
              <a:ext cx="76258" cy="233693"/>
            </a:xfrm>
            <a:custGeom>
              <a:avLst/>
              <a:gdLst>
                <a:gd name="T0" fmla="*/ 11 w 13"/>
                <a:gd name="T1" fmla="*/ 18 h 40"/>
                <a:gd name="T2" fmla="*/ 11 w 13"/>
                <a:gd name="T3" fmla="*/ 4 h 40"/>
                <a:gd name="T4" fmla="*/ 3 w 13"/>
                <a:gd name="T5" fmla="*/ 4 h 40"/>
                <a:gd name="T6" fmla="*/ 8 w 13"/>
                <a:gd name="T7" fmla="*/ 37 h 40"/>
                <a:gd name="T8" fmla="*/ 13 w 13"/>
                <a:gd name="T9" fmla="*/ 35 h 40"/>
                <a:gd name="T10" fmla="*/ 11 w 13"/>
                <a:gd name="T11" fmla="*/ 1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40">
                  <a:moveTo>
                    <a:pt x="11" y="18"/>
                  </a:moveTo>
                  <a:cubicBezTo>
                    <a:pt x="11" y="13"/>
                    <a:pt x="12" y="8"/>
                    <a:pt x="11" y="4"/>
                  </a:cubicBezTo>
                  <a:cubicBezTo>
                    <a:pt x="10" y="0"/>
                    <a:pt x="4" y="0"/>
                    <a:pt x="3" y="4"/>
                  </a:cubicBezTo>
                  <a:cubicBezTo>
                    <a:pt x="0" y="14"/>
                    <a:pt x="3" y="28"/>
                    <a:pt x="8" y="37"/>
                  </a:cubicBezTo>
                  <a:cubicBezTo>
                    <a:pt x="9" y="40"/>
                    <a:pt x="13" y="38"/>
                    <a:pt x="13" y="35"/>
                  </a:cubicBezTo>
                  <a:cubicBezTo>
                    <a:pt x="12" y="30"/>
                    <a:pt x="12" y="24"/>
                    <a:pt x="11" y="18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2">
              <a:extLst>
                <a:ext uri="{FF2B5EF4-FFF2-40B4-BE49-F238E27FC236}">
                  <a16:creationId xmlns="" xmlns:a16="http://schemas.microsoft.com/office/drawing/2014/main" id="{3DCCC899-E6AB-42C9-82CF-3B1823263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5943" y="3941730"/>
              <a:ext cx="76258" cy="216472"/>
            </a:xfrm>
            <a:custGeom>
              <a:avLst/>
              <a:gdLst>
                <a:gd name="T0" fmla="*/ 11 w 13"/>
                <a:gd name="T1" fmla="*/ 4 h 37"/>
                <a:gd name="T2" fmla="*/ 4 w 13"/>
                <a:gd name="T3" fmla="*/ 4 h 37"/>
                <a:gd name="T4" fmla="*/ 2 w 13"/>
                <a:gd name="T5" fmla="*/ 32 h 37"/>
                <a:gd name="T6" fmla="*/ 7 w 13"/>
                <a:gd name="T7" fmla="*/ 34 h 37"/>
                <a:gd name="T8" fmla="*/ 11 w 13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7">
                  <a:moveTo>
                    <a:pt x="11" y="4"/>
                  </a:moveTo>
                  <a:cubicBezTo>
                    <a:pt x="11" y="0"/>
                    <a:pt x="5" y="0"/>
                    <a:pt x="4" y="4"/>
                  </a:cubicBezTo>
                  <a:cubicBezTo>
                    <a:pt x="3" y="13"/>
                    <a:pt x="5" y="23"/>
                    <a:pt x="2" y="32"/>
                  </a:cubicBezTo>
                  <a:cubicBezTo>
                    <a:pt x="0" y="35"/>
                    <a:pt x="6" y="37"/>
                    <a:pt x="7" y="34"/>
                  </a:cubicBezTo>
                  <a:cubicBezTo>
                    <a:pt x="12" y="25"/>
                    <a:pt x="13" y="13"/>
                    <a:pt x="11" y="4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13">
              <a:extLst>
                <a:ext uri="{FF2B5EF4-FFF2-40B4-BE49-F238E27FC236}">
                  <a16:creationId xmlns="" xmlns:a16="http://schemas.microsoft.com/office/drawing/2014/main" id="{710FBFE0-E905-4261-97A2-3630190DC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8086" y="4682166"/>
              <a:ext cx="216472" cy="199254"/>
            </a:xfrm>
            <a:custGeom>
              <a:avLst/>
              <a:gdLst>
                <a:gd name="T0" fmla="*/ 28 w 37"/>
                <a:gd name="T1" fmla="*/ 7 h 34"/>
                <a:gd name="T2" fmla="*/ 21 w 37"/>
                <a:gd name="T3" fmla="*/ 8 h 34"/>
                <a:gd name="T4" fmla="*/ 19 w 37"/>
                <a:gd name="T5" fmla="*/ 4 h 34"/>
                <a:gd name="T6" fmla="*/ 13 w 37"/>
                <a:gd name="T7" fmla="*/ 5 h 34"/>
                <a:gd name="T8" fmla="*/ 13 w 37"/>
                <a:gd name="T9" fmla="*/ 10 h 34"/>
                <a:gd name="T10" fmla="*/ 2 w 37"/>
                <a:gd name="T11" fmla="*/ 14 h 34"/>
                <a:gd name="T12" fmla="*/ 4 w 37"/>
                <a:gd name="T13" fmla="*/ 19 h 34"/>
                <a:gd name="T14" fmla="*/ 15 w 37"/>
                <a:gd name="T15" fmla="*/ 19 h 34"/>
                <a:gd name="T16" fmla="*/ 17 w 37"/>
                <a:gd name="T17" fmla="*/ 28 h 34"/>
                <a:gd name="T18" fmla="*/ 25 w 37"/>
                <a:gd name="T19" fmla="*/ 26 h 34"/>
                <a:gd name="T20" fmla="*/ 23 w 37"/>
                <a:gd name="T21" fmla="*/ 18 h 34"/>
                <a:gd name="T22" fmla="*/ 31 w 37"/>
                <a:gd name="T23" fmla="*/ 16 h 34"/>
                <a:gd name="T24" fmla="*/ 28 w 37"/>
                <a:gd name="T2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4">
                  <a:moveTo>
                    <a:pt x="28" y="7"/>
                  </a:moveTo>
                  <a:cubicBezTo>
                    <a:pt x="26" y="7"/>
                    <a:pt x="23" y="8"/>
                    <a:pt x="21" y="8"/>
                  </a:cubicBezTo>
                  <a:cubicBezTo>
                    <a:pt x="20" y="7"/>
                    <a:pt x="19" y="5"/>
                    <a:pt x="19" y="4"/>
                  </a:cubicBezTo>
                  <a:cubicBezTo>
                    <a:pt x="18" y="0"/>
                    <a:pt x="12" y="1"/>
                    <a:pt x="13" y="5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0" y="11"/>
                    <a:pt x="6" y="13"/>
                    <a:pt x="2" y="14"/>
                  </a:cubicBezTo>
                  <a:cubicBezTo>
                    <a:pt x="0" y="15"/>
                    <a:pt x="1" y="19"/>
                    <a:pt x="4" y="19"/>
                  </a:cubicBezTo>
                  <a:cubicBezTo>
                    <a:pt x="7" y="20"/>
                    <a:pt x="11" y="19"/>
                    <a:pt x="15" y="19"/>
                  </a:cubicBezTo>
                  <a:cubicBezTo>
                    <a:pt x="15" y="22"/>
                    <a:pt x="16" y="25"/>
                    <a:pt x="17" y="28"/>
                  </a:cubicBezTo>
                  <a:cubicBezTo>
                    <a:pt x="18" y="34"/>
                    <a:pt x="27" y="31"/>
                    <a:pt x="25" y="26"/>
                  </a:cubicBezTo>
                  <a:cubicBezTo>
                    <a:pt x="25" y="23"/>
                    <a:pt x="24" y="21"/>
                    <a:pt x="23" y="18"/>
                  </a:cubicBezTo>
                  <a:cubicBezTo>
                    <a:pt x="26" y="17"/>
                    <a:pt x="28" y="17"/>
                    <a:pt x="31" y="16"/>
                  </a:cubicBezTo>
                  <a:cubicBezTo>
                    <a:pt x="37" y="14"/>
                    <a:pt x="34" y="6"/>
                    <a:pt x="28" y="7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38BA56FC-C3F9-4DAE-BD32-91B14E45749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0973" y="174855"/>
            <a:ext cx="964437" cy="68247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55767013-D895-42DF-91FC-DA7C59512B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9933" y="1200268"/>
            <a:ext cx="6497912" cy="4077622"/>
          </a:xfrm>
          <a:prstGeom prst="rect">
            <a:avLst/>
          </a:prstGeom>
        </p:spPr>
      </p:pic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48E8C827-ECA8-4183-BD13-1FC3314E447A}"/>
              </a:ext>
            </a:extLst>
          </p:cNvPr>
          <p:cNvGrpSpPr/>
          <p:nvPr/>
        </p:nvGrpSpPr>
        <p:grpSpPr>
          <a:xfrm>
            <a:off x="-112148" y="3679994"/>
            <a:ext cx="6241184" cy="3178006"/>
            <a:chOff x="-112148" y="3696816"/>
            <a:chExt cx="6208148" cy="3161184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292E376A-5CFE-45D6-80A7-D388EF7315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36" t="64804" r="35756"/>
            <a:stretch/>
          </p:blipFill>
          <p:spPr>
            <a:xfrm flipH="1">
              <a:off x="-112148" y="3898232"/>
              <a:ext cx="6208148" cy="2959768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="" xmlns:a16="http://schemas.microsoft.com/office/drawing/2014/main" id="{F7186AA6-B55E-47DE-9CE6-967821EA2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03191" y="3696816"/>
              <a:ext cx="718453" cy="933733"/>
            </a:xfrm>
            <a:prstGeom prst="rect">
              <a:avLst/>
            </a:prstGeom>
          </p:spPr>
        </p:pic>
      </p:grp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C0FDC5E2-5A3C-4E23-B8C1-4EE70B6DC6AD}"/>
              </a:ext>
            </a:extLst>
          </p:cNvPr>
          <p:cNvSpPr txBox="1"/>
          <p:nvPr/>
        </p:nvSpPr>
        <p:spPr>
          <a:xfrm>
            <a:off x="3791895" y="2719992"/>
            <a:ext cx="5252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n w="12700">
                  <a:noFill/>
                </a:ln>
                <a:solidFill>
                  <a:srgbClr val="444242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MUCHAS GRACIAS</a:t>
            </a:r>
            <a:endParaRPr lang="zh-CN" altLang="en-US" sz="4000" b="1" dirty="0">
              <a:ln w="12700">
                <a:noFill/>
              </a:ln>
              <a:solidFill>
                <a:srgbClr val="444242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BDA80F26-EEDE-484B-8CC7-A98E543C80AB}"/>
              </a:ext>
            </a:extLst>
          </p:cNvPr>
          <p:cNvGrpSpPr/>
          <p:nvPr/>
        </p:nvGrpSpPr>
        <p:grpSpPr>
          <a:xfrm rot="1359389">
            <a:off x="9312337" y="152147"/>
            <a:ext cx="1827856" cy="1765542"/>
            <a:chOff x="10101876" y="4297860"/>
            <a:chExt cx="1826037" cy="1763786"/>
          </a:xfrm>
        </p:grpSpPr>
        <p:sp>
          <p:nvSpPr>
            <p:cNvPr id="27" name="Freeform 26">
              <a:extLst>
                <a:ext uri="{FF2B5EF4-FFF2-40B4-BE49-F238E27FC236}">
                  <a16:creationId xmlns="" xmlns:a16="http://schemas.microsoft.com/office/drawing/2014/main" id="{8823ABAA-D70D-4C59-8203-A068689381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22627" y="4297860"/>
              <a:ext cx="1745111" cy="1763786"/>
            </a:xfrm>
            <a:custGeom>
              <a:avLst/>
              <a:gdLst>
                <a:gd name="T0" fmla="*/ 341 w 356"/>
                <a:gd name="T1" fmla="*/ 95 h 359"/>
                <a:gd name="T2" fmla="*/ 210 w 356"/>
                <a:gd name="T3" fmla="*/ 14 h 359"/>
                <a:gd name="T4" fmla="*/ 60 w 356"/>
                <a:gd name="T5" fmla="*/ 72 h 359"/>
                <a:gd name="T6" fmla="*/ 43 w 356"/>
                <a:gd name="T7" fmla="*/ 111 h 359"/>
                <a:gd name="T8" fmla="*/ 37 w 356"/>
                <a:gd name="T9" fmla="*/ 119 h 359"/>
                <a:gd name="T10" fmla="*/ 13 w 356"/>
                <a:gd name="T11" fmla="*/ 165 h 359"/>
                <a:gd name="T12" fmla="*/ 41 w 356"/>
                <a:gd name="T13" fmla="*/ 301 h 359"/>
                <a:gd name="T14" fmla="*/ 213 w 356"/>
                <a:gd name="T15" fmla="*/ 343 h 359"/>
                <a:gd name="T16" fmla="*/ 337 w 356"/>
                <a:gd name="T17" fmla="*/ 217 h 359"/>
                <a:gd name="T18" fmla="*/ 341 w 356"/>
                <a:gd name="T19" fmla="*/ 95 h 359"/>
                <a:gd name="T20" fmla="*/ 278 w 356"/>
                <a:gd name="T21" fmla="*/ 170 h 359"/>
                <a:gd name="T22" fmla="*/ 278 w 356"/>
                <a:gd name="T23" fmla="*/ 159 h 359"/>
                <a:gd name="T24" fmla="*/ 279 w 356"/>
                <a:gd name="T25" fmla="*/ 153 h 359"/>
                <a:gd name="T26" fmla="*/ 280 w 356"/>
                <a:gd name="T27" fmla="*/ 144 h 359"/>
                <a:gd name="T28" fmla="*/ 278 w 356"/>
                <a:gd name="T29" fmla="*/ 170 h 359"/>
                <a:gd name="T30" fmla="*/ 274 w 356"/>
                <a:gd name="T31" fmla="*/ 226 h 359"/>
                <a:gd name="T32" fmla="*/ 276 w 356"/>
                <a:gd name="T33" fmla="*/ 220 h 359"/>
                <a:gd name="T34" fmla="*/ 278 w 356"/>
                <a:gd name="T35" fmla="*/ 211 h 359"/>
                <a:gd name="T36" fmla="*/ 297 w 356"/>
                <a:gd name="T37" fmla="*/ 179 h 359"/>
                <a:gd name="T38" fmla="*/ 298 w 356"/>
                <a:gd name="T39" fmla="*/ 175 h 359"/>
                <a:gd name="T40" fmla="*/ 291 w 356"/>
                <a:gd name="T41" fmla="*/ 199 h 359"/>
                <a:gd name="T42" fmla="*/ 274 w 356"/>
                <a:gd name="T43" fmla="*/ 226 h 359"/>
                <a:gd name="T44" fmla="*/ 325 w 356"/>
                <a:gd name="T45" fmla="*/ 117 h 359"/>
                <a:gd name="T46" fmla="*/ 281 w 356"/>
                <a:gd name="T47" fmla="*/ 54 h 359"/>
                <a:gd name="T48" fmla="*/ 325 w 356"/>
                <a:gd name="T49" fmla="*/ 117 h 359"/>
                <a:gd name="T50" fmla="*/ 31 w 356"/>
                <a:gd name="T51" fmla="*/ 188 h 359"/>
                <a:gd name="T52" fmla="*/ 34 w 356"/>
                <a:gd name="T53" fmla="*/ 188 h 359"/>
                <a:gd name="T54" fmla="*/ 34 w 356"/>
                <a:gd name="T55" fmla="*/ 189 h 359"/>
                <a:gd name="T56" fmla="*/ 42 w 356"/>
                <a:gd name="T57" fmla="*/ 198 h 359"/>
                <a:gd name="T58" fmla="*/ 43 w 356"/>
                <a:gd name="T59" fmla="*/ 198 h 359"/>
                <a:gd name="T60" fmla="*/ 31 w 356"/>
                <a:gd name="T61" fmla="*/ 235 h 359"/>
                <a:gd name="T62" fmla="*/ 31 w 356"/>
                <a:gd name="T63" fmla="*/ 188 h 359"/>
                <a:gd name="T64" fmla="*/ 66 w 356"/>
                <a:gd name="T65" fmla="*/ 296 h 359"/>
                <a:gd name="T66" fmla="*/ 44 w 356"/>
                <a:gd name="T67" fmla="*/ 270 h 359"/>
                <a:gd name="T68" fmla="*/ 50 w 356"/>
                <a:gd name="T69" fmla="*/ 270 h 359"/>
                <a:gd name="T70" fmla="*/ 67 w 356"/>
                <a:gd name="T71" fmla="*/ 285 h 359"/>
                <a:gd name="T72" fmla="*/ 132 w 356"/>
                <a:gd name="T73" fmla="*/ 310 h 359"/>
                <a:gd name="T74" fmla="*/ 159 w 356"/>
                <a:gd name="T75" fmla="*/ 313 h 359"/>
                <a:gd name="T76" fmla="*/ 165 w 356"/>
                <a:gd name="T77" fmla="*/ 313 h 359"/>
                <a:gd name="T78" fmla="*/ 262 w 356"/>
                <a:gd name="T79" fmla="*/ 296 h 359"/>
                <a:gd name="T80" fmla="*/ 253 w 356"/>
                <a:gd name="T81" fmla="*/ 303 h 359"/>
                <a:gd name="T82" fmla="*/ 66 w 356"/>
                <a:gd name="T83" fmla="*/ 296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6" h="359">
                  <a:moveTo>
                    <a:pt x="341" y="95"/>
                  </a:moveTo>
                  <a:cubicBezTo>
                    <a:pt x="320" y="41"/>
                    <a:pt x="266" y="14"/>
                    <a:pt x="210" y="14"/>
                  </a:cubicBezTo>
                  <a:cubicBezTo>
                    <a:pt x="154" y="0"/>
                    <a:pt x="92" y="22"/>
                    <a:pt x="60" y="72"/>
                  </a:cubicBezTo>
                  <a:cubicBezTo>
                    <a:pt x="52" y="84"/>
                    <a:pt x="47" y="97"/>
                    <a:pt x="43" y="111"/>
                  </a:cubicBezTo>
                  <a:cubicBezTo>
                    <a:pt x="41" y="114"/>
                    <a:pt x="39" y="116"/>
                    <a:pt x="37" y="119"/>
                  </a:cubicBezTo>
                  <a:cubicBezTo>
                    <a:pt x="25" y="133"/>
                    <a:pt x="13" y="149"/>
                    <a:pt x="13" y="165"/>
                  </a:cubicBezTo>
                  <a:cubicBezTo>
                    <a:pt x="0" y="211"/>
                    <a:pt x="9" y="264"/>
                    <a:pt x="41" y="301"/>
                  </a:cubicBezTo>
                  <a:cubicBezTo>
                    <a:pt x="82" y="349"/>
                    <a:pt x="155" y="359"/>
                    <a:pt x="213" y="343"/>
                  </a:cubicBezTo>
                  <a:cubicBezTo>
                    <a:pt x="276" y="327"/>
                    <a:pt x="325" y="279"/>
                    <a:pt x="337" y="217"/>
                  </a:cubicBezTo>
                  <a:cubicBezTo>
                    <a:pt x="354" y="179"/>
                    <a:pt x="356" y="136"/>
                    <a:pt x="341" y="95"/>
                  </a:cubicBezTo>
                  <a:close/>
                  <a:moveTo>
                    <a:pt x="278" y="170"/>
                  </a:moveTo>
                  <a:cubicBezTo>
                    <a:pt x="278" y="166"/>
                    <a:pt x="278" y="163"/>
                    <a:pt x="278" y="159"/>
                  </a:cubicBezTo>
                  <a:cubicBezTo>
                    <a:pt x="279" y="157"/>
                    <a:pt x="279" y="155"/>
                    <a:pt x="279" y="153"/>
                  </a:cubicBezTo>
                  <a:cubicBezTo>
                    <a:pt x="280" y="150"/>
                    <a:pt x="280" y="147"/>
                    <a:pt x="280" y="144"/>
                  </a:cubicBezTo>
                  <a:cubicBezTo>
                    <a:pt x="281" y="153"/>
                    <a:pt x="280" y="162"/>
                    <a:pt x="278" y="170"/>
                  </a:cubicBezTo>
                  <a:close/>
                  <a:moveTo>
                    <a:pt x="274" y="226"/>
                  </a:moveTo>
                  <a:cubicBezTo>
                    <a:pt x="275" y="224"/>
                    <a:pt x="276" y="222"/>
                    <a:pt x="276" y="220"/>
                  </a:cubicBezTo>
                  <a:cubicBezTo>
                    <a:pt x="277" y="217"/>
                    <a:pt x="277" y="214"/>
                    <a:pt x="278" y="211"/>
                  </a:cubicBezTo>
                  <a:cubicBezTo>
                    <a:pt x="286" y="202"/>
                    <a:pt x="293" y="191"/>
                    <a:pt x="297" y="179"/>
                  </a:cubicBezTo>
                  <a:cubicBezTo>
                    <a:pt x="298" y="178"/>
                    <a:pt x="298" y="176"/>
                    <a:pt x="298" y="175"/>
                  </a:cubicBezTo>
                  <a:cubicBezTo>
                    <a:pt x="297" y="183"/>
                    <a:pt x="295" y="191"/>
                    <a:pt x="291" y="199"/>
                  </a:cubicBezTo>
                  <a:cubicBezTo>
                    <a:pt x="287" y="209"/>
                    <a:pt x="281" y="218"/>
                    <a:pt x="274" y="226"/>
                  </a:cubicBezTo>
                  <a:close/>
                  <a:moveTo>
                    <a:pt x="325" y="117"/>
                  </a:moveTo>
                  <a:cubicBezTo>
                    <a:pt x="315" y="93"/>
                    <a:pt x="299" y="71"/>
                    <a:pt x="281" y="54"/>
                  </a:cubicBezTo>
                  <a:cubicBezTo>
                    <a:pt x="304" y="69"/>
                    <a:pt x="318" y="91"/>
                    <a:pt x="325" y="117"/>
                  </a:cubicBezTo>
                  <a:close/>
                  <a:moveTo>
                    <a:pt x="31" y="188"/>
                  </a:moveTo>
                  <a:cubicBezTo>
                    <a:pt x="32" y="188"/>
                    <a:pt x="33" y="188"/>
                    <a:pt x="34" y="188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193"/>
                    <a:pt x="38" y="197"/>
                    <a:pt x="42" y="198"/>
                  </a:cubicBezTo>
                  <a:cubicBezTo>
                    <a:pt x="43" y="198"/>
                    <a:pt x="43" y="198"/>
                    <a:pt x="43" y="198"/>
                  </a:cubicBezTo>
                  <a:cubicBezTo>
                    <a:pt x="36" y="210"/>
                    <a:pt x="32" y="223"/>
                    <a:pt x="31" y="235"/>
                  </a:cubicBezTo>
                  <a:cubicBezTo>
                    <a:pt x="28" y="220"/>
                    <a:pt x="28" y="204"/>
                    <a:pt x="31" y="188"/>
                  </a:cubicBezTo>
                  <a:close/>
                  <a:moveTo>
                    <a:pt x="66" y="296"/>
                  </a:moveTo>
                  <a:cubicBezTo>
                    <a:pt x="57" y="289"/>
                    <a:pt x="50" y="280"/>
                    <a:pt x="44" y="270"/>
                  </a:cubicBezTo>
                  <a:cubicBezTo>
                    <a:pt x="46" y="270"/>
                    <a:pt x="48" y="270"/>
                    <a:pt x="50" y="270"/>
                  </a:cubicBezTo>
                  <a:cubicBezTo>
                    <a:pt x="55" y="275"/>
                    <a:pt x="61" y="280"/>
                    <a:pt x="67" y="285"/>
                  </a:cubicBezTo>
                  <a:cubicBezTo>
                    <a:pt x="84" y="298"/>
                    <a:pt x="109" y="314"/>
                    <a:pt x="132" y="310"/>
                  </a:cubicBezTo>
                  <a:cubicBezTo>
                    <a:pt x="139" y="315"/>
                    <a:pt x="150" y="315"/>
                    <a:pt x="159" y="313"/>
                  </a:cubicBezTo>
                  <a:cubicBezTo>
                    <a:pt x="161" y="313"/>
                    <a:pt x="163" y="313"/>
                    <a:pt x="165" y="313"/>
                  </a:cubicBezTo>
                  <a:cubicBezTo>
                    <a:pt x="198" y="318"/>
                    <a:pt x="232" y="312"/>
                    <a:pt x="262" y="296"/>
                  </a:cubicBezTo>
                  <a:cubicBezTo>
                    <a:pt x="259" y="298"/>
                    <a:pt x="256" y="301"/>
                    <a:pt x="253" y="303"/>
                  </a:cubicBezTo>
                  <a:cubicBezTo>
                    <a:pt x="198" y="338"/>
                    <a:pt x="117" y="340"/>
                    <a:pt x="66" y="296"/>
                  </a:cubicBezTo>
                  <a:close/>
                </a:path>
              </a:pathLst>
            </a:custGeom>
            <a:solidFill>
              <a:srgbClr val="F9E7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="" xmlns:a16="http://schemas.microsoft.com/office/drawing/2014/main" id="{F90831D1-CC77-46C2-BBE1-360AE25D82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09465" y="5343682"/>
              <a:ext cx="377658" cy="354833"/>
            </a:xfrm>
            <a:custGeom>
              <a:avLst/>
              <a:gdLst>
                <a:gd name="T0" fmla="*/ 75 w 77"/>
                <a:gd name="T1" fmla="*/ 21 h 72"/>
                <a:gd name="T2" fmla="*/ 77 w 77"/>
                <a:gd name="T3" fmla="*/ 14 h 72"/>
                <a:gd name="T4" fmla="*/ 73 w 77"/>
                <a:gd name="T5" fmla="*/ 8 h 72"/>
                <a:gd name="T6" fmla="*/ 36 w 77"/>
                <a:gd name="T7" fmla="*/ 12 h 72"/>
                <a:gd name="T8" fmla="*/ 28 w 77"/>
                <a:gd name="T9" fmla="*/ 17 h 72"/>
                <a:gd name="T10" fmla="*/ 28 w 77"/>
                <a:gd name="T11" fmla="*/ 17 h 72"/>
                <a:gd name="T12" fmla="*/ 27 w 77"/>
                <a:gd name="T13" fmla="*/ 16 h 72"/>
                <a:gd name="T14" fmla="*/ 22 w 77"/>
                <a:gd name="T15" fmla="*/ 13 h 72"/>
                <a:gd name="T16" fmla="*/ 21 w 77"/>
                <a:gd name="T17" fmla="*/ 12 h 72"/>
                <a:gd name="T18" fmla="*/ 10 w 77"/>
                <a:gd name="T19" fmla="*/ 12 h 72"/>
                <a:gd name="T20" fmla="*/ 1 w 77"/>
                <a:gd name="T21" fmla="*/ 18 h 72"/>
                <a:gd name="T22" fmla="*/ 14 w 77"/>
                <a:gd name="T23" fmla="*/ 56 h 72"/>
                <a:gd name="T24" fmla="*/ 30 w 77"/>
                <a:gd name="T25" fmla="*/ 70 h 72"/>
                <a:gd name="T26" fmla="*/ 36 w 77"/>
                <a:gd name="T27" fmla="*/ 69 h 72"/>
                <a:gd name="T28" fmla="*/ 36 w 77"/>
                <a:gd name="T29" fmla="*/ 70 h 72"/>
                <a:gd name="T30" fmla="*/ 43 w 77"/>
                <a:gd name="T31" fmla="*/ 69 h 72"/>
                <a:gd name="T32" fmla="*/ 53 w 77"/>
                <a:gd name="T33" fmla="*/ 69 h 72"/>
                <a:gd name="T34" fmla="*/ 68 w 77"/>
                <a:gd name="T35" fmla="*/ 42 h 72"/>
                <a:gd name="T36" fmla="*/ 73 w 77"/>
                <a:gd name="T37" fmla="*/ 34 h 72"/>
                <a:gd name="T38" fmla="*/ 73 w 77"/>
                <a:gd name="T39" fmla="*/ 29 h 72"/>
                <a:gd name="T40" fmla="*/ 73 w 77"/>
                <a:gd name="T41" fmla="*/ 29 h 72"/>
                <a:gd name="T42" fmla="*/ 75 w 77"/>
                <a:gd name="T43" fmla="*/ 21 h 72"/>
                <a:gd name="T44" fmla="*/ 55 w 77"/>
                <a:gd name="T45" fmla="*/ 23 h 72"/>
                <a:gd name="T46" fmla="*/ 55 w 77"/>
                <a:gd name="T47" fmla="*/ 22 h 72"/>
                <a:gd name="T48" fmla="*/ 48 w 77"/>
                <a:gd name="T49" fmla="*/ 17 h 72"/>
                <a:gd name="T50" fmla="*/ 52 w 77"/>
                <a:gd name="T51" fmla="*/ 16 h 72"/>
                <a:gd name="T52" fmla="*/ 66 w 77"/>
                <a:gd name="T53" fmla="*/ 17 h 72"/>
                <a:gd name="T54" fmla="*/ 65 w 77"/>
                <a:gd name="T55" fmla="*/ 20 h 72"/>
                <a:gd name="T56" fmla="*/ 55 w 77"/>
                <a:gd name="T57" fmla="*/ 2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7" h="72">
                  <a:moveTo>
                    <a:pt x="75" y="21"/>
                  </a:moveTo>
                  <a:cubicBezTo>
                    <a:pt x="76" y="19"/>
                    <a:pt x="77" y="17"/>
                    <a:pt x="77" y="14"/>
                  </a:cubicBezTo>
                  <a:cubicBezTo>
                    <a:pt x="77" y="11"/>
                    <a:pt x="76" y="9"/>
                    <a:pt x="73" y="8"/>
                  </a:cubicBezTo>
                  <a:cubicBezTo>
                    <a:pt x="64" y="4"/>
                    <a:pt x="40" y="0"/>
                    <a:pt x="36" y="12"/>
                  </a:cubicBezTo>
                  <a:cubicBezTo>
                    <a:pt x="32" y="11"/>
                    <a:pt x="29" y="12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7"/>
                    <a:pt x="27" y="16"/>
                    <a:pt x="27" y="16"/>
                  </a:cubicBezTo>
                  <a:cubicBezTo>
                    <a:pt x="27" y="12"/>
                    <a:pt x="24" y="11"/>
                    <a:pt x="22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8" y="8"/>
                    <a:pt x="13" y="8"/>
                    <a:pt x="10" y="12"/>
                  </a:cubicBezTo>
                  <a:cubicBezTo>
                    <a:pt x="6" y="11"/>
                    <a:pt x="2" y="13"/>
                    <a:pt x="1" y="18"/>
                  </a:cubicBezTo>
                  <a:cubicBezTo>
                    <a:pt x="0" y="33"/>
                    <a:pt x="3" y="47"/>
                    <a:pt x="14" y="56"/>
                  </a:cubicBezTo>
                  <a:cubicBezTo>
                    <a:pt x="17" y="62"/>
                    <a:pt x="22" y="67"/>
                    <a:pt x="30" y="70"/>
                  </a:cubicBezTo>
                  <a:cubicBezTo>
                    <a:pt x="32" y="71"/>
                    <a:pt x="34" y="70"/>
                    <a:pt x="36" y="69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8" y="71"/>
                    <a:pt x="41" y="71"/>
                    <a:pt x="43" y="69"/>
                  </a:cubicBezTo>
                  <a:cubicBezTo>
                    <a:pt x="46" y="72"/>
                    <a:pt x="50" y="71"/>
                    <a:pt x="53" y="69"/>
                  </a:cubicBezTo>
                  <a:cubicBezTo>
                    <a:pt x="61" y="62"/>
                    <a:pt x="66" y="52"/>
                    <a:pt x="68" y="42"/>
                  </a:cubicBezTo>
                  <a:cubicBezTo>
                    <a:pt x="71" y="40"/>
                    <a:pt x="73" y="37"/>
                    <a:pt x="73" y="34"/>
                  </a:cubicBezTo>
                  <a:cubicBezTo>
                    <a:pt x="74" y="32"/>
                    <a:pt x="73" y="30"/>
                    <a:pt x="73" y="29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4" y="26"/>
                    <a:pt x="75" y="23"/>
                    <a:pt x="75" y="21"/>
                  </a:cubicBezTo>
                  <a:close/>
                  <a:moveTo>
                    <a:pt x="55" y="23"/>
                  </a:moveTo>
                  <a:cubicBezTo>
                    <a:pt x="55" y="22"/>
                    <a:pt x="55" y="22"/>
                    <a:pt x="55" y="22"/>
                  </a:cubicBezTo>
                  <a:cubicBezTo>
                    <a:pt x="53" y="19"/>
                    <a:pt x="51" y="17"/>
                    <a:pt x="48" y="17"/>
                  </a:cubicBezTo>
                  <a:cubicBezTo>
                    <a:pt x="49" y="16"/>
                    <a:pt x="50" y="16"/>
                    <a:pt x="52" y="16"/>
                  </a:cubicBezTo>
                  <a:cubicBezTo>
                    <a:pt x="56" y="15"/>
                    <a:pt x="61" y="16"/>
                    <a:pt x="66" y="17"/>
                  </a:cubicBezTo>
                  <a:cubicBezTo>
                    <a:pt x="66" y="18"/>
                    <a:pt x="65" y="19"/>
                    <a:pt x="65" y="20"/>
                  </a:cubicBezTo>
                  <a:cubicBezTo>
                    <a:pt x="62" y="18"/>
                    <a:pt x="57" y="19"/>
                    <a:pt x="55" y="23"/>
                  </a:cubicBezTo>
                  <a:close/>
                </a:path>
              </a:pathLst>
            </a:custGeom>
            <a:solidFill>
              <a:srgbClr val="E58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118">
              <a:extLst>
                <a:ext uri="{FF2B5EF4-FFF2-40B4-BE49-F238E27FC236}">
                  <a16:creationId xmlns="" xmlns:a16="http://schemas.microsoft.com/office/drawing/2014/main" id="{17C423B7-F16A-4057-80A4-D7B19C0061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01876" y="4316535"/>
              <a:ext cx="1826037" cy="1740961"/>
            </a:xfrm>
            <a:custGeom>
              <a:avLst/>
              <a:gdLst>
                <a:gd name="T0" fmla="*/ 256 w 372"/>
                <a:gd name="T1" fmla="*/ 37 h 354"/>
                <a:gd name="T2" fmla="*/ 123 w 372"/>
                <a:gd name="T3" fmla="*/ 21 h 354"/>
                <a:gd name="T4" fmla="*/ 17 w 372"/>
                <a:gd name="T5" fmla="*/ 149 h 354"/>
                <a:gd name="T6" fmla="*/ 66 w 372"/>
                <a:gd name="T7" fmla="*/ 301 h 354"/>
                <a:gd name="T8" fmla="*/ 249 w 372"/>
                <a:gd name="T9" fmla="*/ 333 h 354"/>
                <a:gd name="T10" fmla="*/ 369 w 372"/>
                <a:gd name="T11" fmla="*/ 167 h 354"/>
                <a:gd name="T12" fmla="*/ 256 w 372"/>
                <a:gd name="T13" fmla="*/ 37 h 354"/>
                <a:gd name="T14" fmla="*/ 302 w 372"/>
                <a:gd name="T15" fmla="*/ 275 h 354"/>
                <a:gd name="T16" fmla="*/ 141 w 372"/>
                <a:gd name="T17" fmla="*/ 316 h 354"/>
                <a:gd name="T18" fmla="*/ 30 w 372"/>
                <a:gd name="T19" fmla="*/ 175 h 354"/>
                <a:gd name="T20" fmla="*/ 116 w 372"/>
                <a:gd name="T21" fmla="*/ 42 h 354"/>
                <a:gd name="T22" fmla="*/ 239 w 372"/>
                <a:gd name="T23" fmla="*/ 38 h 354"/>
                <a:gd name="T24" fmla="*/ 237 w 372"/>
                <a:gd name="T25" fmla="*/ 38 h 354"/>
                <a:gd name="T26" fmla="*/ 235 w 372"/>
                <a:gd name="T27" fmla="*/ 54 h 354"/>
                <a:gd name="T28" fmla="*/ 268 w 372"/>
                <a:gd name="T29" fmla="*/ 59 h 354"/>
                <a:gd name="T30" fmla="*/ 270 w 372"/>
                <a:gd name="T31" fmla="*/ 61 h 354"/>
                <a:gd name="T32" fmla="*/ 276 w 372"/>
                <a:gd name="T33" fmla="*/ 61 h 354"/>
                <a:gd name="T34" fmla="*/ 312 w 372"/>
                <a:gd name="T35" fmla="*/ 79 h 354"/>
                <a:gd name="T36" fmla="*/ 346 w 372"/>
                <a:gd name="T37" fmla="*/ 136 h 354"/>
                <a:gd name="T38" fmla="*/ 302 w 372"/>
                <a:gd name="T39" fmla="*/ 275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2" h="354">
                  <a:moveTo>
                    <a:pt x="256" y="37"/>
                  </a:moveTo>
                  <a:cubicBezTo>
                    <a:pt x="218" y="8"/>
                    <a:pt x="170" y="0"/>
                    <a:pt x="123" y="21"/>
                  </a:cubicBezTo>
                  <a:cubicBezTo>
                    <a:pt x="71" y="44"/>
                    <a:pt x="32" y="95"/>
                    <a:pt x="17" y="149"/>
                  </a:cubicBezTo>
                  <a:cubicBezTo>
                    <a:pt x="0" y="207"/>
                    <a:pt x="19" y="264"/>
                    <a:pt x="66" y="301"/>
                  </a:cubicBezTo>
                  <a:cubicBezTo>
                    <a:pt x="116" y="339"/>
                    <a:pt x="189" y="354"/>
                    <a:pt x="249" y="333"/>
                  </a:cubicBezTo>
                  <a:cubicBezTo>
                    <a:pt x="318" y="309"/>
                    <a:pt x="365" y="239"/>
                    <a:pt x="369" y="167"/>
                  </a:cubicBezTo>
                  <a:cubicBezTo>
                    <a:pt x="372" y="99"/>
                    <a:pt x="323" y="39"/>
                    <a:pt x="256" y="37"/>
                  </a:cubicBezTo>
                  <a:close/>
                  <a:moveTo>
                    <a:pt x="302" y="275"/>
                  </a:moveTo>
                  <a:cubicBezTo>
                    <a:pt x="260" y="320"/>
                    <a:pt x="199" y="332"/>
                    <a:pt x="141" y="316"/>
                  </a:cubicBezTo>
                  <a:cubicBezTo>
                    <a:pt x="75" y="296"/>
                    <a:pt x="23" y="248"/>
                    <a:pt x="30" y="175"/>
                  </a:cubicBezTo>
                  <a:cubicBezTo>
                    <a:pt x="35" y="122"/>
                    <a:pt x="72" y="71"/>
                    <a:pt x="116" y="42"/>
                  </a:cubicBezTo>
                  <a:cubicBezTo>
                    <a:pt x="157" y="17"/>
                    <a:pt x="201" y="17"/>
                    <a:pt x="239" y="38"/>
                  </a:cubicBezTo>
                  <a:cubicBezTo>
                    <a:pt x="238" y="38"/>
                    <a:pt x="238" y="38"/>
                    <a:pt x="237" y="38"/>
                  </a:cubicBezTo>
                  <a:cubicBezTo>
                    <a:pt x="229" y="39"/>
                    <a:pt x="225" y="52"/>
                    <a:pt x="235" y="54"/>
                  </a:cubicBezTo>
                  <a:cubicBezTo>
                    <a:pt x="246" y="55"/>
                    <a:pt x="257" y="57"/>
                    <a:pt x="268" y="59"/>
                  </a:cubicBezTo>
                  <a:cubicBezTo>
                    <a:pt x="269" y="60"/>
                    <a:pt x="269" y="61"/>
                    <a:pt x="270" y="61"/>
                  </a:cubicBezTo>
                  <a:cubicBezTo>
                    <a:pt x="272" y="63"/>
                    <a:pt x="274" y="63"/>
                    <a:pt x="276" y="61"/>
                  </a:cubicBezTo>
                  <a:cubicBezTo>
                    <a:pt x="289" y="65"/>
                    <a:pt x="301" y="70"/>
                    <a:pt x="312" y="79"/>
                  </a:cubicBezTo>
                  <a:cubicBezTo>
                    <a:pt x="331" y="93"/>
                    <a:pt x="341" y="113"/>
                    <a:pt x="346" y="136"/>
                  </a:cubicBezTo>
                  <a:cubicBezTo>
                    <a:pt x="356" y="185"/>
                    <a:pt x="335" y="239"/>
                    <a:pt x="302" y="275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119">
              <a:extLst>
                <a:ext uri="{FF2B5EF4-FFF2-40B4-BE49-F238E27FC236}">
                  <a16:creationId xmlns="" xmlns:a16="http://schemas.microsoft.com/office/drawing/2014/main" id="{9618FBB8-7AC3-4E93-AD38-E9A318C99C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69158" y="5078076"/>
              <a:ext cx="1006396" cy="688914"/>
            </a:xfrm>
            <a:custGeom>
              <a:avLst/>
              <a:gdLst>
                <a:gd name="T0" fmla="*/ 193 w 205"/>
                <a:gd name="T1" fmla="*/ 4 h 140"/>
                <a:gd name="T2" fmla="*/ 163 w 205"/>
                <a:gd name="T3" fmla="*/ 36 h 140"/>
                <a:gd name="T4" fmla="*/ 150 w 205"/>
                <a:gd name="T5" fmla="*/ 43 h 140"/>
                <a:gd name="T6" fmla="*/ 144 w 205"/>
                <a:gd name="T7" fmla="*/ 45 h 140"/>
                <a:gd name="T8" fmla="*/ 110 w 205"/>
                <a:gd name="T9" fmla="*/ 52 h 140"/>
                <a:gd name="T10" fmla="*/ 12 w 205"/>
                <a:gd name="T11" fmla="*/ 19 h 140"/>
                <a:gd name="T12" fmla="*/ 3 w 205"/>
                <a:gd name="T13" fmla="*/ 26 h 140"/>
                <a:gd name="T14" fmla="*/ 64 w 205"/>
                <a:gd name="T15" fmla="*/ 65 h 140"/>
                <a:gd name="T16" fmla="*/ 114 w 205"/>
                <a:gd name="T17" fmla="*/ 139 h 140"/>
                <a:gd name="T18" fmla="*/ 158 w 205"/>
                <a:gd name="T19" fmla="*/ 58 h 140"/>
                <a:gd name="T20" fmla="*/ 172 w 205"/>
                <a:gd name="T21" fmla="*/ 51 h 140"/>
                <a:gd name="T22" fmla="*/ 205 w 205"/>
                <a:gd name="T23" fmla="*/ 9 h 140"/>
                <a:gd name="T24" fmla="*/ 193 w 205"/>
                <a:gd name="T25" fmla="*/ 4 h 140"/>
                <a:gd name="T26" fmla="*/ 115 w 205"/>
                <a:gd name="T27" fmla="*/ 123 h 140"/>
                <a:gd name="T28" fmla="*/ 73 w 205"/>
                <a:gd name="T29" fmla="*/ 67 h 140"/>
                <a:gd name="T30" fmla="*/ 108 w 205"/>
                <a:gd name="T31" fmla="*/ 69 h 140"/>
                <a:gd name="T32" fmla="*/ 106 w 205"/>
                <a:gd name="T33" fmla="*/ 105 h 140"/>
                <a:gd name="T34" fmla="*/ 114 w 205"/>
                <a:gd name="T35" fmla="*/ 105 h 140"/>
                <a:gd name="T36" fmla="*/ 112 w 205"/>
                <a:gd name="T37" fmla="*/ 69 h 140"/>
                <a:gd name="T38" fmla="*/ 142 w 205"/>
                <a:gd name="T39" fmla="*/ 64 h 140"/>
                <a:gd name="T40" fmla="*/ 115 w 205"/>
                <a:gd name="T41" fmla="*/ 12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5" h="140">
                  <a:moveTo>
                    <a:pt x="193" y="4"/>
                  </a:moveTo>
                  <a:cubicBezTo>
                    <a:pt x="182" y="14"/>
                    <a:pt x="177" y="28"/>
                    <a:pt x="163" y="36"/>
                  </a:cubicBezTo>
                  <a:cubicBezTo>
                    <a:pt x="159" y="39"/>
                    <a:pt x="155" y="41"/>
                    <a:pt x="150" y="43"/>
                  </a:cubicBezTo>
                  <a:cubicBezTo>
                    <a:pt x="148" y="43"/>
                    <a:pt x="146" y="44"/>
                    <a:pt x="144" y="45"/>
                  </a:cubicBezTo>
                  <a:cubicBezTo>
                    <a:pt x="133" y="49"/>
                    <a:pt x="122" y="51"/>
                    <a:pt x="110" y="52"/>
                  </a:cubicBezTo>
                  <a:cubicBezTo>
                    <a:pt x="76" y="54"/>
                    <a:pt x="37" y="44"/>
                    <a:pt x="12" y="19"/>
                  </a:cubicBezTo>
                  <a:cubicBezTo>
                    <a:pt x="8" y="15"/>
                    <a:pt x="0" y="20"/>
                    <a:pt x="3" y="26"/>
                  </a:cubicBezTo>
                  <a:cubicBezTo>
                    <a:pt x="17" y="47"/>
                    <a:pt x="40" y="59"/>
                    <a:pt x="64" y="65"/>
                  </a:cubicBezTo>
                  <a:cubicBezTo>
                    <a:pt x="61" y="97"/>
                    <a:pt x="75" y="140"/>
                    <a:pt x="114" y="139"/>
                  </a:cubicBezTo>
                  <a:cubicBezTo>
                    <a:pt x="152" y="137"/>
                    <a:pt x="158" y="89"/>
                    <a:pt x="158" y="58"/>
                  </a:cubicBezTo>
                  <a:cubicBezTo>
                    <a:pt x="163" y="56"/>
                    <a:pt x="167" y="54"/>
                    <a:pt x="172" y="51"/>
                  </a:cubicBezTo>
                  <a:cubicBezTo>
                    <a:pt x="185" y="43"/>
                    <a:pt x="205" y="26"/>
                    <a:pt x="205" y="9"/>
                  </a:cubicBezTo>
                  <a:cubicBezTo>
                    <a:pt x="205" y="3"/>
                    <a:pt x="198" y="0"/>
                    <a:pt x="193" y="4"/>
                  </a:cubicBezTo>
                  <a:close/>
                  <a:moveTo>
                    <a:pt x="115" y="123"/>
                  </a:moveTo>
                  <a:cubicBezTo>
                    <a:pt x="87" y="130"/>
                    <a:pt x="77" y="90"/>
                    <a:pt x="73" y="67"/>
                  </a:cubicBezTo>
                  <a:cubicBezTo>
                    <a:pt x="85" y="68"/>
                    <a:pt x="97" y="69"/>
                    <a:pt x="108" y="69"/>
                  </a:cubicBezTo>
                  <a:cubicBezTo>
                    <a:pt x="107" y="81"/>
                    <a:pt x="106" y="93"/>
                    <a:pt x="106" y="105"/>
                  </a:cubicBezTo>
                  <a:cubicBezTo>
                    <a:pt x="106" y="110"/>
                    <a:pt x="114" y="110"/>
                    <a:pt x="114" y="105"/>
                  </a:cubicBezTo>
                  <a:cubicBezTo>
                    <a:pt x="115" y="93"/>
                    <a:pt x="113" y="81"/>
                    <a:pt x="112" y="69"/>
                  </a:cubicBezTo>
                  <a:cubicBezTo>
                    <a:pt x="122" y="68"/>
                    <a:pt x="132" y="67"/>
                    <a:pt x="142" y="64"/>
                  </a:cubicBezTo>
                  <a:cubicBezTo>
                    <a:pt x="141" y="87"/>
                    <a:pt x="138" y="117"/>
                    <a:pt x="115" y="123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120">
              <a:extLst>
                <a:ext uri="{FF2B5EF4-FFF2-40B4-BE49-F238E27FC236}">
                  <a16:creationId xmlns="" xmlns:a16="http://schemas.microsoft.com/office/drawing/2014/main" id="{621F8460-FEA2-4D8C-B23D-225DDF826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1961" y="4995074"/>
              <a:ext cx="83002" cy="107902"/>
            </a:xfrm>
            <a:custGeom>
              <a:avLst/>
              <a:gdLst>
                <a:gd name="T0" fmla="*/ 17 w 17"/>
                <a:gd name="T1" fmla="*/ 5 h 22"/>
                <a:gd name="T2" fmla="*/ 14 w 17"/>
                <a:gd name="T3" fmla="*/ 2 h 22"/>
                <a:gd name="T4" fmla="*/ 12 w 17"/>
                <a:gd name="T5" fmla="*/ 1 h 22"/>
                <a:gd name="T6" fmla="*/ 8 w 17"/>
                <a:gd name="T7" fmla="*/ 0 h 22"/>
                <a:gd name="T8" fmla="*/ 7 w 17"/>
                <a:gd name="T9" fmla="*/ 1 h 22"/>
                <a:gd name="T10" fmla="*/ 5 w 17"/>
                <a:gd name="T11" fmla="*/ 1 h 22"/>
                <a:gd name="T12" fmla="*/ 1 w 17"/>
                <a:gd name="T13" fmla="*/ 4 h 22"/>
                <a:gd name="T14" fmla="*/ 0 w 17"/>
                <a:gd name="T15" fmla="*/ 12 h 22"/>
                <a:gd name="T16" fmla="*/ 2 w 17"/>
                <a:gd name="T17" fmla="*/ 19 h 22"/>
                <a:gd name="T18" fmla="*/ 4 w 17"/>
                <a:gd name="T19" fmla="*/ 21 h 22"/>
                <a:gd name="T20" fmla="*/ 7 w 17"/>
                <a:gd name="T21" fmla="*/ 22 h 22"/>
                <a:gd name="T22" fmla="*/ 10 w 17"/>
                <a:gd name="T23" fmla="*/ 21 h 22"/>
                <a:gd name="T24" fmla="*/ 13 w 17"/>
                <a:gd name="T25" fmla="*/ 19 h 22"/>
                <a:gd name="T26" fmla="*/ 14 w 17"/>
                <a:gd name="T27" fmla="*/ 17 h 22"/>
                <a:gd name="T28" fmla="*/ 16 w 17"/>
                <a:gd name="T29" fmla="*/ 13 h 22"/>
                <a:gd name="T30" fmla="*/ 17 w 17"/>
                <a:gd name="T31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2">
                  <a:moveTo>
                    <a:pt x="17" y="5"/>
                  </a:moveTo>
                  <a:cubicBezTo>
                    <a:pt x="17" y="4"/>
                    <a:pt x="15" y="2"/>
                    <a:pt x="14" y="2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1" y="0"/>
                    <a:pt x="10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0" y="7"/>
                    <a:pt x="0" y="9"/>
                    <a:pt x="0" y="12"/>
                  </a:cubicBezTo>
                  <a:cubicBezTo>
                    <a:pt x="0" y="14"/>
                    <a:pt x="0" y="17"/>
                    <a:pt x="2" y="19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5" y="21"/>
                    <a:pt x="6" y="22"/>
                    <a:pt x="7" y="22"/>
                  </a:cubicBezTo>
                  <a:cubicBezTo>
                    <a:pt x="8" y="22"/>
                    <a:pt x="9" y="21"/>
                    <a:pt x="10" y="21"/>
                  </a:cubicBezTo>
                  <a:cubicBezTo>
                    <a:pt x="12" y="20"/>
                    <a:pt x="13" y="20"/>
                    <a:pt x="13" y="19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4"/>
                    <a:pt x="16" y="13"/>
                  </a:cubicBezTo>
                  <a:cubicBezTo>
                    <a:pt x="17" y="10"/>
                    <a:pt x="17" y="8"/>
                    <a:pt x="17" y="5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121">
              <a:extLst>
                <a:ext uri="{FF2B5EF4-FFF2-40B4-BE49-F238E27FC236}">
                  <a16:creationId xmlns="" xmlns:a16="http://schemas.microsoft.com/office/drawing/2014/main" id="{D46AE70F-1D63-4A0A-A265-5CBE3A839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6947" y="4872646"/>
              <a:ext cx="265605" cy="215804"/>
            </a:xfrm>
            <a:custGeom>
              <a:avLst/>
              <a:gdLst>
                <a:gd name="T0" fmla="*/ 52 w 54"/>
                <a:gd name="T1" fmla="*/ 33 h 44"/>
                <a:gd name="T2" fmla="*/ 34 w 54"/>
                <a:gd name="T3" fmla="*/ 26 h 44"/>
                <a:gd name="T4" fmla="*/ 20 w 54"/>
                <a:gd name="T5" fmla="*/ 25 h 44"/>
                <a:gd name="T6" fmla="*/ 44 w 54"/>
                <a:gd name="T7" fmla="*/ 9 h 44"/>
                <a:gd name="T8" fmla="*/ 41 w 54"/>
                <a:gd name="T9" fmla="*/ 1 h 44"/>
                <a:gd name="T10" fmla="*/ 2 w 54"/>
                <a:gd name="T11" fmla="*/ 28 h 44"/>
                <a:gd name="T12" fmla="*/ 8 w 54"/>
                <a:gd name="T13" fmla="*/ 38 h 44"/>
                <a:gd name="T14" fmla="*/ 30 w 54"/>
                <a:gd name="T15" fmla="*/ 40 h 44"/>
                <a:gd name="T16" fmla="*/ 49 w 54"/>
                <a:gd name="T17" fmla="*/ 42 h 44"/>
                <a:gd name="T18" fmla="*/ 52 w 54"/>
                <a:gd name="T19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44">
                  <a:moveTo>
                    <a:pt x="52" y="33"/>
                  </a:moveTo>
                  <a:cubicBezTo>
                    <a:pt x="48" y="28"/>
                    <a:pt x="40" y="27"/>
                    <a:pt x="34" y="26"/>
                  </a:cubicBezTo>
                  <a:cubicBezTo>
                    <a:pt x="29" y="25"/>
                    <a:pt x="25" y="25"/>
                    <a:pt x="20" y="25"/>
                  </a:cubicBezTo>
                  <a:cubicBezTo>
                    <a:pt x="26" y="17"/>
                    <a:pt x="35" y="12"/>
                    <a:pt x="44" y="9"/>
                  </a:cubicBezTo>
                  <a:cubicBezTo>
                    <a:pt x="49" y="7"/>
                    <a:pt x="45" y="0"/>
                    <a:pt x="41" y="1"/>
                  </a:cubicBezTo>
                  <a:cubicBezTo>
                    <a:pt x="25" y="4"/>
                    <a:pt x="10" y="12"/>
                    <a:pt x="2" y="28"/>
                  </a:cubicBezTo>
                  <a:cubicBezTo>
                    <a:pt x="0" y="32"/>
                    <a:pt x="3" y="37"/>
                    <a:pt x="8" y="38"/>
                  </a:cubicBezTo>
                  <a:cubicBezTo>
                    <a:pt x="15" y="38"/>
                    <a:pt x="23" y="39"/>
                    <a:pt x="30" y="40"/>
                  </a:cubicBezTo>
                  <a:cubicBezTo>
                    <a:pt x="36" y="41"/>
                    <a:pt x="43" y="44"/>
                    <a:pt x="49" y="42"/>
                  </a:cubicBezTo>
                  <a:cubicBezTo>
                    <a:pt x="54" y="41"/>
                    <a:pt x="54" y="36"/>
                    <a:pt x="52" y="33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10C63365-7446-4316-ADF7-3CAEBBE549A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97916" y="5298589"/>
            <a:ext cx="964437" cy="682471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BAD0429C-4C5C-474F-8B03-39702CD5A2A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1397" y="1425506"/>
            <a:ext cx="417664" cy="295554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A6F846D5-A625-439D-A002-B7361D14AE9E}"/>
              </a:ext>
            </a:extLst>
          </p:cNvPr>
          <p:cNvGrpSpPr/>
          <p:nvPr/>
        </p:nvGrpSpPr>
        <p:grpSpPr>
          <a:xfrm rot="19663740">
            <a:off x="11365429" y="207181"/>
            <a:ext cx="455460" cy="588036"/>
            <a:chOff x="10766636" y="3941730"/>
            <a:chExt cx="1047922" cy="1352954"/>
          </a:xfrm>
        </p:grpSpPr>
        <p:sp>
          <p:nvSpPr>
            <p:cNvPr id="36" name="Freeform 108">
              <a:extLst>
                <a:ext uri="{FF2B5EF4-FFF2-40B4-BE49-F238E27FC236}">
                  <a16:creationId xmlns="" xmlns:a16="http://schemas.microsoft.com/office/drawing/2014/main" id="{34B6A985-37EF-416E-826D-9A0EC167D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6636" y="4209862"/>
              <a:ext cx="664177" cy="1084822"/>
            </a:xfrm>
            <a:custGeom>
              <a:avLst/>
              <a:gdLst>
                <a:gd name="T0" fmla="*/ 96 w 114"/>
                <a:gd name="T1" fmla="*/ 11 h 186"/>
                <a:gd name="T2" fmla="*/ 91 w 114"/>
                <a:gd name="T3" fmla="*/ 11 h 186"/>
                <a:gd name="T4" fmla="*/ 79 w 114"/>
                <a:gd name="T5" fmla="*/ 8 h 186"/>
                <a:gd name="T6" fmla="*/ 78 w 114"/>
                <a:gd name="T7" fmla="*/ 8 h 186"/>
                <a:gd name="T8" fmla="*/ 2 w 114"/>
                <a:gd name="T9" fmla="*/ 87 h 186"/>
                <a:gd name="T10" fmla="*/ 12 w 114"/>
                <a:gd name="T11" fmla="*/ 98 h 186"/>
                <a:gd name="T12" fmla="*/ 48 w 114"/>
                <a:gd name="T13" fmla="*/ 83 h 186"/>
                <a:gd name="T14" fmla="*/ 11 w 114"/>
                <a:gd name="T15" fmla="*/ 170 h 186"/>
                <a:gd name="T16" fmla="*/ 27 w 114"/>
                <a:gd name="T17" fmla="*/ 177 h 186"/>
                <a:gd name="T18" fmla="*/ 28 w 114"/>
                <a:gd name="T19" fmla="*/ 175 h 186"/>
                <a:gd name="T20" fmla="*/ 32 w 114"/>
                <a:gd name="T21" fmla="*/ 172 h 186"/>
                <a:gd name="T22" fmla="*/ 105 w 114"/>
                <a:gd name="T23" fmla="*/ 71 h 186"/>
                <a:gd name="T24" fmla="*/ 96 w 114"/>
                <a:gd name="T25" fmla="*/ 58 h 186"/>
                <a:gd name="T26" fmla="*/ 89 w 114"/>
                <a:gd name="T27" fmla="*/ 60 h 186"/>
                <a:gd name="T28" fmla="*/ 88 w 114"/>
                <a:gd name="T29" fmla="*/ 62 h 186"/>
                <a:gd name="T30" fmla="*/ 86 w 114"/>
                <a:gd name="T31" fmla="*/ 64 h 186"/>
                <a:gd name="T32" fmla="*/ 85 w 114"/>
                <a:gd name="T33" fmla="*/ 65 h 186"/>
                <a:gd name="T34" fmla="*/ 85 w 114"/>
                <a:gd name="T35" fmla="*/ 65 h 186"/>
                <a:gd name="T36" fmla="*/ 84 w 114"/>
                <a:gd name="T37" fmla="*/ 66 h 186"/>
                <a:gd name="T38" fmla="*/ 84 w 114"/>
                <a:gd name="T39" fmla="*/ 66 h 186"/>
                <a:gd name="T40" fmla="*/ 84 w 114"/>
                <a:gd name="T41" fmla="*/ 66 h 186"/>
                <a:gd name="T42" fmla="*/ 82 w 114"/>
                <a:gd name="T43" fmla="*/ 67 h 186"/>
                <a:gd name="T44" fmla="*/ 80 w 114"/>
                <a:gd name="T45" fmla="*/ 71 h 186"/>
                <a:gd name="T46" fmla="*/ 74 w 114"/>
                <a:gd name="T47" fmla="*/ 79 h 186"/>
                <a:gd name="T48" fmla="*/ 84 w 114"/>
                <a:gd name="T49" fmla="*/ 64 h 186"/>
                <a:gd name="T50" fmla="*/ 85 w 114"/>
                <a:gd name="T51" fmla="*/ 55 h 186"/>
                <a:gd name="T52" fmla="*/ 109 w 114"/>
                <a:gd name="T53" fmla="*/ 20 h 186"/>
                <a:gd name="T54" fmla="*/ 96 w 114"/>
                <a:gd name="T55" fmla="*/ 1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86">
                  <a:moveTo>
                    <a:pt x="96" y="11"/>
                  </a:moveTo>
                  <a:cubicBezTo>
                    <a:pt x="94" y="10"/>
                    <a:pt x="93" y="10"/>
                    <a:pt x="91" y="11"/>
                  </a:cubicBezTo>
                  <a:cubicBezTo>
                    <a:pt x="89" y="7"/>
                    <a:pt x="82" y="4"/>
                    <a:pt x="79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34" y="0"/>
                    <a:pt x="14" y="52"/>
                    <a:pt x="2" y="87"/>
                  </a:cubicBezTo>
                  <a:cubicBezTo>
                    <a:pt x="0" y="94"/>
                    <a:pt x="6" y="99"/>
                    <a:pt x="12" y="98"/>
                  </a:cubicBezTo>
                  <a:cubicBezTo>
                    <a:pt x="25" y="95"/>
                    <a:pt x="37" y="89"/>
                    <a:pt x="48" y="83"/>
                  </a:cubicBezTo>
                  <a:cubicBezTo>
                    <a:pt x="33" y="111"/>
                    <a:pt x="18" y="139"/>
                    <a:pt x="11" y="170"/>
                  </a:cubicBezTo>
                  <a:cubicBezTo>
                    <a:pt x="9" y="180"/>
                    <a:pt x="22" y="186"/>
                    <a:pt x="27" y="177"/>
                  </a:cubicBezTo>
                  <a:cubicBezTo>
                    <a:pt x="27" y="176"/>
                    <a:pt x="27" y="175"/>
                    <a:pt x="28" y="175"/>
                  </a:cubicBezTo>
                  <a:cubicBezTo>
                    <a:pt x="29" y="174"/>
                    <a:pt x="31" y="174"/>
                    <a:pt x="32" y="172"/>
                  </a:cubicBezTo>
                  <a:cubicBezTo>
                    <a:pt x="59" y="141"/>
                    <a:pt x="89" y="109"/>
                    <a:pt x="105" y="71"/>
                  </a:cubicBezTo>
                  <a:cubicBezTo>
                    <a:pt x="108" y="64"/>
                    <a:pt x="103" y="57"/>
                    <a:pt x="96" y="58"/>
                  </a:cubicBezTo>
                  <a:cubicBezTo>
                    <a:pt x="94" y="58"/>
                    <a:pt x="91" y="58"/>
                    <a:pt x="89" y="60"/>
                  </a:cubicBezTo>
                  <a:cubicBezTo>
                    <a:pt x="89" y="61"/>
                    <a:pt x="88" y="62"/>
                    <a:pt x="88" y="62"/>
                  </a:cubicBezTo>
                  <a:cubicBezTo>
                    <a:pt x="87" y="63"/>
                    <a:pt x="86" y="64"/>
                    <a:pt x="86" y="64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3" y="67"/>
                    <a:pt x="82" y="67"/>
                  </a:cubicBezTo>
                  <a:cubicBezTo>
                    <a:pt x="81" y="68"/>
                    <a:pt x="80" y="70"/>
                    <a:pt x="80" y="71"/>
                  </a:cubicBezTo>
                  <a:cubicBezTo>
                    <a:pt x="78" y="74"/>
                    <a:pt x="76" y="76"/>
                    <a:pt x="74" y="79"/>
                  </a:cubicBezTo>
                  <a:cubicBezTo>
                    <a:pt x="77" y="74"/>
                    <a:pt x="81" y="69"/>
                    <a:pt x="84" y="64"/>
                  </a:cubicBezTo>
                  <a:cubicBezTo>
                    <a:pt x="87" y="61"/>
                    <a:pt x="86" y="58"/>
                    <a:pt x="85" y="55"/>
                  </a:cubicBezTo>
                  <a:cubicBezTo>
                    <a:pt x="94" y="44"/>
                    <a:pt x="102" y="32"/>
                    <a:pt x="109" y="20"/>
                  </a:cubicBezTo>
                  <a:cubicBezTo>
                    <a:pt x="114" y="11"/>
                    <a:pt x="102" y="4"/>
                    <a:pt x="96" y="11"/>
                  </a:cubicBezTo>
                  <a:close/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9">
              <a:extLst>
                <a:ext uri="{FF2B5EF4-FFF2-40B4-BE49-F238E27FC236}">
                  <a16:creationId xmlns="" xmlns:a16="http://schemas.microsoft.com/office/drawing/2014/main" id="{FFF1C583-7B42-4D83-A529-4ABB98F80E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83856" y="4209862"/>
              <a:ext cx="693695" cy="1067602"/>
            </a:xfrm>
            <a:custGeom>
              <a:avLst/>
              <a:gdLst>
                <a:gd name="T0" fmla="*/ 112 w 119"/>
                <a:gd name="T1" fmla="*/ 52 h 183"/>
                <a:gd name="T2" fmla="*/ 91 w 119"/>
                <a:gd name="T3" fmla="*/ 53 h 183"/>
                <a:gd name="T4" fmla="*/ 115 w 119"/>
                <a:gd name="T5" fmla="*/ 9 h 183"/>
                <a:gd name="T6" fmla="*/ 110 w 119"/>
                <a:gd name="T7" fmla="*/ 2 h 183"/>
                <a:gd name="T8" fmla="*/ 49 w 119"/>
                <a:gd name="T9" fmla="*/ 15 h 183"/>
                <a:gd name="T10" fmla="*/ 24 w 119"/>
                <a:gd name="T11" fmla="*/ 55 h 183"/>
                <a:gd name="T12" fmla="*/ 2 w 119"/>
                <a:gd name="T13" fmla="*/ 88 h 183"/>
                <a:gd name="T14" fmla="*/ 8 w 119"/>
                <a:gd name="T15" fmla="*/ 94 h 183"/>
                <a:gd name="T16" fmla="*/ 43 w 119"/>
                <a:gd name="T17" fmla="*/ 87 h 183"/>
                <a:gd name="T18" fmla="*/ 5 w 119"/>
                <a:gd name="T19" fmla="*/ 176 h 183"/>
                <a:gd name="T20" fmla="*/ 12 w 119"/>
                <a:gd name="T21" fmla="*/ 181 h 183"/>
                <a:gd name="T22" fmla="*/ 70 w 119"/>
                <a:gd name="T23" fmla="*/ 126 h 183"/>
                <a:gd name="T24" fmla="*/ 117 w 119"/>
                <a:gd name="T25" fmla="*/ 58 h 183"/>
                <a:gd name="T26" fmla="*/ 112 w 119"/>
                <a:gd name="T27" fmla="*/ 52 h 183"/>
                <a:gd name="T28" fmla="*/ 66 w 119"/>
                <a:gd name="T29" fmla="*/ 116 h 183"/>
                <a:gd name="T30" fmla="*/ 19 w 119"/>
                <a:gd name="T31" fmla="*/ 165 h 183"/>
                <a:gd name="T32" fmla="*/ 56 w 119"/>
                <a:gd name="T33" fmla="*/ 81 h 183"/>
                <a:gd name="T34" fmla="*/ 50 w 119"/>
                <a:gd name="T35" fmla="*/ 75 h 183"/>
                <a:gd name="T36" fmla="*/ 16 w 119"/>
                <a:gd name="T37" fmla="*/ 82 h 183"/>
                <a:gd name="T38" fmla="*/ 18 w 119"/>
                <a:gd name="T39" fmla="*/ 79 h 183"/>
                <a:gd name="T40" fmla="*/ 23 w 119"/>
                <a:gd name="T41" fmla="*/ 78 h 183"/>
                <a:gd name="T42" fmla="*/ 53 w 119"/>
                <a:gd name="T43" fmla="*/ 25 h 183"/>
                <a:gd name="T44" fmla="*/ 103 w 119"/>
                <a:gd name="T45" fmla="*/ 12 h 183"/>
                <a:gd name="T46" fmla="*/ 75 w 119"/>
                <a:gd name="T47" fmla="*/ 56 h 183"/>
                <a:gd name="T48" fmla="*/ 80 w 119"/>
                <a:gd name="T49" fmla="*/ 64 h 183"/>
                <a:gd name="T50" fmla="*/ 106 w 119"/>
                <a:gd name="T51" fmla="*/ 61 h 183"/>
                <a:gd name="T52" fmla="*/ 66 w 119"/>
                <a:gd name="T53" fmla="*/ 11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9" h="183">
                  <a:moveTo>
                    <a:pt x="112" y="52"/>
                  </a:moveTo>
                  <a:cubicBezTo>
                    <a:pt x="105" y="53"/>
                    <a:pt x="98" y="53"/>
                    <a:pt x="91" y="53"/>
                  </a:cubicBezTo>
                  <a:cubicBezTo>
                    <a:pt x="101" y="40"/>
                    <a:pt x="109" y="25"/>
                    <a:pt x="115" y="9"/>
                  </a:cubicBezTo>
                  <a:cubicBezTo>
                    <a:pt x="116" y="5"/>
                    <a:pt x="113" y="2"/>
                    <a:pt x="110" y="2"/>
                  </a:cubicBezTo>
                  <a:cubicBezTo>
                    <a:pt x="89" y="1"/>
                    <a:pt x="66" y="0"/>
                    <a:pt x="49" y="15"/>
                  </a:cubicBezTo>
                  <a:cubicBezTo>
                    <a:pt x="38" y="24"/>
                    <a:pt x="30" y="39"/>
                    <a:pt x="24" y="55"/>
                  </a:cubicBezTo>
                  <a:cubicBezTo>
                    <a:pt x="16" y="65"/>
                    <a:pt x="9" y="76"/>
                    <a:pt x="2" y="88"/>
                  </a:cubicBezTo>
                  <a:cubicBezTo>
                    <a:pt x="0" y="92"/>
                    <a:pt x="4" y="96"/>
                    <a:pt x="8" y="94"/>
                  </a:cubicBezTo>
                  <a:cubicBezTo>
                    <a:pt x="19" y="89"/>
                    <a:pt x="31" y="90"/>
                    <a:pt x="43" y="87"/>
                  </a:cubicBezTo>
                  <a:cubicBezTo>
                    <a:pt x="31" y="117"/>
                    <a:pt x="15" y="145"/>
                    <a:pt x="5" y="176"/>
                  </a:cubicBezTo>
                  <a:cubicBezTo>
                    <a:pt x="4" y="180"/>
                    <a:pt x="8" y="183"/>
                    <a:pt x="12" y="181"/>
                  </a:cubicBezTo>
                  <a:cubicBezTo>
                    <a:pt x="35" y="168"/>
                    <a:pt x="53" y="146"/>
                    <a:pt x="70" y="126"/>
                  </a:cubicBezTo>
                  <a:cubicBezTo>
                    <a:pt x="87" y="105"/>
                    <a:pt x="105" y="83"/>
                    <a:pt x="117" y="58"/>
                  </a:cubicBezTo>
                  <a:cubicBezTo>
                    <a:pt x="119" y="54"/>
                    <a:pt x="116" y="51"/>
                    <a:pt x="112" y="52"/>
                  </a:cubicBezTo>
                  <a:close/>
                  <a:moveTo>
                    <a:pt x="66" y="116"/>
                  </a:moveTo>
                  <a:cubicBezTo>
                    <a:pt x="52" y="133"/>
                    <a:pt x="37" y="151"/>
                    <a:pt x="19" y="165"/>
                  </a:cubicBezTo>
                  <a:cubicBezTo>
                    <a:pt x="30" y="136"/>
                    <a:pt x="46" y="110"/>
                    <a:pt x="56" y="81"/>
                  </a:cubicBezTo>
                  <a:cubicBezTo>
                    <a:pt x="57" y="78"/>
                    <a:pt x="53" y="74"/>
                    <a:pt x="50" y="75"/>
                  </a:cubicBezTo>
                  <a:cubicBezTo>
                    <a:pt x="39" y="79"/>
                    <a:pt x="27" y="79"/>
                    <a:pt x="16" y="82"/>
                  </a:cubicBezTo>
                  <a:cubicBezTo>
                    <a:pt x="17" y="81"/>
                    <a:pt x="17" y="80"/>
                    <a:pt x="18" y="79"/>
                  </a:cubicBezTo>
                  <a:cubicBezTo>
                    <a:pt x="19" y="80"/>
                    <a:pt x="22" y="80"/>
                    <a:pt x="23" y="78"/>
                  </a:cubicBezTo>
                  <a:cubicBezTo>
                    <a:pt x="35" y="62"/>
                    <a:pt x="39" y="41"/>
                    <a:pt x="53" y="25"/>
                  </a:cubicBezTo>
                  <a:cubicBezTo>
                    <a:pt x="64" y="11"/>
                    <a:pt x="85" y="11"/>
                    <a:pt x="103" y="12"/>
                  </a:cubicBezTo>
                  <a:cubicBezTo>
                    <a:pt x="96" y="28"/>
                    <a:pt x="88" y="43"/>
                    <a:pt x="75" y="56"/>
                  </a:cubicBezTo>
                  <a:cubicBezTo>
                    <a:pt x="72" y="59"/>
                    <a:pt x="75" y="65"/>
                    <a:pt x="80" y="64"/>
                  </a:cubicBezTo>
                  <a:cubicBezTo>
                    <a:pt x="89" y="62"/>
                    <a:pt x="97" y="62"/>
                    <a:pt x="106" y="61"/>
                  </a:cubicBezTo>
                  <a:cubicBezTo>
                    <a:pt x="96" y="81"/>
                    <a:pt x="81" y="100"/>
                    <a:pt x="66" y="116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10">
              <a:extLst>
                <a:ext uri="{FF2B5EF4-FFF2-40B4-BE49-F238E27FC236}">
                  <a16:creationId xmlns="" xmlns:a16="http://schemas.microsoft.com/office/drawing/2014/main" id="{66D9421D-69AB-4F66-88A1-7C4108BE8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6636" y="4089326"/>
              <a:ext cx="169734" cy="179575"/>
            </a:xfrm>
            <a:custGeom>
              <a:avLst/>
              <a:gdLst>
                <a:gd name="T0" fmla="*/ 28 w 29"/>
                <a:gd name="T1" fmla="*/ 26 h 31"/>
                <a:gd name="T2" fmla="*/ 12 w 29"/>
                <a:gd name="T3" fmla="*/ 4 h 31"/>
                <a:gd name="T4" fmla="*/ 6 w 29"/>
                <a:gd name="T5" fmla="*/ 0 h 31"/>
                <a:gd name="T6" fmla="*/ 2 w 29"/>
                <a:gd name="T7" fmla="*/ 1 h 31"/>
                <a:gd name="T8" fmla="*/ 1 w 29"/>
                <a:gd name="T9" fmla="*/ 7 h 31"/>
                <a:gd name="T10" fmla="*/ 10 w 29"/>
                <a:gd name="T11" fmla="*/ 23 h 31"/>
                <a:gd name="T12" fmla="*/ 26 w 29"/>
                <a:gd name="T13" fmla="*/ 30 h 31"/>
                <a:gd name="T14" fmla="*/ 28 w 29"/>
                <a:gd name="T1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1">
                  <a:moveTo>
                    <a:pt x="28" y="26"/>
                  </a:moveTo>
                  <a:cubicBezTo>
                    <a:pt x="20" y="21"/>
                    <a:pt x="15" y="12"/>
                    <a:pt x="12" y="4"/>
                  </a:cubicBezTo>
                  <a:cubicBezTo>
                    <a:pt x="11" y="1"/>
                    <a:pt x="9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0" y="5"/>
                    <a:pt x="1" y="7"/>
                  </a:cubicBezTo>
                  <a:cubicBezTo>
                    <a:pt x="3" y="13"/>
                    <a:pt x="6" y="18"/>
                    <a:pt x="10" y="23"/>
                  </a:cubicBezTo>
                  <a:cubicBezTo>
                    <a:pt x="15" y="28"/>
                    <a:pt x="20" y="30"/>
                    <a:pt x="26" y="30"/>
                  </a:cubicBezTo>
                  <a:cubicBezTo>
                    <a:pt x="29" y="31"/>
                    <a:pt x="29" y="27"/>
                    <a:pt x="28" y="26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11">
              <a:extLst>
                <a:ext uri="{FF2B5EF4-FFF2-40B4-BE49-F238E27FC236}">
                  <a16:creationId xmlns="" xmlns:a16="http://schemas.microsoft.com/office/drawing/2014/main" id="{A09C8C51-01B5-4237-B592-A91A39AE3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1291" y="3941730"/>
              <a:ext cx="76258" cy="233693"/>
            </a:xfrm>
            <a:custGeom>
              <a:avLst/>
              <a:gdLst>
                <a:gd name="T0" fmla="*/ 11 w 13"/>
                <a:gd name="T1" fmla="*/ 18 h 40"/>
                <a:gd name="T2" fmla="*/ 11 w 13"/>
                <a:gd name="T3" fmla="*/ 4 h 40"/>
                <a:gd name="T4" fmla="*/ 3 w 13"/>
                <a:gd name="T5" fmla="*/ 4 h 40"/>
                <a:gd name="T6" fmla="*/ 8 w 13"/>
                <a:gd name="T7" fmla="*/ 37 h 40"/>
                <a:gd name="T8" fmla="*/ 13 w 13"/>
                <a:gd name="T9" fmla="*/ 35 h 40"/>
                <a:gd name="T10" fmla="*/ 11 w 13"/>
                <a:gd name="T11" fmla="*/ 1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40">
                  <a:moveTo>
                    <a:pt x="11" y="18"/>
                  </a:moveTo>
                  <a:cubicBezTo>
                    <a:pt x="11" y="13"/>
                    <a:pt x="12" y="8"/>
                    <a:pt x="11" y="4"/>
                  </a:cubicBezTo>
                  <a:cubicBezTo>
                    <a:pt x="10" y="0"/>
                    <a:pt x="4" y="0"/>
                    <a:pt x="3" y="4"/>
                  </a:cubicBezTo>
                  <a:cubicBezTo>
                    <a:pt x="0" y="14"/>
                    <a:pt x="3" y="28"/>
                    <a:pt x="8" y="37"/>
                  </a:cubicBezTo>
                  <a:cubicBezTo>
                    <a:pt x="9" y="40"/>
                    <a:pt x="13" y="38"/>
                    <a:pt x="13" y="35"/>
                  </a:cubicBezTo>
                  <a:cubicBezTo>
                    <a:pt x="12" y="30"/>
                    <a:pt x="12" y="24"/>
                    <a:pt x="11" y="18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12">
              <a:extLst>
                <a:ext uri="{FF2B5EF4-FFF2-40B4-BE49-F238E27FC236}">
                  <a16:creationId xmlns="" xmlns:a16="http://schemas.microsoft.com/office/drawing/2014/main" id="{0417D77B-EF43-4097-8462-2AE3D626A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5943" y="3941730"/>
              <a:ext cx="76258" cy="216472"/>
            </a:xfrm>
            <a:custGeom>
              <a:avLst/>
              <a:gdLst>
                <a:gd name="T0" fmla="*/ 11 w 13"/>
                <a:gd name="T1" fmla="*/ 4 h 37"/>
                <a:gd name="T2" fmla="*/ 4 w 13"/>
                <a:gd name="T3" fmla="*/ 4 h 37"/>
                <a:gd name="T4" fmla="*/ 2 w 13"/>
                <a:gd name="T5" fmla="*/ 32 h 37"/>
                <a:gd name="T6" fmla="*/ 7 w 13"/>
                <a:gd name="T7" fmla="*/ 34 h 37"/>
                <a:gd name="T8" fmla="*/ 11 w 13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7">
                  <a:moveTo>
                    <a:pt x="11" y="4"/>
                  </a:moveTo>
                  <a:cubicBezTo>
                    <a:pt x="11" y="0"/>
                    <a:pt x="5" y="0"/>
                    <a:pt x="4" y="4"/>
                  </a:cubicBezTo>
                  <a:cubicBezTo>
                    <a:pt x="3" y="13"/>
                    <a:pt x="5" y="23"/>
                    <a:pt x="2" y="32"/>
                  </a:cubicBezTo>
                  <a:cubicBezTo>
                    <a:pt x="0" y="35"/>
                    <a:pt x="6" y="37"/>
                    <a:pt x="7" y="34"/>
                  </a:cubicBezTo>
                  <a:cubicBezTo>
                    <a:pt x="12" y="25"/>
                    <a:pt x="13" y="13"/>
                    <a:pt x="11" y="4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13">
              <a:extLst>
                <a:ext uri="{FF2B5EF4-FFF2-40B4-BE49-F238E27FC236}">
                  <a16:creationId xmlns="" xmlns:a16="http://schemas.microsoft.com/office/drawing/2014/main" id="{26E1E5BE-718E-4287-93FF-C5ECD48A1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8086" y="4682166"/>
              <a:ext cx="216472" cy="199254"/>
            </a:xfrm>
            <a:custGeom>
              <a:avLst/>
              <a:gdLst>
                <a:gd name="T0" fmla="*/ 28 w 37"/>
                <a:gd name="T1" fmla="*/ 7 h 34"/>
                <a:gd name="T2" fmla="*/ 21 w 37"/>
                <a:gd name="T3" fmla="*/ 8 h 34"/>
                <a:gd name="T4" fmla="*/ 19 w 37"/>
                <a:gd name="T5" fmla="*/ 4 h 34"/>
                <a:gd name="T6" fmla="*/ 13 w 37"/>
                <a:gd name="T7" fmla="*/ 5 h 34"/>
                <a:gd name="T8" fmla="*/ 13 w 37"/>
                <a:gd name="T9" fmla="*/ 10 h 34"/>
                <a:gd name="T10" fmla="*/ 2 w 37"/>
                <a:gd name="T11" fmla="*/ 14 h 34"/>
                <a:gd name="T12" fmla="*/ 4 w 37"/>
                <a:gd name="T13" fmla="*/ 19 h 34"/>
                <a:gd name="T14" fmla="*/ 15 w 37"/>
                <a:gd name="T15" fmla="*/ 19 h 34"/>
                <a:gd name="T16" fmla="*/ 17 w 37"/>
                <a:gd name="T17" fmla="*/ 28 h 34"/>
                <a:gd name="T18" fmla="*/ 25 w 37"/>
                <a:gd name="T19" fmla="*/ 26 h 34"/>
                <a:gd name="T20" fmla="*/ 23 w 37"/>
                <a:gd name="T21" fmla="*/ 18 h 34"/>
                <a:gd name="T22" fmla="*/ 31 w 37"/>
                <a:gd name="T23" fmla="*/ 16 h 34"/>
                <a:gd name="T24" fmla="*/ 28 w 37"/>
                <a:gd name="T2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4">
                  <a:moveTo>
                    <a:pt x="28" y="7"/>
                  </a:moveTo>
                  <a:cubicBezTo>
                    <a:pt x="26" y="7"/>
                    <a:pt x="23" y="8"/>
                    <a:pt x="21" y="8"/>
                  </a:cubicBezTo>
                  <a:cubicBezTo>
                    <a:pt x="20" y="7"/>
                    <a:pt x="19" y="5"/>
                    <a:pt x="19" y="4"/>
                  </a:cubicBezTo>
                  <a:cubicBezTo>
                    <a:pt x="18" y="0"/>
                    <a:pt x="12" y="1"/>
                    <a:pt x="13" y="5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0" y="11"/>
                    <a:pt x="6" y="13"/>
                    <a:pt x="2" y="14"/>
                  </a:cubicBezTo>
                  <a:cubicBezTo>
                    <a:pt x="0" y="15"/>
                    <a:pt x="1" y="19"/>
                    <a:pt x="4" y="19"/>
                  </a:cubicBezTo>
                  <a:cubicBezTo>
                    <a:pt x="7" y="20"/>
                    <a:pt x="11" y="19"/>
                    <a:pt x="15" y="19"/>
                  </a:cubicBezTo>
                  <a:cubicBezTo>
                    <a:pt x="15" y="22"/>
                    <a:pt x="16" y="25"/>
                    <a:pt x="17" y="28"/>
                  </a:cubicBezTo>
                  <a:cubicBezTo>
                    <a:pt x="18" y="34"/>
                    <a:pt x="27" y="31"/>
                    <a:pt x="25" y="26"/>
                  </a:cubicBezTo>
                  <a:cubicBezTo>
                    <a:pt x="25" y="23"/>
                    <a:pt x="24" y="21"/>
                    <a:pt x="23" y="18"/>
                  </a:cubicBezTo>
                  <a:cubicBezTo>
                    <a:pt x="26" y="17"/>
                    <a:pt x="28" y="17"/>
                    <a:pt x="31" y="16"/>
                  </a:cubicBezTo>
                  <a:cubicBezTo>
                    <a:pt x="37" y="14"/>
                    <a:pt x="34" y="6"/>
                    <a:pt x="28" y="7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1C73020B-07FD-45ED-8785-FD6618C05225}"/>
              </a:ext>
            </a:extLst>
          </p:cNvPr>
          <p:cNvGrpSpPr/>
          <p:nvPr/>
        </p:nvGrpSpPr>
        <p:grpSpPr>
          <a:xfrm rot="19663740">
            <a:off x="5501875" y="235335"/>
            <a:ext cx="654790" cy="845387"/>
            <a:chOff x="10766636" y="3941730"/>
            <a:chExt cx="1047922" cy="1352954"/>
          </a:xfrm>
        </p:grpSpPr>
        <p:sp>
          <p:nvSpPr>
            <p:cNvPr id="43" name="Freeform 108">
              <a:extLst>
                <a:ext uri="{FF2B5EF4-FFF2-40B4-BE49-F238E27FC236}">
                  <a16:creationId xmlns="" xmlns:a16="http://schemas.microsoft.com/office/drawing/2014/main" id="{E966B753-5462-4BC3-82EF-1D9557D8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6636" y="4209862"/>
              <a:ext cx="664177" cy="1084822"/>
            </a:xfrm>
            <a:custGeom>
              <a:avLst/>
              <a:gdLst>
                <a:gd name="T0" fmla="*/ 96 w 114"/>
                <a:gd name="T1" fmla="*/ 11 h 186"/>
                <a:gd name="T2" fmla="*/ 91 w 114"/>
                <a:gd name="T3" fmla="*/ 11 h 186"/>
                <a:gd name="T4" fmla="*/ 79 w 114"/>
                <a:gd name="T5" fmla="*/ 8 h 186"/>
                <a:gd name="T6" fmla="*/ 78 w 114"/>
                <a:gd name="T7" fmla="*/ 8 h 186"/>
                <a:gd name="T8" fmla="*/ 2 w 114"/>
                <a:gd name="T9" fmla="*/ 87 h 186"/>
                <a:gd name="T10" fmla="*/ 12 w 114"/>
                <a:gd name="T11" fmla="*/ 98 h 186"/>
                <a:gd name="T12" fmla="*/ 48 w 114"/>
                <a:gd name="T13" fmla="*/ 83 h 186"/>
                <a:gd name="T14" fmla="*/ 11 w 114"/>
                <a:gd name="T15" fmla="*/ 170 h 186"/>
                <a:gd name="T16" fmla="*/ 27 w 114"/>
                <a:gd name="T17" fmla="*/ 177 h 186"/>
                <a:gd name="T18" fmla="*/ 28 w 114"/>
                <a:gd name="T19" fmla="*/ 175 h 186"/>
                <a:gd name="T20" fmla="*/ 32 w 114"/>
                <a:gd name="T21" fmla="*/ 172 h 186"/>
                <a:gd name="T22" fmla="*/ 105 w 114"/>
                <a:gd name="T23" fmla="*/ 71 h 186"/>
                <a:gd name="T24" fmla="*/ 96 w 114"/>
                <a:gd name="T25" fmla="*/ 58 h 186"/>
                <a:gd name="T26" fmla="*/ 89 w 114"/>
                <a:gd name="T27" fmla="*/ 60 h 186"/>
                <a:gd name="T28" fmla="*/ 88 w 114"/>
                <a:gd name="T29" fmla="*/ 62 h 186"/>
                <a:gd name="T30" fmla="*/ 86 w 114"/>
                <a:gd name="T31" fmla="*/ 64 h 186"/>
                <a:gd name="T32" fmla="*/ 85 w 114"/>
                <a:gd name="T33" fmla="*/ 65 h 186"/>
                <a:gd name="T34" fmla="*/ 85 w 114"/>
                <a:gd name="T35" fmla="*/ 65 h 186"/>
                <a:gd name="T36" fmla="*/ 84 w 114"/>
                <a:gd name="T37" fmla="*/ 66 h 186"/>
                <a:gd name="T38" fmla="*/ 84 w 114"/>
                <a:gd name="T39" fmla="*/ 66 h 186"/>
                <a:gd name="T40" fmla="*/ 84 w 114"/>
                <a:gd name="T41" fmla="*/ 66 h 186"/>
                <a:gd name="T42" fmla="*/ 82 w 114"/>
                <a:gd name="T43" fmla="*/ 67 h 186"/>
                <a:gd name="T44" fmla="*/ 80 w 114"/>
                <a:gd name="T45" fmla="*/ 71 h 186"/>
                <a:gd name="T46" fmla="*/ 74 w 114"/>
                <a:gd name="T47" fmla="*/ 79 h 186"/>
                <a:gd name="T48" fmla="*/ 84 w 114"/>
                <a:gd name="T49" fmla="*/ 64 h 186"/>
                <a:gd name="T50" fmla="*/ 85 w 114"/>
                <a:gd name="T51" fmla="*/ 55 h 186"/>
                <a:gd name="T52" fmla="*/ 109 w 114"/>
                <a:gd name="T53" fmla="*/ 20 h 186"/>
                <a:gd name="T54" fmla="*/ 96 w 114"/>
                <a:gd name="T55" fmla="*/ 1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86">
                  <a:moveTo>
                    <a:pt x="96" y="11"/>
                  </a:moveTo>
                  <a:cubicBezTo>
                    <a:pt x="94" y="10"/>
                    <a:pt x="93" y="10"/>
                    <a:pt x="91" y="11"/>
                  </a:cubicBezTo>
                  <a:cubicBezTo>
                    <a:pt x="89" y="7"/>
                    <a:pt x="82" y="4"/>
                    <a:pt x="79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34" y="0"/>
                    <a:pt x="14" y="52"/>
                    <a:pt x="2" y="87"/>
                  </a:cubicBezTo>
                  <a:cubicBezTo>
                    <a:pt x="0" y="94"/>
                    <a:pt x="6" y="99"/>
                    <a:pt x="12" y="98"/>
                  </a:cubicBezTo>
                  <a:cubicBezTo>
                    <a:pt x="25" y="95"/>
                    <a:pt x="37" y="89"/>
                    <a:pt x="48" y="83"/>
                  </a:cubicBezTo>
                  <a:cubicBezTo>
                    <a:pt x="33" y="111"/>
                    <a:pt x="18" y="139"/>
                    <a:pt x="11" y="170"/>
                  </a:cubicBezTo>
                  <a:cubicBezTo>
                    <a:pt x="9" y="180"/>
                    <a:pt x="22" y="186"/>
                    <a:pt x="27" y="177"/>
                  </a:cubicBezTo>
                  <a:cubicBezTo>
                    <a:pt x="27" y="176"/>
                    <a:pt x="27" y="175"/>
                    <a:pt x="28" y="175"/>
                  </a:cubicBezTo>
                  <a:cubicBezTo>
                    <a:pt x="29" y="174"/>
                    <a:pt x="31" y="174"/>
                    <a:pt x="32" y="172"/>
                  </a:cubicBezTo>
                  <a:cubicBezTo>
                    <a:pt x="59" y="141"/>
                    <a:pt x="89" y="109"/>
                    <a:pt x="105" y="71"/>
                  </a:cubicBezTo>
                  <a:cubicBezTo>
                    <a:pt x="108" y="64"/>
                    <a:pt x="103" y="57"/>
                    <a:pt x="96" y="58"/>
                  </a:cubicBezTo>
                  <a:cubicBezTo>
                    <a:pt x="94" y="58"/>
                    <a:pt x="91" y="58"/>
                    <a:pt x="89" y="60"/>
                  </a:cubicBezTo>
                  <a:cubicBezTo>
                    <a:pt x="89" y="61"/>
                    <a:pt x="88" y="62"/>
                    <a:pt x="88" y="62"/>
                  </a:cubicBezTo>
                  <a:cubicBezTo>
                    <a:pt x="87" y="63"/>
                    <a:pt x="86" y="64"/>
                    <a:pt x="86" y="64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3" y="67"/>
                    <a:pt x="82" y="67"/>
                  </a:cubicBezTo>
                  <a:cubicBezTo>
                    <a:pt x="81" y="68"/>
                    <a:pt x="80" y="70"/>
                    <a:pt x="80" y="71"/>
                  </a:cubicBezTo>
                  <a:cubicBezTo>
                    <a:pt x="78" y="74"/>
                    <a:pt x="76" y="76"/>
                    <a:pt x="74" y="79"/>
                  </a:cubicBezTo>
                  <a:cubicBezTo>
                    <a:pt x="77" y="74"/>
                    <a:pt x="81" y="69"/>
                    <a:pt x="84" y="64"/>
                  </a:cubicBezTo>
                  <a:cubicBezTo>
                    <a:pt x="87" y="61"/>
                    <a:pt x="86" y="58"/>
                    <a:pt x="85" y="55"/>
                  </a:cubicBezTo>
                  <a:cubicBezTo>
                    <a:pt x="94" y="44"/>
                    <a:pt x="102" y="32"/>
                    <a:pt x="109" y="20"/>
                  </a:cubicBezTo>
                  <a:cubicBezTo>
                    <a:pt x="114" y="11"/>
                    <a:pt x="102" y="4"/>
                    <a:pt x="96" y="11"/>
                  </a:cubicBezTo>
                  <a:close/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09">
              <a:extLst>
                <a:ext uri="{FF2B5EF4-FFF2-40B4-BE49-F238E27FC236}">
                  <a16:creationId xmlns="" xmlns:a16="http://schemas.microsoft.com/office/drawing/2014/main" id="{B661C1BC-4A30-4B8F-BE41-4AC2A31E16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83856" y="4209862"/>
              <a:ext cx="693695" cy="1067602"/>
            </a:xfrm>
            <a:custGeom>
              <a:avLst/>
              <a:gdLst>
                <a:gd name="T0" fmla="*/ 112 w 119"/>
                <a:gd name="T1" fmla="*/ 52 h 183"/>
                <a:gd name="T2" fmla="*/ 91 w 119"/>
                <a:gd name="T3" fmla="*/ 53 h 183"/>
                <a:gd name="T4" fmla="*/ 115 w 119"/>
                <a:gd name="T5" fmla="*/ 9 h 183"/>
                <a:gd name="T6" fmla="*/ 110 w 119"/>
                <a:gd name="T7" fmla="*/ 2 h 183"/>
                <a:gd name="T8" fmla="*/ 49 w 119"/>
                <a:gd name="T9" fmla="*/ 15 h 183"/>
                <a:gd name="T10" fmla="*/ 24 w 119"/>
                <a:gd name="T11" fmla="*/ 55 h 183"/>
                <a:gd name="T12" fmla="*/ 2 w 119"/>
                <a:gd name="T13" fmla="*/ 88 h 183"/>
                <a:gd name="T14" fmla="*/ 8 w 119"/>
                <a:gd name="T15" fmla="*/ 94 h 183"/>
                <a:gd name="T16" fmla="*/ 43 w 119"/>
                <a:gd name="T17" fmla="*/ 87 h 183"/>
                <a:gd name="T18" fmla="*/ 5 w 119"/>
                <a:gd name="T19" fmla="*/ 176 h 183"/>
                <a:gd name="T20" fmla="*/ 12 w 119"/>
                <a:gd name="T21" fmla="*/ 181 h 183"/>
                <a:gd name="T22" fmla="*/ 70 w 119"/>
                <a:gd name="T23" fmla="*/ 126 h 183"/>
                <a:gd name="T24" fmla="*/ 117 w 119"/>
                <a:gd name="T25" fmla="*/ 58 h 183"/>
                <a:gd name="T26" fmla="*/ 112 w 119"/>
                <a:gd name="T27" fmla="*/ 52 h 183"/>
                <a:gd name="T28" fmla="*/ 66 w 119"/>
                <a:gd name="T29" fmla="*/ 116 h 183"/>
                <a:gd name="T30" fmla="*/ 19 w 119"/>
                <a:gd name="T31" fmla="*/ 165 h 183"/>
                <a:gd name="T32" fmla="*/ 56 w 119"/>
                <a:gd name="T33" fmla="*/ 81 h 183"/>
                <a:gd name="T34" fmla="*/ 50 w 119"/>
                <a:gd name="T35" fmla="*/ 75 h 183"/>
                <a:gd name="T36" fmla="*/ 16 w 119"/>
                <a:gd name="T37" fmla="*/ 82 h 183"/>
                <a:gd name="T38" fmla="*/ 18 w 119"/>
                <a:gd name="T39" fmla="*/ 79 h 183"/>
                <a:gd name="T40" fmla="*/ 23 w 119"/>
                <a:gd name="T41" fmla="*/ 78 h 183"/>
                <a:gd name="T42" fmla="*/ 53 w 119"/>
                <a:gd name="T43" fmla="*/ 25 h 183"/>
                <a:gd name="T44" fmla="*/ 103 w 119"/>
                <a:gd name="T45" fmla="*/ 12 h 183"/>
                <a:gd name="T46" fmla="*/ 75 w 119"/>
                <a:gd name="T47" fmla="*/ 56 h 183"/>
                <a:gd name="T48" fmla="*/ 80 w 119"/>
                <a:gd name="T49" fmla="*/ 64 h 183"/>
                <a:gd name="T50" fmla="*/ 106 w 119"/>
                <a:gd name="T51" fmla="*/ 61 h 183"/>
                <a:gd name="T52" fmla="*/ 66 w 119"/>
                <a:gd name="T53" fmla="*/ 11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9" h="183">
                  <a:moveTo>
                    <a:pt x="112" y="52"/>
                  </a:moveTo>
                  <a:cubicBezTo>
                    <a:pt x="105" y="53"/>
                    <a:pt x="98" y="53"/>
                    <a:pt x="91" y="53"/>
                  </a:cubicBezTo>
                  <a:cubicBezTo>
                    <a:pt x="101" y="40"/>
                    <a:pt x="109" y="25"/>
                    <a:pt x="115" y="9"/>
                  </a:cubicBezTo>
                  <a:cubicBezTo>
                    <a:pt x="116" y="5"/>
                    <a:pt x="113" y="2"/>
                    <a:pt x="110" y="2"/>
                  </a:cubicBezTo>
                  <a:cubicBezTo>
                    <a:pt x="89" y="1"/>
                    <a:pt x="66" y="0"/>
                    <a:pt x="49" y="15"/>
                  </a:cubicBezTo>
                  <a:cubicBezTo>
                    <a:pt x="38" y="24"/>
                    <a:pt x="30" y="39"/>
                    <a:pt x="24" y="55"/>
                  </a:cubicBezTo>
                  <a:cubicBezTo>
                    <a:pt x="16" y="65"/>
                    <a:pt x="9" y="76"/>
                    <a:pt x="2" y="88"/>
                  </a:cubicBezTo>
                  <a:cubicBezTo>
                    <a:pt x="0" y="92"/>
                    <a:pt x="4" y="96"/>
                    <a:pt x="8" y="94"/>
                  </a:cubicBezTo>
                  <a:cubicBezTo>
                    <a:pt x="19" y="89"/>
                    <a:pt x="31" y="90"/>
                    <a:pt x="43" y="87"/>
                  </a:cubicBezTo>
                  <a:cubicBezTo>
                    <a:pt x="31" y="117"/>
                    <a:pt x="15" y="145"/>
                    <a:pt x="5" y="176"/>
                  </a:cubicBezTo>
                  <a:cubicBezTo>
                    <a:pt x="4" y="180"/>
                    <a:pt x="8" y="183"/>
                    <a:pt x="12" y="181"/>
                  </a:cubicBezTo>
                  <a:cubicBezTo>
                    <a:pt x="35" y="168"/>
                    <a:pt x="53" y="146"/>
                    <a:pt x="70" y="126"/>
                  </a:cubicBezTo>
                  <a:cubicBezTo>
                    <a:pt x="87" y="105"/>
                    <a:pt x="105" y="83"/>
                    <a:pt x="117" y="58"/>
                  </a:cubicBezTo>
                  <a:cubicBezTo>
                    <a:pt x="119" y="54"/>
                    <a:pt x="116" y="51"/>
                    <a:pt x="112" y="52"/>
                  </a:cubicBezTo>
                  <a:close/>
                  <a:moveTo>
                    <a:pt x="66" y="116"/>
                  </a:moveTo>
                  <a:cubicBezTo>
                    <a:pt x="52" y="133"/>
                    <a:pt x="37" y="151"/>
                    <a:pt x="19" y="165"/>
                  </a:cubicBezTo>
                  <a:cubicBezTo>
                    <a:pt x="30" y="136"/>
                    <a:pt x="46" y="110"/>
                    <a:pt x="56" y="81"/>
                  </a:cubicBezTo>
                  <a:cubicBezTo>
                    <a:pt x="57" y="78"/>
                    <a:pt x="53" y="74"/>
                    <a:pt x="50" y="75"/>
                  </a:cubicBezTo>
                  <a:cubicBezTo>
                    <a:pt x="39" y="79"/>
                    <a:pt x="27" y="79"/>
                    <a:pt x="16" y="82"/>
                  </a:cubicBezTo>
                  <a:cubicBezTo>
                    <a:pt x="17" y="81"/>
                    <a:pt x="17" y="80"/>
                    <a:pt x="18" y="79"/>
                  </a:cubicBezTo>
                  <a:cubicBezTo>
                    <a:pt x="19" y="80"/>
                    <a:pt x="22" y="80"/>
                    <a:pt x="23" y="78"/>
                  </a:cubicBezTo>
                  <a:cubicBezTo>
                    <a:pt x="35" y="62"/>
                    <a:pt x="39" y="41"/>
                    <a:pt x="53" y="25"/>
                  </a:cubicBezTo>
                  <a:cubicBezTo>
                    <a:pt x="64" y="11"/>
                    <a:pt x="85" y="11"/>
                    <a:pt x="103" y="12"/>
                  </a:cubicBezTo>
                  <a:cubicBezTo>
                    <a:pt x="96" y="28"/>
                    <a:pt x="88" y="43"/>
                    <a:pt x="75" y="56"/>
                  </a:cubicBezTo>
                  <a:cubicBezTo>
                    <a:pt x="72" y="59"/>
                    <a:pt x="75" y="65"/>
                    <a:pt x="80" y="64"/>
                  </a:cubicBezTo>
                  <a:cubicBezTo>
                    <a:pt x="89" y="62"/>
                    <a:pt x="97" y="62"/>
                    <a:pt x="106" y="61"/>
                  </a:cubicBezTo>
                  <a:cubicBezTo>
                    <a:pt x="96" y="81"/>
                    <a:pt x="81" y="100"/>
                    <a:pt x="66" y="116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10">
              <a:extLst>
                <a:ext uri="{FF2B5EF4-FFF2-40B4-BE49-F238E27FC236}">
                  <a16:creationId xmlns="" xmlns:a16="http://schemas.microsoft.com/office/drawing/2014/main" id="{6E1FE89A-836B-41EA-8FC3-368655DE1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6636" y="4089326"/>
              <a:ext cx="169734" cy="179575"/>
            </a:xfrm>
            <a:custGeom>
              <a:avLst/>
              <a:gdLst>
                <a:gd name="T0" fmla="*/ 28 w 29"/>
                <a:gd name="T1" fmla="*/ 26 h 31"/>
                <a:gd name="T2" fmla="*/ 12 w 29"/>
                <a:gd name="T3" fmla="*/ 4 h 31"/>
                <a:gd name="T4" fmla="*/ 6 w 29"/>
                <a:gd name="T5" fmla="*/ 0 h 31"/>
                <a:gd name="T6" fmla="*/ 2 w 29"/>
                <a:gd name="T7" fmla="*/ 1 h 31"/>
                <a:gd name="T8" fmla="*/ 1 w 29"/>
                <a:gd name="T9" fmla="*/ 7 h 31"/>
                <a:gd name="T10" fmla="*/ 10 w 29"/>
                <a:gd name="T11" fmla="*/ 23 h 31"/>
                <a:gd name="T12" fmla="*/ 26 w 29"/>
                <a:gd name="T13" fmla="*/ 30 h 31"/>
                <a:gd name="T14" fmla="*/ 28 w 29"/>
                <a:gd name="T1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1">
                  <a:moveTo>
                    <a:pt x="28" y="26"/>
                  </a:moveTo>
                  <a:cubicBezTo>
                    <a:pt x="20" y="21"/>
                    <a:pt x="15" y="12"/>
                    <a:pt x="12" y="4"/>
                  </a:cubicBezTo>
                  <a:cubicBezTo>
                    <a:pt x="11" y="1"/>
                    <a:pt x="9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0" y="5"/>
                    <a:pt x="1" y="7"/>
                  </a:cubicBezTo>
                  <a:cubicBezTo>
                    <a:pt x="3" y="13"/>
                    <a:pt x="6" y="18"/>
                    <a:pt x="10" y="23"/>
                  </a:cubicBezTo>
                  <a:cubicBezTo>
                    <a:pt x="15" y="28"/>
                    <a:pt x="20" y="30"/>
                    <a:pt x="26" y="30"/>
                  </a:cubicBezTo>
                  <a:cubicBezTo>
                    <a:pt x="29" y="31"/>
                    <a:pt x="29" y="27"/>
                    <a:pt x="28" y="26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11">
              <a:extLst>
                <a:ext uri="{FF2B5EF4-FFF2-40B4-BE49-F238E27FC236}">
                  <a16:creationId xmlns="" xmlns:a16="http://schemas.microsoft.com/office/drawing/2014/main" id="{0BF785E8-1FCE-4827-AB3A-A14A66D73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1291" y="3941730"/>
              <a:ext cx="76258" cy="233693"/>
            </a:xfrm>
            <a:custGeom>
              <a:avLst/>
              <a:gdLst>
                <a:gd name="T0" fmla="*/ 11 w 13"/>
                <a:gd name="T1" fmla="*/ 18 h 40"/>
                <a:gd name="T2" fmla="*/ 11 w 13"/>
                <a:gd name="T3" fmla="*/ 4 h 40"/>
                <a:gd name="T4" fmla="*/ 3 w 13"/>
                <a:gd name="T5" fmla="*/ 4 h 40"/>
                <a:gd name="T6" fmla="*/ 8 w 13"/>
                <a:gd name="T7" fmla="*/ 37 h 40"/>
                <a:gd name="T8" fmla="*/ 13 w 13"/>
                <a:gd name="T9" fmla="*/ 35 h 40"/>
                <a:gd name="T10" fmla="*/ 11 w 13"/>
                <a:gd name="T11" fmla="*/ 1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40">
                  <a:moveTo>
                    <a:pt x="11" y="18"/>
                  </a:moveTo>
                  <a:cubicBezTo>
                    <a:pt x="11" y="13"/>
                    <a:pt x="12" y="8"/>
                    <a:pt x="11" y="4"/>
                  </a:cubicBezTo>
                  <a:cubicBezTo>
                    <a:pt x="10" y="0"/>
                    <a:pt x="4" y="0"/>
                    <a:pt x="3" y="4"/>
                  </a:cubicBezTo>
                  <a:cubicBezTo>
                    <a:pt x="0" y="14"/>
                    <a:pt x="3" y="28"/>
                    <a:pt x="8" y="37"/>
                  </a:cubicBezTo>
                  <a:cubicBezTo>
                    <a:pt x="9" y="40"/>
                    <a:pt x="13" y="38"/>
                    <a:pt x="13" y="35"/>
                  </a:cubicBezTo>
                  <a:cubicBezTo>
                    <a:pt x="12" y="30"/>
                    <a:pt x="12" y="24"/>
                    <a:pt x="11" y="18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12">
              <a:extLst>
                <a:ext uri="{FF2B5EF4-FFF2-40B4-BE49-F238E27FC236}">
                  <a16:creationId xmlns="" xmlns:a16="http://schemas.microsoft.com/office/drawing/2014/main" id="{D05E793D-17BF-44FC-9398-173D74A32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5943" y="3941730"/>
              <a:ext cx="76258" cy="216472"/>
            </a:xfrm>
            <a:custGeom>
              <a:avLst/>
              <a:gdLst>
                <a:gd name="T0" fmla="*/ 11 w 13"/>
                <a:gd name="T1" fmla="*/ 4 h 37"/>
                <a:gd name="T2" fmla="*/ 4 w 13"/>
                <a:gd name="T3" fmla="*/ 4 h 37"/>
                <a:gd name="T4" fmla="*/ 2 w 13"/>
                <a:gd name="T5" fmla="*/ 32 h 37"/>
                <a:gd name="T6" fmla="*/ 7 w 13"/>
                <a:gd name="T7" fmla="*/ 34 h 37"/>
                <a:gd name="T8" fmla="*/ 11 w 13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7">
                  <a:moveTo>
                    <a:pt x="11" y="4"/>
                  </a:moveTo>
                  <a:cubicBezTo>
                    <a:pt x="11" y="0"/>
                    <a:pt x="5" y="0"/>
                    <a:pt x="4" y="4"/>
                  </a:cubicBezTo>
                  <a:cubicBezTo>
                    <a:pt x="3" y="13"/>
                    <a:pt x="5" y="23"/>
                    <a:pt x="2" y="32"/>
                  </a:cubicBezTo>
                  <a:cubicBezTo>
                    <a:pt x="0" y="35"/>
                    <a:pt x="6" y="37"/>
                    <a:pt x="7" y="34"/>
                  </a:cubicBezTo>
                  <a:cubicBezTo>
                    <a:pt x="12" y="25"/>
                    <a:pt x="13" y="13"/>
                    <a:pt x="11" y="4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13">
              <a:extLst>
                <a:ext uri="{FF2B5EF4-FFF2-40B4-BE49-F238E27FC236}">
                  <a16:creationId xmlns="" xmlns:a16="http://schemas.microsoft.com/office/drawing/2014/main" id="{98D07796-04F4-4628-916C-E11FDA61D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8086" y="4682166"/>
              <a:ext cx="216472" cy="199254"/>
            </a:xfrm>
            <a:custGeom>
              <a:avLst/>
              <a:gdLst>
                <a:gd name="T0" fmla="*/ 28 w 37"/>
                <a:gd name="T1" fmla="*/ 7 h 34"/>
                <a:gd name="T2" fmla="*/ 21 w 37"/>
                <a:gd name="T3" fmla="*/ 8 h 34"/>
                <a:gd name="T4" fmla="*/ 19 w 37"/>
                <a:gd name="T5" fmla="*/ 4 h 34"/>
                <a:gd name="T6" fmla="*/ 13 w 37"/>
                <a:gd name="T7" fmla="*/ 5 h 34"/>
                <a:gd name="T8" fmla="*/ 13 w 37"/>
                <a:gd name="T9" fmla="*/ 10 h 34"/>
                <a:gd name="T10" fmla="*/ 2 w 37"/>
                <a:gd name="T11" fmla="*/ 14 h 34"/>
                <a:gd name="T12" fmla="*/ 4 w 37"/>
                <a:gd name="T13" fmla="*/ 19 h 34"/>
                <a:gd name="T14" fmla="*/ 15 w 37"/>
                <a:gd name="T15" fmla="*/ 19 h 34"/>
                <a:gd name="T16" fmla="*/ 17 w 37"/>
                <a:gd name="T17" fmla="*/ 28 h 34"/>
                <a:gd name="T18" fmla="*/ 25 w 37"/>
                <a:gd name="T19" fmla="*/ 26 h 34"/>
                <a:gd name="T20" fmla="*/ 23 w 37"/>
                <a:gd name="T21" fmla="*/ 18 h 34"/>
                <a:gd name="T22" fmla="*/ 31 w 37"/>
                <a:gd name="T23" fmla="*/ 16 h 34"/>
                <a:gd name="T24" fmla="*/ 28 w 37"/>
                <a:gd name="T2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4">
                  <a:moveTo>
                    <a:pt x="28" y="7"/>
                  </a:moveTo>
                  <a:cubicBezTo>
                    <a:pt x="26" y="7"/>
                    <a:pt x="23" y="8"/>
                    <a:pt x="21" y="8"/>
                  </a:cubicBezTo>
                  <a:cubicBezTo>
                    <a:pt x="20" y="7"/>
                    <a:pt x="19" y="5"/>
                    <a:pt x="19" y="4"/>
                  </a:cubicBezTo>
                  <a:cubicBezTo>
                    <a:pt x="18" y="0"/>
                    <a:pt x="12" y="1"/>
                    <a:pt x="13" y="5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0" y="11"/>
                    <a:pt x="6" y="13"/>
                    <a:pt x="2" y="14"/>
                  </a:cubicBezTo>
                  <a:cubicBezTo>
                    <a:pt x="0" y="15"/>
                    <a:pt x="1" y="19"/>
                    <a:pt x="4" y="19"/>
                  </a:cubicBezTo>
                  <a:cubicBezTo>
                    <a:pt x="7" y="20"/>
                    <a:pt x="11" y="19"/>
                    <a:pt x="15" y="19"/>
                  </a:cubicBezTo>
                  <a:cubicBezTo>
                    <a:pt x="15" y="22"/>
                    <a:pt x="16" y="25"/>
                    <a:pt x="17" y="28"/>
                  </a:cubicBezTo>
                  <a:cubicBezTo>
                    <a:pt x="18" y="34"/>
                    <a:pt x="27" y="31"/>
                    <a:pt x="25" y="26"/>
                  </a:cubicBezTo>
                  <a:cubicBezTo>
                    <a:pt x="25" y="23"/>
                    <a:pt x="24" y="21"/>
                    <a:pt x="23" y="18"/>
                  </a:cubicBezTo>
                  <a:cubicBezTo>
                    <a:pt x="26" y="17"/>
                    <a:pt x="28" y="17"/>
                    <a:pt x="31" y="16"/>
                  </a:cubicBezTo>
                  <a:cubicBezTo>
                    <a:pt x="37" y="14"/>
                    <a:pt x="34" y="6"/>
                    <a:pt x="28" y="7"/>
                  </a:cubicBezTo>
                  <a:close/>
                </a:path>
              </a:pathLst>
            </a:custGeom>
            <a:solidFill>
              <a:srgbClr val="44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49" name="图片 48">
            <a:extLst>
              <a:ext uri="{FF2B5EF4-FFF2-40B4-BE49-F238E27FC236}">
                <a16:creationId xmlns="" xmlns:a16="http://schemas.microsoft.com/office/drawing/2014/main" id="{2D1E2772-3375-4AB0-BD5B-4D49F48669B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42647" y="626511"/>
            <a:ext cx="646843" cy="457729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="" xmlns:a16="http://schemas.microsoft.com/office/drawing/2014/main" id="{48E1C5D0-F1F4-413C-873E-6ACA035257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3063" y="6532279"/>
            <a:ext cx="922419" cy="354731"/>
          </a:xfrm>
          <a:prstGeom prst="rect">
            <a:avLst/>
          </a:prstGeom>
        </p:spPr>
      </p:pic>
      <p:sp>
        <p:nvSpPr>
          <p:cNvPr id="52" name="Freeform 123">
            <a:extLst>
              <a:ext uri="{FF2B5EF4-FFF2-40B4-BE49-F238E27FC236}">
                <a16:creationId xmlns="" xmlns:a16="http://schemas.microsoft.com/office/drawing/2014/main" id="{E6DA48A7-4499-416C-8E40-433159E548B8}"/>
              </a:ext>
            </a:extLst>
          </p:cNvPr>
          <p:cNvSpPr>
            <a:spLocks noEditPoints="1"/>
          </p:cNvSpPr>
          <p:nvPr/>
        </p:nvSpPr>
        <p:spPr bwMode="auto">
          <a:xfrm rot="3896716" flipH="1">
            <a:off x="2590843" y="1492762"/>
            <a:ext cx="344457" cy="1027147"/>
          </a:xfrm>
          <a:custGeom>
            <a:avLst/>
            <a:gdLst>
              <a:gd name="T0" fmla="*/ 64 w 70"/>
              <a:gd name="T1" fmla="*/ 114 h 209"/>
              <a:gd name="T2" fmla="*/ 24 w 70"/>
              <a:gd name="T3" fmla="*/ 125 h 209"/>
              <a:gd name="T4" fmla="*/ 19 w 70"/>
              <a:gd name="T5" fmla="*/ 109 h 209"/>
              <a:gd name="T6" fmla="*/ 22 w 70"/>
              <a:gd name="T7" fmla="*/ 81 h 209"/>
              <a:gd name="T8" fmla="*/ 62 w 70"/>
              <a:gd name="T9" fmla="*/ 58 h 209"/>
              <a:gd name="T10" fmla="*/ 57 w 70"/>
              <a:gd name="T11" fmla="*/ 50 h 209"/>
              <a:gd name="T12" fmla="*/ 21 w 70"/>
              <a:gd name="T13" fmla="*/ 62 h 209"/>
              <a:gd name="T14" fmla="*/ 20 w 70"/>
              <a:gd name="T15" fmla="*/ 59 h 209"/>
              <a:gd name="T16" fmla="*/ 48 w 70"/>
              <a:gd name="T17" fmla="*/ 8 h 209"/>
              <a:gd name="T18" fmla="*/ 45 w 70"/>
              <a:gd name="T19" fmla="*/ 2 h 209"/>
              <a:gd name="T20" fmla="*/ 14 w 70"/>
              <a:gd name="T21" fmla="*/ 71 h 209"/>
              <a:gd name="T22" fmla="*/ 14 w 70"/>
              <a:gd name="T23" fmla="*/ 72 h 209"/>
              <a:gd name="T24" fmla="*/ 7 w 70"/>
              <a:gd name="T25" fmla="*/ 115 h 209"/>
              <a:gd name="T26" fmla="*/ 16 w 70"/>
              <a:gd name="T27" fmla="*/ 135 h 209"/>
              <a:gd name="T28" fmla="*/ 32 w 70"/>
              <a:gd name="T29" fmla="*/ 208 h 209"/>
              <a:gd name="T30" fmla="*/ 36 w 70"/>
              <a:gd name="T31" fmla="*/ 197 h 209"/>
              <a:gd name="T32" fmla="*/ 22 w 70"/>
              <a:gd name="T33" fmla="*/ 154 h 209"/>
              <a:gd name="T34" fmla="*/ 27 w 70"/>
              <a:gd name="T35" fmla="*/ 143 h 209"/>
              <a:gd name="T36" fmla="*/ 30 w 70"/>
              <a:gd name="T37" fmla="*/ 145 h 209"/>
              <a:gd name="T38" fmla="*/ 68 w 70"/>
              <a:gd name="T39" fmla="*/ 123 h 209"/>
              <a:gd name="T40" fmla="*/ 64 w 70"/>
              <a:gd name="T41" fmla="*/ 114 h 209"/>
              <a:gd name="T42" fmla="*/ 47 w 70"/>
              <a:gd name="T43" fmla="*/ 62 h 209"/>
              <a:gd name="T44" fmla="*/ 28 w 70"/>
              <a:gd name="T45" fmla="*/ 71 h 209"/>
              <a:gd name="T46" fmla="*/ 47 w 70"/>
              <a:gd name="T47" fmla="*/ 62 h 209"/>
              <a:gd name="T48" fmla="*/ 34 w 70"/>
              <a:gd name="T49" fmla="*/ 132 h 209"/>
              <a:gd name="T50" fmla="*/ 52 w 70"/>
              <a:gd name="T51" fmla="*/ 123 h 209"/>
              <a:gd name="T52" fmla="*/ 34 w 70"/>
              <a:gd name="T53" fmla="*/ 132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0" h="209">
                <a:moveTo>
                  <a:pt x="64" y="114"/>
                </a:moveTo>
                <a:cubicBezTo>
                  <a:pt x="49" y="108"/>
                  <a:pt x="35" y="113"/>
                  <a:pt x="24" y="125"/>
                </a:cubicBezTo>
                <a:cubicBezTo>
                  <a:pt x="21" y="120"/>
                  <a:pt x="20" y="114"/>
                  <a:pt x="19" y="109"/>
                </a:cubicBezTo>
                <a:cubicBezTo>
                  <a:pt x="17" y="99"/>
                  <a:pt x="18" y="89"/>
                  <a:pt x="22" y="81"/>
                </a:cubicBezTo>
                <a:cubicBezTo>
                  <a:pt x="36" y="89"/>
                  <a:pt x="55" y="71"/>
                  <a:pt x="62" y="58"/>
                </a:cubicBezTo>
                <a:cubicBezTo>
                  <a:pt x="64" y="55"/>
                  <a:pt x="61" y="51"/>
                  <a:pt x="57" y="50"/>
                </a:cubicBezTo>
                <a:cubicBezTo>
                  <a:pt x="42" y="49"/>
                  <a:pt x="30" y="54"/>
                  <a:pt x="21" y="62"/>
                </a:cubicBezTo>
                <a:cubicBezTo>
                  <a:pt x="21" y="61"/>
                  <a:pt x="21" y="60"/>
                  <a:pt x="20" y="59"/>
                </a:cubicBezTo>
                <a:cubicBezTo>
                  <a:pt x="14" y="38"/>
                  <a:pt x="33" y="19"/>
                  <a:pt x="48" y="8"/>
                </a:cubicBezTo>
                <a:cubicBezTo>
                  <a:pt x="52" y="5"/>
                  <a:pt x="49" y="0"/>
                  <a:pt x="45" y="2"/>
                </a:cubicBezTo>
                <a:cubicBezTo>
                  <a:pt x="22" y="16"/>
                  <a:pt x="1" y="44"/>
                  <a:pt x="14" y="71"/>
                </a:cubicBezTo>
                <a:cubicBezTo>
                  <a:pt x="14" y="72"/>
                  <a:pt x="14" y="72"/>
                  <a:pt x="14" y="72"/>
                </a:cubicBezTo>
                <a:cubicBezTo>
                  <a:pt x="7" y="84"/>
                  <a:pt x="4" y="99"/>
                  <a:pt x="7" y="115"/>
                </a:cubicBezTo>
                <a:cubicBezTo>
                  <a:pt x="9" y="122"/>
                  <a:pt x="12" y="129"/>
                  <a:pt x="16" y="135"/>
                </a:cubicBezTo>
                <a:cubicBezTo>
                  <a:pt x="0" y="162"/>
                  <a:pt x="0" y="202"/>
                  <a:pt x="32" y="208"/>
                </a:cubicBezTo>
                <a:cubicBezTo>
                  <a:pt x="38" y="209"/>
                  <a:pt x="42" y="201"/>
                  <a:pt x="36" y="197"/>
                </a:cubicBezTo>
                <a:cubicBezTo>
                  <a:pt x="19" y="188"/>
                  <a:pt x="17" y="172"/>
                  <a:pt x="22" y="154"/>
                </a:cubicBezTo>
                <a:cubicBezTo>
                  <a:pt x="23" y="151"/>
                  <a:pt x="25" y="147"/>
                  <a:pt x="27" y="143"/>
                </a:cubicBezTo>
                <a:cubicBezTo>
                  <a:pt x="28" y="144"/>
                  <a:pt x="29" y="144"/>
                  <a:pt x="30" y="145"/>
                </a:cubicBezTo>
                <a:cubicBezTo>
                  <a:pt x="46" y="149"/>
                  <a:pt x="60" y="134"/>
                  <a:pt x="68" y="123"/>
                </a:cubicBezTo>
                <a:cubicBezTo>
                  <a:pt x="70" y="119"/>
                  <a:pt x="67" y="115"/>
                  <a:pt x="64" y="114"/>
                </a:cubicBezTo>
                <a:close/>
                <a:moveTo>
                  <a:pt x="47" y="62"/>
                </a:moveTo>
                <a:cubicBezTo>
                  <a:pt x="41" y="68"/>
                  <a:pt x="34" y="73"/>
                  <a:pt x="28" y="71"/>
                </a:cubicBezTo>
                <a:cubicBezTo>
                  <a:pt x="33" y="66"/>
                  <a:pt x="39" y="63"/>
                  <a:pt x="47" y="62"/>
                </a:cubicBezTo>
                <a:close/>
                <a:moveTo>
                  <a:pt x="34" y="132"/>
                </a:moveTo>
                <a:cubicBezTo>
                  <a:pt x="39" y="127"/>
                  <a:pt x="45" y="123"/>
                  <a:pt x="52" y="123"/>
                </a:cubicBezTo>
                <a:cubicBezTo>
                  <a:pt x="47" y="129"/>
                  <a:pt x="41" y="133"/>
                  <a:pt x="34" y="132"/>
                </a:cubicBezTo>
                <a:close/>
              </a:path>
            </a:pathLst>
          </a:custGeom>
          <a:solidFill>
            <a:srgbClr val="444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3" name="Freeform 123">
            <a:extLst>
              <a:ext uri="{FF2B5EF4-FFF2-40B4-BE49-F238E27FC236}">
                <a16:creationId xmlns="" xmlns:a16="http://schemas.microsoft.com/office/drawing/2014/main" id="{0805132A-6D6C-4F5D-8A4D-FCAFA3152AC3}"/>
              </a:ext>
            </a:extLst>
          </p:cNvPr>
          <p:cNvSpPr>
            <a:spLocks noEditPoints="1"/>
          </p:cNvSpPr>
          <p:nvPr/>
        </p:nvSpPr>
        <p:spPr bwMode="auto">
          <a:xfrm rot="3896716" flipH="1">
            <a:off x="7688352" y="5325941"/>
            <a:ext cx="344457" cy="1027147"/>
          </a:xfrm>
          <a:custGeom>
            <a:avLst/>
            <a:gdLst>
              <a:gd name="T0" fmla="*/ 64 w 70"/>
              <a:gd name="T1" fmla="*/ 114 h 209"/>
              <a:gd name="T2" fmla="*/ 24 w 70"/>
              <a:gd name="T3" fmla="*/ 125 h 209"/>
              <a:gd name="T4" fmla="*/ 19 w 70"/>
              <a:gd name="T5" fmla="*/ 109 h 209"/>
              <a:gd name="T6" fmla="*/ 22 w 70"/>
              <a:gd name="T7" fmla="*/ 81 h 209"/>
              <a:gd name="T8" fmla="*/ 62 w 70"/>
              <a:gd name="T9" fmla="*/ 58 h 209"/>
              <a:gd name="T10" fmla="*/ 57 w 70"/>
              <a:gd name="T11" fmla="*/ 50 h 209"/>
              <a:gd name="T12" fmla="*/ 21 w 70"/>
              <a:gd name="T13" fmla="*/ 62 h 209"/>
              <a:gd name="T14" fmla="*/ 20 w 70"/>
              <a:gd name="T15" fmla="*/ 59 h 209"/>
              <a:gd name="T16" fmla="*/ 48 w 70"/>
              <a:gd name="T17" fmla="*/ 8 h 209"/>
              <a:gd name="T18" fmla="*/ 45 w 70"/>
              <a:gd name="T19" fmla="*/ 2 h 209"/>
              <a:gd name="T20" fmla="*/ 14 w 70"/>
              <a:gd name="T21" fmla="*/ 71 h 209"/>
              <a:gd name="T22" fmla="*/ 14 w 70"/>
              <a:gd name="T23" fmla="*/ 72 h 209"/>
              <a:gd name="T24" fmla="*/ 7 w 70"/>
              <a:gd name="T25" fmla="*/ 115 h 209"/>
              <a:gd name="T26" fmla="*/ 16 w 70"/>
              <a:gd name="T27" fmla="*/ 135 h 209"/>
              <a:gd name="T28" fmla="*/ 32 w 70"/>
              <a:gd name="T29" fmla="*/ 208 h 209"/>
              <a:gd name="T30" fmla="*/ 36 w 70"/>
              <a:gd name="T31" fmla="*/ 197 h 209"/>
              <a:gd name="T32" fmla="*/ 22 w 70"/>
              <a:gd name="T33" fmla="*/ 154 h 209"/>
              <a:gd name="T34" fmla="*/ 27 w 70"/>
              <a:gd name="T35" fmla="*/ 143 h 209"/>
              <a:gd name="T36" fmla="*/ 30 w 70"/>
              <a:gd name="T37" fmla="*/ 145 h 209"/>
              <a:gd name="T38" fmla="*/ 68 w 70"/>
              <a:gd name="T39" fmla="*/ 123 h 209"/>
              <a:gd name="T40" fmla="*/ 64 w 70"/>
              <a:gd name="T41" fmla="*/ 114 h 209"/>
              <a:gd name="T42" fmla="*/ 47 w 70"/>
              <a:gd name="T43" fmla="*/ 62 h 209"/>
              <a:gd name="T44" fmla="*/ 28 w 70"/>
              <a:gd name="T45" fmla="*/ 71 h 209"/>
              <a:gd name="T46" fmla="*/ 47 w 70"/>
              <a:gd name="T47" fmla="*/ 62 h 209"/>
              <a:gd name="T48" fmla="*/ 34 w 70"/>
              <a:gd name="T49" fmla="*/ 132 h 209"/>
              <a:gd name="T50" fmla="*/ 52 w 70"/>
              <a:gd name="T51" fmla="*/ 123 h 209"/>
              <a:gd name="T52" fmla="*/ 34 w 70"/>
              <a:gd name="T53" fmla="*/ 132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0" h="209">
                <a:moveTo>
                  <a:pt x="64" y="114"/>
                </a:moveTo>
                <a:cubicBezTo>
                  <a:pt x="49" y="108"/>
                  <a:pt x="35" y="113"/>
                  <a:pt x="24" y="125"/>
                </a:cubicBezTo>
                <a:cubicBezTo>
                  <a:pt x="21" y="120"/>
                  <a:pt x="20" y="114"/>
                  <a:pt x="19" y="109"/>
                </a:cubicBezTo>
                <a:cubicBezTo>
                  <a:pt x="17" y="99"/>
                  <a:pt x="18" y="89"/>
                  <a:pt x="22" y="81"/>
                </a:cubicBezTo>
                <a:cubicBezTo>
                  <a:pt x="36" y="89"/>
                  <a:pt x="55" y="71"/>
                  <a:pt x="62" y="58"/>
                </a:cubicBezTo>
                <a:cubicBezTo>
                  <a:pt x="64" y="55"/>
                  <a:pt x="61" y="51"/>
                  <a:pt x="57" y="50"/>
                </a:cubicBezTo>
                <a:cubicBezTo>
                  <a:pt x="42" y="49"/>
                  <a:pt x="30" y="54"/>
                  <a:pt x="21" y="62"/>
                </a:cubicBezTo>
                <a:cubicBezTo>
                  <a:pt x="21" y="61"/>
                  <a:pt x="21" y="60"/>
                  <a:pt x="20" y="59"/>
                </a:cubicBezTo>
                <a:cubicBezTo>
                  <a:pt x="14" y="38"/>
                  <a:pt x="33" y="19"/>
                  <a:pt x="48" y="8"/>
                </a:cubicBezTo>
                <a:cubicBezTo>
                  <a:pt x="52" y="5"/>
                  <a:pt x="49" y="0"/>
                  <a:pt x="45" y="2"/>
                </a:cubicBezTo>
                <a:cubicBezTo>
                  <a:pt x="22" y="16"/>
                  <a:pt x="1" y="44"/>
                  <a:pt x="14" y="71"/>
                </a:cubicBezTo>
                <a:cubicBezTo>
                  <a:pt x="14" y="72"/>
                  <a:pt x="14" y="72"/>
                  <a:pt x="14" y="72"/>
                </a:cubicBezTo>
                <a:cubicBezTo>
                  <a:pt x="7" y="84"/>
                  <a:pt x="4" y="99"/>
                  <a:pt x="7" y="115"/>
                </a:cubicBezTo>
                <a:cubicBezTo>
                  <a:pt x="9" y="122"/>
                  <a:pt x="12" y="129"/>
                  <a:pt x="16" y="135"/>
                </a:cubicBezTo>
                <a:cubicBezTo>
                  <a:pt x="0" y="162"/>
                  <a:pt x="0" y="202"/>
                  <a:pt x="32" y="208"/>
                </a:cubicBezTo>
                <a:cubicBezTo>
                  <a:pt x="38" y="209"/>
                  <a:pt x="42" y="201"/>
                  <a:pt x="36" y="197"/>
                </a:cubicBezTo>
                <a:cubicBezTo>
                  <a:pt x="19" y="188"/>
                  <a:pt x="17" y="172"/>
                  <a:pt x="22" y="154"/>
                </a:cubicBezTo>
                <a:cubicBezTo>
                  <a:pt x="23" y="151"/>
                  <a:pt x="25" y="147"/>
                  <a:pt x="27" y="143"/>
                </a:cubicBezTo>
                <a:cubicBezTo>
                  <a:pt x="28" y="144"/>
                  <a:pt x="29" y="144"/>
                  <a:pt x="30" y="145"/>
                </a:cubicBezTo>
                <a:cubicBezTo>
                  <a:pt x="46" y="149"/>
                  <a:pt x="60" y="134"/>
                  <a:pt x="68" y="123"/>
                </a:cubicBezTo>
                <a:cubicBezTo>
                  <a:pt x="70" y="119"/>
                  <a:pt x="67" y="115"/>
                  <a:pt x="64" y="114"/>
                </a:cubicBezTo>
                <a:close/>
                <a:moveTo>
                  <a:pt x="47" y="62"/>
                </a:moveTo>
                <a:cubicBezTo>
                  <a:pt x="41" y="68"/>
                  <a:pt x="34" y="73"/>
                  <a:pt x="28" y="71"/>
                </a:cubicBezTo>
                <a:cubicBezTo>
                  <a:pt x="33" y="66"/>
                  <a:pt x="39" y="63"/>
                  <a:pt x="47" y="62"/>
                </a:cubicBezTo>
                <a:close/>
                <a:moveTo>
                  <a:pt x="34" y="132"/>
                </a:moveTo>
                <a:cubicBezTo>
                  <a:pt x="39" y="127"/>
                  <a:pt x="45" y="123"/>
                  <a:pt x="52" y="123"/>
                </a:cubicBezTo>
                <a:cubicBezTo>
                  <a:pt x="47" y="129"/>
                  <a:pt x="41" y="133"/>
                  <a:pt x="34" y="132"/>
                </a:cubicBezTo>
                <a:close/>
              </a:path>
            </a:pathLst>
          </a:custGeom>
          <a:solidFill>
            <a:srgbClr val="444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98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2" grpId="0" animBg="1"/>
      <p:bldP spid="5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1683</TotalTime>
  <Words>127</Words>
  <Application>Microsoft Office PowerPoint</Application>
  <PresentationFormat>Panorámica</PresentationFormat>
  <Paragraphs>44</Paragraphs>
  <Slides>26</Slides>
  <Notes>26</Notes>
  <HiddenSlides>0</HiddenSlides>
  <MMClips>7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2" baseType="lpstr">
      <vt:lpstr>Arial</vt:lpstr>
      <vt:lpstr>Calibri</vt:lpstr>
      <vt:lpstr>Comic Sans MS</vt:lpstr>
      <vt:lpstr>方正喵呜体</vt:lpstr>
      <vt:lpstr>等线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silene alejandra</cp:lastModifiedBy>
  <cp:revision>81</cp:revision>
  <dcterms:created xsi:type="dcterms:W3CDTF">2017-08-18T03:02:00Z</dcterms:created>
  <dcterms:modified xsi:type="dcterms:W3CDTF">2020-06-05T02:37:47Z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