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24"/>
  </p:notesMasterIdLst>
  <p:sldIdLst>
    <p:sldId id="317" r:id="rId2"/>
    <p:sldId id="301" r:id="rId3"/>
    <p:sldId id="329" r:id="rId4"/>
    <p:sldId id="318" r:id="rId5"/>
    <p:sldId id="319" r:id="rId6"/>
    <p:sldId id="320" r:id="rId7"/>
    <p:sldId id="321" r:id="rId8"/>
    <p:sldId id="322" r:id="rId9"/>
    <p:sldId id="302" r:id="rId10"/>
    <p:sldId id="323" r:id="rId11"/>
    <p:sldId id="324" r:id="rId12"/>
    <p:sldId id="328" r:id="rId13"/>
    <p:sldId id="278" r:id="rId14"/>
    <p:sldId id="303" r:id="rId15"/>
    <p:sldId id="327" r:id="rId16"/>
    <p:sldId id="330" r:id="rId17"/>
    <p:sldId id="331" r:id="rId18"/>
    <p:sldId id="325" r:id="rId19"/>
    <p:sldId id="334" r:id="rId20"/>
    <p:sldId id="336" r:id="rId21"/>
    <p:sldId id="333" r:id="rId22"/>
    <p:sldId id="316" r:id="rId23"/>
  </p:sldIdLst>
  <p:sldSz cx="12192000" cy="6858000"/>
  <p:notesSz cx="6858000" cy="9144000"/>
  <p:embeddedFontLst>
    <p:embeddedFont>
      <p:font typeface="微软雅黑" panose="020B0503020204020204" pitchFamily="34" charset="-122"/>
      <p:regular r:id="rId25"/>
      <p:bold r:id="rId26"/>
    </p:embeddedFont>
    <p:embeddedFont>
      <p:font typeface="Comic Sans MS" panose="030F0702030302020204" pitchFamily="66" charset="0"/>
      <p:regular r:id="rId27"/>
      <p:bold r:id="rId28"/>
      <p:italic r:id="rId29"/>
      <p:boldItalic r:id="rId30"/>
    </p:embeddedFont>
    <p:embeddedFont>
      <p:font typeface="站酷快乐体2016修订版" panose="020B0604020202020204" charset="-122"/>
      <p:regular r:id="rId31"/>
    </p:embeddedFont>
    <p:embeddedFont>
      <p:font typeface="宋体" panose="02010600030101010101" pitchFamily="2" charset="-122"/>
      <p:regular r:id="rId32"/>
    </p:embeddedFont>
    <p:embeddedFont>
      <p:font typeface="Vani" panose="020B0502040204020203" pitchFamily="34" charset="0"/>
      <p:regular r:id="rId33"/>
      <p:bold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FFD8"/>
    <a:srgbClr val="43A081"/>
    <a:srgbClr val="D5FFF1"/>
    <a:srgbClr val="CFFFF0"/>
    <a:srgbClr val="F5FFFC"/>
    <a:srgbClr val="B6B0D6"/>
    <a:srgbClr val="FDDB87"/>
    <a:srgbClr val="FABABB"/>
    <a:srgbClr val="F7898C"/>
    <a:srgbClr val="FDE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33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468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2020/6/13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  <a:t>2020/6/13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TEMPLATE" hidden="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1"/>
          <p:cNvSpPr/>
          <p:nvPr userDrawn="1"/>
        </p:nvSpPr>
        <p:spPr>
          <a:xfrm>
            <a:off x="353568" y="271018"/>
            <a:ext cx="11484864" cy="6315456"/>
          </a:xfrm>
          <a:prstGeom prst="roundRect">
            <a:avLst>
              <a:gd name="adj" fmla="val 6906"/>
            </a:avLst>
          </a:prstGeom>
          <a:solidFill>
            <a:schemeClr val="bg1"/>
          </a:solidFill>
          <a:ln w="41275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3964305" y="2352675"/>
            <a:ext cx="47301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感谢您下载包图网平台上提供的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作品，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为了您和包图网以及原创作者的利益，请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勿复制、传播、销售，否则将承担法律责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任！包图网将对作品进行维权，按照传播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下载次数进行十倍的索取赔偿！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4.png"/><Relationship Id="rId7" Type="http://schemas.openxmlformats.org/officeDocument/2006/relationships/audio" Target="../media/audio1.wav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microsoft.com/office/2007/relationships/hdphoto" Target="../media/hdphoto1.wdp"/><Relationship Id="rId5" Type="http://schemas.openxmlformats.org/officeDocument/2006/relationships/image" Target="../media/image6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11" Type="http://schemas.microsoft.com/office/2007/relationships/hdphoto" Target="../media/hdphoto1.wdp"/><Relationship Id="rId5" Type="http://schemas.openxmlformats.org/officeDocument/2006/relationships/image" Target="../media/image6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11" Type="http://schemas.microsoft.com/office/2007/relationships/hdphoto" Target="../media/hdphoto1.wdp"/><Relationship Id="rId5" Type="http://schemas.openxmlformats.org/officeDocument/2006/relationships/image" Target="../media/image6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11" Type="http://schemas.microsoft.com/office/2007/relationships/hdphoto" Target="../media/hdphoto1.wdp"/><Relationship Id="rId5" Type="http://schemas.openxmlformats.org/officeDocument/2006/relationships/image" Target="../media/image6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12" Type="http://schemas.openxmlformats.org/officeDocument/2006/relationships/image" Target="../media/image2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slide" Target="slide5.xml"/><Relationship Id="rId4" Type="http://schemas.openxmlformats.org/officeDocument/2006/relationships/image" Target="../media/image3.png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12" Type="http://schemas.openxmlformats.org/officeDocument/2006/relationships/image" Target="../media/image2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0" Type="http://schemas.openxmlformats.org/officeDocument/2006/relationships/slide" Target="slide7.xml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12" Type="http://schemas.openxmlformats.org/officeDocument/2006/relationships/image" Target="../media/image2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25.pn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slide" Target="slide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slide" Target="slide6.xml"/><Relationship Id="rId5" Type="http://schemas.openxmlformats.org/officeDocument/2006/relationships/image" Target="../media/image4.png"/><Relationship Id="rId10" Type="http://schemas.openxmlformats.org/officeDocument/2006/relationships/image" Target="../media/image25.png"/><Relationship Id="rId4" Type="http://schemas.openxmlformats.org/officeDocument/2006/relationships/image" Target="../media/image3.png"/><Relationship Id="rId9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12" Type="http://schemas.openxmlformats.org/officeDocument/2006/relationships/image" Target="../media/image2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25.pn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slide" Target="slide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slide" Target="slide5.xml"/><Relationship Id="rId5" Type="http://schemas.openxmlformats.org/officeDocument/2006/relationships/image" Target="../media/image4.png"/><Relationship Id="rId10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12" Type="http://schemas.openxmlformats.org/officeDocument/2006/relationships/image" Target="../media/image3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25.pn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slide" Target="slid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33.emf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A_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655" y="335226"/>
            <a:ext cx="8242479" cy="5576552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742049" y="2822495"/>
            <a:ext cx="67079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rgbClr val="89FFD8"/>
                  </a:solidFill>
                  <a:prstDash val="solid"/>
                </a:ln>
                <a:solidFill>
                  <a:srgbClr val="89FFD8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Conteo de sílabas </a:t>
            </a:r>
            <a:endParaRPr lang="es-ES" sz="5400" b="1" dirty="0">
              <a:ln w="22225">
                <a:solidFill>
                  <a:srgbClr val="89FFD8"/>
                </a:solidFill>
                <a:prstDash val="solid"/>
              </a:ln>
              <a:solidFill>
                <a:srgbClr val="89FFD8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182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33" name="Rectángulo 32"/>
          <p:cNvSpPr/>
          <p:nvPr/>
        </p:nvSpPr>
        <p:spPr>
          <a:xfrm>
            <a:off x="2378399" y="488161"/>
            <a:ext cx="67079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rgbClr val="89FFD8"/>
                  </a:solidFill>
                  <a:prstDash val="solid"/>
                </a:ln>
                <a:solidFill>
                  <a:srgbClr val="89FFD8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Qué son las sílabas  </a:t>
            </a:r>
            <a:endParaRPr lang="es-ES" sz="5400" b="1" dirty="0">
              <a:ln w="22225">
                <a:solidFill>
                  <a:srgbClr val="89FFD8"/>
                </a:solidFill>
                <a:prstDash val="solid"/>
              </a:ln>
              <a:solidFill>
                <a:srgbClr val="89FFD8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909907" y="1411491"/>
            <a:ext cx="105881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accent5">
                      <a:lumMod val="75000"/>
                    </a:schemeClr>
                  </a:glow>
                </a:effectLst>
              </a:rPr>
              <a:t>Son las partes en que podemos separar una  palabra </a:t>
            </a:r>
            <a:endParaRPr lang="es-ES" sz="32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glow rad="127000">
                  <a:schemeClr val="accent5">
                    <a:lumMod val="75000"/>
                  </a:schemeClr>
                </a:glow>
              </a:effectLst>
            </a:endParaRPr>
          </a:p>
        </p:txBody>
      </p:sp>
      <p:pic>
        <p:nvPicPr>
          <p:cNvPr id="1028" name="Picture 4" descr="Dibujos animados de pato feliz Vector Pr... | Premium Vector #Freepik #vector #fiesta #familia #naturaleza #dibujos-animad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505" y="2432903"/>
            <a:ext cx="2247795" cy="348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Imagen 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908" y="2166405"/>
            <a:ext cx="1468492" cy="1241351"/>
          </a:xfrm>
          <a:prstGeom prst="rect">
            <a:avLst/>
          </a:prstGeom>
        </p:spPr>
      </p:pic>
      <p:pic>
        <p:nvPicPr>
          <p:cNvPr id="54" name="Imagen 5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8398" y="2139439"/>
            <a:ext cx="1485264" cy="1295334"/>
          </a:xfrm>
          <a:prstGeom prst="rect">
            <a:avLst/>
          </a:prstGeom>
        </p:spPr>
      </p:pic>
      <p:pic>
        <p:nvPicPr>
          <p:cNvPr id="58" name="Imagen 5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055" y="3680907"/>
            <a:ext cx="1121181" cy="1107456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87766" y="3680907"/>
            <a:ext cx="1128165" cy="1121243"/>
          </a:xfrm>
          <a:prstGeom prst="rect">
            <a:avLst/>
          </a:prstGeom>
        </p:spPr>
      </p:pic>
      <p:sp>
        <p:nvSpPr>
          <p:cNvPr id="60" name="Elipse 59"/>
          <p:cNvSpPr/>
          <p:nvPr/>
        </p:nvSpPr>
        <p:spPr>
          <a:xfrm>
            <a:off x="1270611" y="5001880"/>
            <a:ext cx="725351" cy="64410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1" name="Elipse 60"/>
          <p:cNvSpPr/>
          <p:nvPr/>
        </p:nvSpPr>
        <p:spPr>
          <a:xfrm>
            <a:off x="2584489" y="4945323"/>
            <a:ext cx="725351" cy="64410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9" name="Imagen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7030" y="1812080"/>
            <a:ext cx="3337548" cy="3737114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121665" y="705745"/>
            <a:ext cx="1055947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rgbClr val="89FFD8"/>
                  </a:solidFill>
                  <a:prstDash val="solid"/>
                </a:ln>
                <a:solidFill>
                  <a:srgbClr val="89FFD8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Cómo contamos las  sílabas </a:t>
            </a:r>
            <a:endParaRPr lang="es-ES" sz="5400" b="1" dirty="0">
              <a:ln w="22225">
                <a:solidFill>
                  <a:srgbClr val="89FFD8"/>
                </a:solidFill>
                <a:prstDash val="solid"/>
              </a:ln>
              <a:solidFill>
                <a:srgbClr val="89FFD8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741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Imagen 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9101" y="2330608"/>
            <a:ext cx="2731922" cy="2823457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7147775" y="2215166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4955332" y="1567436"/>
            <a:ext cx="798656" cy="86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2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Imagen 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251" y="1998817"/>
            <a:ext cx="2652590" cy="3398089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7147775" y="2215166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Elipse 10"/>
          <p:cNvSpPr/>
          <p:nvPr/>
        </p:nvSpPr>
        <p:spPr>
          <a:xfrm>
            <a:off x="8219593" y="2215165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5058361" y="1274816"/>
            <a:ext cx="798656" cy="86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1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Imagen 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4738" y="2154398"/>
            <a:ext cx="3271706" cy="3106926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7147775" y="2215166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Elipse 10"/>
          <p:cNvSpPr/>
          <p:nvPr/>
        </p:nvSpPr>
        <p:spPr>
          <a:xfrm>
            <a:off x="8223416" y="2215166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/>
          <p:cNvSpPr/>
          <p:nvPr/>
        </p:nvSpPr>
        <p:spPr>
          <a:xfrm>
            <a:off x="9206248" y="2215166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3613860" y="1567435"/>
            <a:ext cx="798656" cy="86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9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Imagen 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8834" y="2235218"/>
            <a:ext cx="3901881" cy="3151371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6160715" y="2472743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Elipse 10"/>
          <p:cNvSpPr/>
          <p:nvPr/>
        </p:nvSpPr>
        <p:spPr>
          <a:xfrm>
            <a:off x="7160654" y="2472743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/>
          <p:cNvSpPr/>
          <p:nvPr/>
        </p:nvSpPr>
        <p:spPr>
          <a:xfrm>
            <a:off x="8223416" y="2472742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/>
          <p:cNvSpPr/>
          <p:nvPr/>
        </p:nvSpPr>
        <p:spPr>
          <a:xfrm>
            <a:off x="9266860" y="2472741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2868953" y="2042402"/>
            <a:ext cx="798656" cy="86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44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1245" y="2076258"/>
            <a:ext cx="3178022" cy="3441484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6059267" y="2331076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Elipse 10"/>
          <p:cNvSpPr/>
          <p:nvPr/>
        </p:nvSpPr>
        <p:spPr>
          <a:xfrm>
            <a:off x="7057622" y="2331075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/>
          <p:cNvSpPr/>
          <p:nvPr/>
        </p:nvSpPr>
        <p:spPr>
          <a:xfrm>
            <a:off x="8055977" y="2331075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/>
          <p:cNvSpPr/>
          <p:nvPr/>
        </p:nvSpPr>
        <p:spPr>
          <a:xfrm>
            <a:off x="8986839" y="2331074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/>
          <p:cNvSpPr/>
          <p:nvPr/>
        </p:nvSpPr>
        <p:spPr>
          <a:xfrm>
            <a:off x="9985194" y="2331074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2561446" y="2601339"/>
            <a:ext cx="798656" cy="86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8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5263875" y="1710392"/>
            <a:ext cx="0" cy="3962879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n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907" y="1411491"/>
            <a:ext cx="3990476" cy="2590476"/>
          </a:xfrm>
          <a:prstGeom prst="rect">
            <a:avLst/>
          </a:prstGeom>
        </p:spPr>
      </p:pic>
      <p:sp>
        <p:nvSpPr>
          <p:cNvPr id="26" name="Elipse 25">
            <a:hlinkHover r:id="" action="ppaction://noaction">
              <a:snd r:embed="rId7" name="applause.wav"/>
            </a:hlinkHover>
          </p:cNvPr>
          <p:cNvSpPr/>
          <p:nvPr/>
        </p:nvSpPr>
        <p:spPr>
          <a:xfrm>
            <a:off x="1412183" y="4342262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2" name="Imagen 3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7895" y="2280102"/>
            <a:ext cx="2731922" cy="2823457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xmlns="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7607122" y="1263481"/>
            <a:ext cx="798656" cy="860677"/>
          </a:xfrm>
          <a:prstGeom prst="rect">
            <a:avLst/>
          </a:prstGeom>
        </p:spPr>
      </p:pic>
      <p:sp>
        <p:nvSpPr>
          <p:cNvPr id="36" name="矩形 8"/>
          <p:cNvSpPr/>
          <p:nvPr/>
        </p:nvSpPr>
        <p:spPr>
          <a:xfrm>
            <a:off x="2554310" y="459818"/>
            <a:ext cx="6911620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pez?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7.40741E-7 C 0.0099 -7.40741E-7 0.01797 0.00926 0.01797 0.02107 C 0.01797 0.03264 0.0099 0.04213 -6.25E-7 0.04213 C -0.0099 0.04213 -0.01784 0.03264 -0.01784 0.02107 C -0.01784 0.00926 -0.0099 -7.40741E-7 -6.25E-7 -7.40741E-7 Z " pathEditMode="relative" rAng="0" ptsTypes="AAAAA">
                                      <p:cBhvr>
                                        <p:cTn id="1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5263875" y="1710392"/>
            <a:ext cx="0" cy="3962879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ipse 25">
            <a:hlinkHover r:id="" action="ppaction://noaction">
              <a:snd r:embed="rId6" name="applause.wav"/>
            </a:hlinkHover>
          </p:cNvPr>
          <p:cNvSpPr/>
          <p:nvPr/>
        </p:nvSpPr>
        <p:spPr>
          <a:xfrm>
            <a:off x="1412183" y="4342262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907" y="1710392"/>
            <a:ext cx="4066667" cy="2285714"/>
          </a:xfrm>
          <a:prstGeom prst="rect">
            <a:avLst/>
          </a:prstGeom>
        </p:spPr>
      </p:pic>
      <p:sp>
        <p:nvSpPr>
          <p:cNvPr id="12" name="Elipse 11">
            <a:hlinkHover r:id="" action="ppaction://noaction">
              <a:snd r:embed="rId6" name="applause.wav"/>
            </a:hlinkHover>
          </p:cNvPr>
          <p:cNvSpPr/>
          <p:nvPr/>
        </p:nvSpPr>
        <p:spPr>
          <a:xfrm>
            <a:off x="2562368" y="4342262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Imagen 12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3650" y="2116332"/>
            <a:ext cx="2652590" cy="339808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9216005" y="2422910"/>
            <a:ext cx="798656" cy="860677"/>
          </a:xfrm>
          <a:prstGeom prst="rect">
            <a:avLst/>
          </a:prstGeom>
        </p:spPr>
      </p:pic>
      <p:sp>
        <p:nvSpPr>
          <p:cNvPr id="15" name="矩形 8"/>
          <p:cNvSpPr/>
          <p:nvPr/>
        </p:nvSpPr>
        <p:spPr>
          <a:xfrm>
            <a:off x="2554310" y="459818"/>
            <a:ext cx="6911620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auto?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67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7037E-7 L 3.125E-6 3.7037E-7 C -0.00287 0.00185 -0.00586 0.00324 -0.00846 0.00556 C -0.01081 0.00764 -0.01276 0.01065 -0.01485 0.0132 C -0.01797 0.0169 -0.01862 0.01713 -0.02123 0.02246 C -0.02201 0.02431 -0.02253 0.02616 -0.02331 0.02801 C -0.0237 0.03056 -0.02305 0.03426 -0.02435 0.03565 C -0.02617 0.0375 -0.0306 0.03148 -0.03177 0.03009 C -0.03776 0.01389 -0.02969 0.03287 -0.03698 0.02246 C -0.04193 0.01551 -0.03685 0.01875 -0.04024 0.01111 C -0.04102 0.00949 -0.04232 0.0088 -0.04336 0.00741 C -0.04375 0.00486 -0.04401 0.00232 -0.0444 3.7037E-7 C -0.04466 -0.00185 -0.04518 -0.0037 -0.04544 -0.00579 C -0.04596 -0.00949 -0.04623 -0.01319 -0.04649 -0.0169 C -0.04701 -0.02454 -0.04701 -0.03194 -0.04753 -0.03958 C -0.04779 -0.04143 -0.04805 -0.04329 -0.0487 -0.04514 C -0.04987 -0.04907 -0.05287 -0.05648 -0.05287 -0.05648 L -0.05599 -0.07338 L -0.05703 -0.07893 C -0.05742 -0.08773 -0.05768 -0.10717 -0.05925 -0.11829 C -0.06185 -0.13727 -0.06042 -0.12245 -0.0655 -0.14097 C -0.06693 -0.14583 -0.06875 -0.15069 -0.06979 -0.15602 C -0.07005 -0.15787 -0.07031 -0.15972 -0.07083 -0.16157 C -0.07136 -0.16366 -0.0724 -0.16528 -0.07292 -0.16713 C -0.07344 -0.16898 -0.07344 -0.17106 -0.07396 -0.17291 C -0.07526 -0.17685 -0.07735 -0.17986 -0.07826 -0.18403 C -0.07852 -0.18588 -0.07852 -0.18842 -0.0793 -0.18981 C -0.08386 -0.19791 -0.08477 -0.19653 -0.08985 -0.19907 C -0.10039 -0.20463 -0.08399 -0.19699 -0.09727 -0.20278 C -0.10013 -0.20231 -0.1056 -0.20208 -0.10886 -0.19907 C -0.1099 -0.19815 -0.11094 -0.19653 -0.11198 -0.19537 L -0.11406 -0.18403 L -0.11511 -0.17847 C -0.1155 -0.17477 -0.11576 -0.17083 -0.11628 -0.16713 C -0.11641 -0.16528 -0.11719 -0.16366 -0.11732 -0.16157 C -0.11758 -0.15602 -0.11406 -0.12407 -0.12461 -0.12407 L -0.12565 -0.12407 L -0.12357 -0.12037 " pathEditMode="relative" ptsTypes="AAAAAAAAAAAAAAAAAAAAAAAAAAAAAAAAAAAAAA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5263875" y="1710392"/>
            <a:ext cx="0" cy="3962879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ipse 25">
            <a:hlinkHover r:id="" action="ppaction://noaction">
              <a:snd r:embed="rId6" name="applause.wav"/>
            </a:hlinkHover>
          </p:cNvPr>
          <p:cNvSpPr/>
          <p:nvPr/>
        </p:nvSpPr>
        <p:spPr>
          <a:xfrm>
            <a:off x="1412183" y="4342262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hlinkHover r:id="" action="ppaction://noaction">
              <a:snd r:embed="rId6" name="applause.wav"/>
            </a:hlinkHover>
          </p:cNvPr>
          <p:cNvSpPr/>
          <p:nvPr/>
        </p:nvSpPr>
        <p:spPr>
          <a:xfrm>
            <a:off x="2562368" y="4342262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601" y="1477179"/>
            <a:ext cx="3386974" cy="2315668"/>
          </a:xfrm>
          <a:prstGeom prst="rect">
            <a:avLst/>
          </a:prstGeom>
        </p:spPr>
      </p:pic>
      <p:sp>
        <p:nvSpPr>
          <p:cNvPr id="14" name="Elipse 13">
            <a:hlinkHover r:id="" action="ppaction://noaction">
              <a:snd r:embed="rId6" name="applause.wav"/>
            </a:hlinkHover>
          </p:cNvPr>
          <p:cNvSpPr/>
          <p:nvPr/>
        </p:nvSpPr>
        <p:spPr>
          <a:xfrm>
            <a:off x="3648490" y="4342262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5" name="Imagen 1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8850" y="2072463"/>
            <a:ext cx="3271706" cy="310692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9629617" y="2204674"/>
            <a:ext cx="798656" cy="860677"/>
          </a:xfrm>
          <a:prstGeom prst="rect">
            <a:avLst/>
          </a:prstGeom>
        </p:spPr>
      </p:pic>
      <p:sp>
        <p:nvSpPr>
          <p:cNvPr id="17" name="矩形 8"/>
          <p:cNvSpPr/>
          <p:nvPr/>
        </p:nvSpPr>
        <p:spPr>
          <a:xfrm>
            <a:off x="2554310" y="459818"/>
            <a:ext cx="6911620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tortuga?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06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75E-6 -1.85185E-6 L -8.75E-6 -1.85185E-6 C -0.00391 0.00139 -0.00795 0.00162 -0.01172 0.00394 C -0.01342 0.00486 -0.01433 0.00787 -0.01589 0.00949 C -0.01693 0.01042 -0.01797 0.01065 -0.01915 0.01134 C -0.02019 0.0125 -0.02188 0.01296 -0.02227 0.01505 C -0.0237 0.02222 -0.02435 0.03773 -0.02435 0.03773 C -0.03139 0.03704 -0.03855 0.0382 -0.04545 0.03565 C -0.04805 0.03495 -0.04974 0.03079 -0.05183 0.02824 L -0.05495 0.02454 L -0.05925 0.00185 L -0.06029 -0.0037 C -0.06068 -0.00555 -0.06107 -0.00741 -0.06133 -0.00926 C -0.06211 -0.01551 -0.0629 -0.02176 -0.06342 -0.02801 C -0.06381 -0.03194 -0.06407 -0.03565 -0.06459 -0.03935 C -0.06511 -0.04329 -0.06628 -0.04676 -0.06667 -0.05069 C -0.06693 -0.0544 -0.06719 -0.0581 -0.06771 -0.0618 C -0.06797 -0.06389 -0.06849 -0.06551 -0.06876 -0.06759 C -0.07019 -0.0787 -0.07032 -0.08426 -0.07188 -0.09375 C -0.07227 -0.0956 -0.0724 -0.09768 -0.07292 -0.0993 C -0.07383 -0.10162 -0.07514 -0.10324 -0.07618 -0.10509 C -0.0793 -0.12153 -0.07722 -0.11273 -0.08243 -0.13125 C -0.08321 -0.1338 -0.08373 -0.13657 -0.08464 -0.13889 C -0.08529 -0.14074 -0.0862 -0.14236 -0.08672 -0.14444 C -0.08724 -0.1463 -0.08724 -0.14838 -0.08777 -0.15 C -0.08907 -0.15393 -0.09063 -0.15764 -0.09206 -0.16134 L -0.09623 -0.17268 C -0.09688 -0.17454 -0.09714 -0.17755 -0.09831 -0.17824 C -0.10795 -0.18403 -0.09271 -0.17523 -0.10678 -0.18194 C -0.10899 -0.1831 -0.11316 -0.18565 -0.11316 -0.18565 C -0.1142 -0.18449 -0.1155 -0.1838 -0.11628 -0.18194 C -0.11693 -0.18055 -0.1168 -0.17824 -0.11732 -0.17639 C -0.11889 -0.17106 -0.12032 -0.16921 -0.12266 -0.16505 C -0.12514 -0.15162 -0.12266 -0.1662 -0.12474 -0.13889 C -0.12501 -0.13634 -0.12553 -0.1338 -0.12579 -0.13125 C -0.12618 -0.12824 -0.12618 -0.125 -0.12683 -0.12199 C -0.128 -0.1169 -0.13034 -0.11458 -0.13217 -0.11065 C -0.13659 -0.10139 -0.13165 -0.1081 -0.13737 -0.10139 C -0.14089 -0.10185 -0.1448 -0.10046 -0.14805 -0.10324 C -0.15027 -0.10509 -0.15222 -0.11435 -0.15222 -0.11435 C -0.15404 -0.1243 -0.15261 -0.11852 -0.15756 -0.13125 L -0.15964 -0.13704 C -0.16029 -0.13889 -0.16055 -0.1419 -0.16172 -0.14259 L -0.16485 -0.14444 C -0.16563 -0.1463 -0.16589 -0.14884 -0.16706 -0.15 C -0.16889 -0.15208 -0.17123 -0.15278 -0.17331 -0.15393 C -0.17865 -0.15625 -0.17618 -0.15486 -0.18073 -0.15764 C -0.1892 -0.16759 -0.18464 -0.16574 -0.19454 -0.16319 C -0.19558 -0.16204 -0.19649 -0.16042 -0.19766 -0.15949 C -0.19974 -0.15787 -0.20404 -0.15579 -0.20404 -0.15579 C -0.21133 -0.14722 -0.20951 -0.15255 -0.21133 -0.14259 C -0.21107 -0.13449 -0.21094 -0.12639 -0.21029 -0.11829 C -0.21016 -0.1162 -0.21003 -0.11389 -0.20925 -0.1125 C -0.20847 -0.11111 -0.20612 -0.11065 -0.20612 -0.11065 L -0.20821 -0.1088 L -0.20821 -0.1088 " pathEditMode="relative" ptsTypes="AAAAAAAAAAAAAAAAAAAAAAAAAAAAAAAAAAAAAAAAAAAAAAAAAAAAAAAA"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2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5263875" y="1710392"/>
            <a:ext cx="0" cy="3962879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ipse 25">
            <a:hlinkHover r:id="" action="ppaction://noaction">
              <a:snd r:embed="rId6" name="applause.wav"/>
            </a:hlinkHover>
          </p:cNvPr>
          <p:cNvSpPr/>
          <p:nvPr/>
        </p:nvSpPr>
        <p:spPr>
          <a:xfrm>
            <a:off x="1328990" y="4416111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642" y="1559291"/>
            <a:ext cx="3399464" cy="2386163"/>
          </a:xfrm>
          <a:prstGeom prst="rect">
            <a:avLst/>
          </a:prstGeom>
        </p:spPr>
      </p:pic>
      <p:sp>
        <p:nvSpPr>
          <p:cNvPr id="12" name="Elipse 11">
            <a:hlinkHover r:id="" action="ppaction://noaction">
              <a:snd r:embed="rId6" name="applause.wav"/>
            </a:hlinkHover>
          </p:cNvPr>
          <p:cNvSpPr/>
          <p:nvPr/>
        </p:nvSpPr>
        <p:spPr>
          <a:xfrm>
            <a:off x="2433548" y="4416110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>
            <a:hlinkHover r:id="" action="ppaction://noaction">
              <a:snd r:embed="rId6" name="applause.wav"/>
            </a:hlinkHover>
          </p:cNvPr>
          <p:cNvSpPr/>
          <p:nvPr/>
        </p:nvSpPr>
        <p:spPr>
          <a:xfrm>
            <a:off x="3641111" y="4416110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5" name="Imagen 1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05486" y="2146311"/>
            <a:ext cx="3271706" cy="310692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9361334" y="2481234"/>
            <a:ext cx="798656" cy="860677"/>
          </a:xfrm>
          <a:prstGeom prst="rect">
            <a:avLst/>
          </a:prstGeom>
        </p:spPr>
      </p:pic>
      <p:sp>
        <p:nvSpPr>
          <p:cNvPr id="17" name="矩形 8"/>
          <p:cNvSpPr/>
          <p:nvPr/>
        </p:nvSpPr>
        <p:spPr>
          <a:xfrm>
            <a:off x="2554310" y="459818"/>
            <a:ext cx="6911620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ballena?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43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48148E-6 L 1.875E-6 1.48148E-6 C -0.00221 0.00439 -0.0043 0.00879 -0.00638 0.01319 C -0.00742 0.01504 -0.00872 0.01666 -0.00964 0.01875 C -0.01016 0.02037 -0.0099 0.02291 -0.01068 0.0243 C -0.01146 0.02569 -0.01276 0.02569 -0.0138 0.02638 C -0.01419 0.0243 -0.01432 0.02245 -0.01484 0.0206 C -0.01537 0.01851 -0.01641 0.01713 -0.01693 0.01504 C -0.01758 0.01273 -0.01758 0.00995 -0.01797 0.0074 C -0.01979 -0.00348 -0.0181 0.00717 -0.02122 -0.00371 C -0.02175 -0.00556 -0.02175 -0.00764 -0.02227 -0.0095 C -0.02344 -0.01343 -0.02565 -0.01644 -0.02643 -0.02061 C -0.028 -0.02871 -0.02721 -0.02431 -0.02865 -0.0338 C -0.02891 -0.04306 -0.02904 -0.05255 -0.02969 -0.06204 C -0.02982 -0.06389 -0.03047 -0.06551 -0.03073 -0.0676 C -0.03112 -0.0713 -0.03138 -0.075 -0.03177 -0.07871 C -0.03203 -0.08195 -0.03255 -0.08496 -0.03281 -0.0882 C -0.0332 -0.0926 -0.0332 -0.097 -0.03386 -0.10139 C -0.03425 -0.10394 -0.03542 -0.10625 -0.03594 -0.1088 C -0.03646 -0.11065 -0.03672 -0.1125 -0.03711 -0.11436 C -0.03763 -0.11875 -0.03789 -0.12524 -0.03919 -0.1294 C -0.03971 -0.13149 -0.04063 -0.13311 -0.04128 -0.13519 C -0.04284 -0.14005 -0.04518 -0.15116 -0.04766 -0.15394 L -0.05078 -0.15764 C -0.05143 -0.1595 -0.05195 -0.16181 -0.05287 -0.1632 C -0.05378 -0.16459 -0.05508 -0.16436 -0.05612 -0.16505 C -0.05716 -0.16621 -0.0582 -0.16737 -0.05925 -0.16899 C -0.06042 -0.17061 -0.0612 -0.17292 -0.06237 -0.17454 C -0.06445 -0.17732 -0.06875 -0.18195 -0.06875 -0.18195 C -0.0694 -0.1838 -0.06992 -0.18635 -0.07083 -0.18774 C -0.07175 -0.18889 -0.07305 -0.18866 -0.07409 -0.18959 C -0.07513 -0.19051 -0.07604 -0.19237 -0.07721 -0.19329 C -0.07852 -0.19422 -0.08008 -0.19445 -0.08138 -0.19514 C -0.08255 -0.19561 -0.08359 -0.1963 -0.08464 -0.197 L -0.10156 -0.19514 C -0.10391 -0.19375 -0.10573 -0.1838 -0.10573 -0.1838 C -0.10612 -0.18195 -0.10625 -0.1801 -0.10677 -0.17825 C -0.11094 -0.16366 -0.10729 -0.18125 -0.1099 -0.1669 C -0.11029 -0.16274 -0.11068 -0.15834 -0.11107 -0.15394 C -0.11146 -0.147 -0.11094 -0.13982 -0.11211 -0.13334 C -0.1125 -0.13102 -0.11419 -0.13079 -0.11524 -0.1294 C -0.11771 -0.14283 -0.11615 -0.1375 -0.1194 -0.1463 C -0.11979 -0.1507 -0.12005 -0.1551 -0.12057 -0.1595 C -0.12109 -0.16459 -0.12227 -0.16945 -0.12266 -0.17454 C -0.12383 -0.18982 -0.12227 -0.18403 -0.12578 -0.19329 C -0.12643 -0.197 -0.12682 -0.20255 -0.13008 -0.20255 L -0.18281 -0.2007 C -0.18294 -0.2007 -0.19102 -0.19908 -0.19232 -0.197 C -0.19922 -0.18727 -0.18971 -0.19422 -0.19766 -0.18959 C -0.20221 -0.17755 -0.19883 -0.19028 -0.19766 -0.17825 C -0.19675 -0.16899 -0.19714 -0.1595 -0.19662 -0.15024 C -0.19636 -0.14561 -0.19609 -0.14144 -0.19557 -0.13704 C -0.19336 -0.11737 -0.19349 -0.12755 -0.19349 -0.12014 L -0.19349 -0.12014 " pathEditMode="relative" ptsTypes="AAAAAAAAAAAAAAAAAAAAAAAAAAAAAAAAAAAAAAAAAAAAAAAAAAAAAA"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2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A_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575" y="789472"/>
            <a:ext cx="6121493" cy="4294369"/>
          </a:xfrm>
          <a:prstGeom prst="rect">
            <a:avLst/>
          </a:prstGeom>
        </p:spPr>
      </p:pic>
      <p:sp>
        <p:nvSpPr>
          <p:cNvPr id="7" name="矩形 8"/>
          <p:cNvSpPr/>
          <p:nvPr/>
        </p:nvSpPr>
        <p:spPr>
          <a:xfrm>
            <a:off x="3741323" y="2556906"/>
            <a:ext cx="5089996" cy="984784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Ahora a jugar !!!</a:t>
            </a:r>
            <a:endParaRPr lang="zh-CN" altLang="en-US" sz="4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32" name="矩形 8"/>
          <p:cNvSpPr/>
          <p:nvPr/>
        </p:nvSpPr>
        <p:spPr>
          <a:xfrm>
            <a:off x="3187352" y="1050077"/>
            <a:ext cx="5089996" cy="984784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MATERIALES: </a:t>
            </a:r>
            <a:endParaRPr lang="zh-CN" altLang="en-US" sz="4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883454" y="2076110"/>
            <a:ext cx="9697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CL" sz="3200" dirty="0" smtClean="0"/>
              <a:t>Una bandeja de huevos </a:t>
            </a:r>
          </a:p>
          <a:p>
            <a:pPr marL="285750" indent="-285750">
              <a:buFontTx/>
              <a:buChar char="-"/>
            </a:pPr>
            <a:r>
              <a:rPr lang="es-CL" sz="3200" dirty="0" smtClean="0"/>
              <a:t>4 bolitas de papel, huevos, etc.  </a:t>
            </a:r>
          </a:p>
        </p:txBody>
      </p:sp>
      <p:pic>
        <p:nvPicPr>
          <p:cNvPr id="34" name="Imagen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907" y="3199623"/>
            <a:ext cx="4904762" cy="2133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7563" y="3153328"/>
            <a:ext cx="1504762" cy="1219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3622" y="4534377"/>
            <a:ext cx="1833726" cy="1262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26" name="Elipse 25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4625982" y="4787327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96236" y="1482447"/>
            <a:ext cx="3186015" cy="2946543"/>
          </a:xfrm>
          <a:prstGeom prst="rect">
            <a:avLst/>
          </a:prstGeom>
        </p:spPr>
      </p:pic>
      <p:sp>
        <p:nvSpPr>
          <p:cNvPr id="12" name="矩形 8"/>
          <p:cNvSpPr/>
          <p:nvPr/>
        </p:nvSpPr>
        <p:spPr>
          <a:xfrm>
            <a:off x="2567189" y="355047"/>
            <a:ext cx="6911620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sol?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14" name="Imagen 13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9907" y="1482448"/>
            <a:ext cx="1549958" cy="1601890"/>
          </a:xfrm>
          <a:prstGeom prst="rect">
            <a:avLst/>
          </a:prstGeom>
        </p:spPr>
      </p:pic>
      <p:pic>
        <p:nvPicPr>
          <p:cNvPr id="15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74816" y="31832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6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3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26" name="Elipse 25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4174783" y="4601511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5820691" y="4596414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7481824" y="4596414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矩形 8"/>
          <p:cNvSpPr/>
          <p:nvPr/>
        </p:nvSpPr>
        <p:spPr>
          <a:xfrm>
            <a:off x="2132208" y="459818"/>
            <a:ext cx="7688645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lechuga ?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1239" y="1647989"/>
            <a:ext cx="3010585" cy="2768121"/>
          </a:xfrm>
          <a:prstGeom prst="rect">
            <a:avLst/>
          </a:prstGeom>
        </p:spPr>
      </p:pic>
      <p:pic>
        <p:nvPicPr>
          <p:cNvPr id="18" name="Imagen 17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39542" y="1647989"/>
            <a:ext cx="1585331" cy="1505485"/>
          </a:xfrm>
          <a:prstGeom prst="rect">
            <a:avLst/>
          </a:prstGeom>
        </p:spPr>
      </p:pic>
      <p:pic>
        <p:nvPicPr>
          <p:cNvPr id="7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27407" y="32677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4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1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6" grpId="0" animBg="1"/>
      <p:bldP spid="12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26" name="Elipse 25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4174783" y="4601511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5820691" y="4596414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7481824" y="4596414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矩形 8"/>
          <p:cNvSpPr/>
          <p:nvPr/>
        </p:nvSpPr>
        <p:spPr>
          <a:xfrm>
            <a:off x="2132208" y="459818"/>
            <a:ext cx="7688645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zapato ?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18" name="Imagen 17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39542" y="1647989"/>
            <a:ext cx="1585331" cy="1505485"/>
          </a:xfrm>
          <a:prstGeom prst="rect">
            <a:avLst/>
          </a:prstGeom>
        </p:spPr>
      </p:pic>
      <p:pic>
        <p:nvPicPr>
          <p:cNvPr id="7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27407" y="3267782"/>
            <a:ext cx="609600" cy="6096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2175" y="1777285"/>
            <a:ext cx="4532533" cy="239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1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1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6" grpId="0" animBg="1"/>
      <p:bldP spid="12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26" name="Elipse 25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4583334" y="4857416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5985588" y="4752947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3965" y="1639567"/>
            <a:ext cx="2804507" cy="2702694"/>
          </a:xfrm>
          <a:prstGeom prst="rect">
            <a:avLst/>
          </a:prstGeom>
        </p:spPr>
      </p:pic>
      <p:sp>
        <p:nvSpPr>
          <p:cNvPr id="18" name="矩形 8"/>
          <p:cNvSpPr/>
          <p:nvPr/>
        </p:nvSpPr>
        <p:spPr>
          <a:xfrm>
            <a:off x="2554310" y="459818"/>
            <a:ext cx="6911620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árbol?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19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73615" y="2723531"/>
            <a:ext cx="609600" cy="609600"/>
          </a:xfrm>
          <a:prstGeom prst="rect">
            <a:avLst/>
          </a:prstGeom>
        </p:spPr>
      </p:pic>
      <p:pic>
        <p:nvPicPr>
          <p:cNvPr id="20" name="Imagen 19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1664" y="1411491"/>
            <a:ext cx="1343094" cy="131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5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13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6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26" name="Elipse 25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4174783" y="4601511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5820691" y="4596414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7481824" y="4596414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矩形 8"/>
          <p:cNvSpPr/>
          <p:nvPr/>
        </p:nvSpPr>
        <p:spPr>
          <a:xfrm>
            <a:off x="2132208" y="459818"/>
            <a:ext cx="7688645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manzana ?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18" name="Imagen 17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39542" y="1647989"/>
            <a:ext cx="1585331" cy="1505485"/>
          </a:xfrm>
          <a:prstGeom prst="rect">
            <a:avLst/>
          </a:prstGeom>
        </p:spPr>
      </p:pic>
      <p:pic>
        <p:nvPicPr>
          <p:cNvPr id="7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27407" y="3267782"/>
            <a:ext cx="609600" cy="6096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18000" y="1411491"/>
            <a:ext cx="3085714" cy="28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6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1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6" grpId="0" animBg="1"/>
      <p:bldP spid="12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12" name="Elipse 11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5820691" y="4596414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矩形 8"/>
          <p:cNvSpPr/>
          <p:nvPr/>
        </p:nvSpPr>
        <p:spPr>
          <a:xfrm>
            <a:off x="2132208" y="459818"/>
            <a:ext cx="7688645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rey ?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7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27407" y="3267782"/>
            <a:ext cx="609600" cy="6096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23515" y="1387405"/>
            <a:ext cx="2688177" cy="3032014"/>
          </a:xfrm>
          <a:prstGeom prst="rect">
            <a:avLst/>
          </a:prstGeom>
        </p:spPr>
      </p:pic>
      <p:pic>
        <p:nvPicPr>
          <p:cNvPr id="15" name="Imagen 14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50820" y="1665892"/>
            <a:ext cx="1549958" cy="160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5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26" name="Elipse 25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4174783" y="4601511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5820691" y="4596414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7481824" y="4596414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矩形 8"/>
          <p:cNvSpPr/>
          <p:nvPr/>
        </p:nvSpPr>
        <p:spPr>
          <a:xfrm>
            <a:off x="2132208" y="459818"/>
            <a:ext cx="7688645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gallina ?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18" name="Imagen 17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39542" y="1647989"/>
            <a:ext cx="1585331" cy="1505485"/>
          </a:xfrm>
          <a:prstGeom prst="rect">
            <a:avLst/>
          </a:prstGeom>
        </p:spPr>
      </p:pic>
      <p:pic>
        <p:nvPicPr>
          <p:cNvPr id="7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27407" y="3267782"/>
            <a:ext cx="609600" cy="6096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25739" y="1450475"/>
            <a:ext cx="3256085" cy="291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83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1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6" grpId="0" animBg="1"/>
      <p:bldP spid="12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788" y="-11663"/>
            <a:ext cx="12192000" cy="6858000"/>
          </a:xfrm>
          <a:prstGeom prst="rect">
            <a:avLst/>
          </a:prstGeom>
        </p:spPr>
      </p:pic>
      <p:sp>
        <p:nvSpPr>
          <p:cNvPr id="80" name="椭圆 31"/>
          <p:cNvSpPr/>
          <p:nvPr/>
        </p:nvSpPr>
        <p:spPr>
          <a:xfrm flipH="1">
            <a:off x="2622550" y="2461895"/>
            <a:ext cx="6537325" cy="143827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  <a:sym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 flipH="1">
            <a:off x="9309100" y="1196340"/>
            <a:ext cx="1471295" cy="1772920"/>
            <a:chOff x="1289955" y="1628061"/>
            <a:chExt cx="3941631" cy="5174701"/>
          </a:xfrm>
        </p:grpSpPr>
        <p:sp>
          <p:nvSpPr>
            <p:cNvPr id="89" name="Shape 209"/>
            <p:cNvSpPr/>
            <p:nvPr/>
          </p:nvSpPr>
          <p:spPr>
            <a:xfrm rot="3758493">
              <a:off x="2721879" y="4293055"/>
              <a:ext cx="2954498" cy="2064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4" extrusionOk="0">
                  <a:moveTo>
                    <a:pt x="0" y="11730"/>
                  </a:moveTo>
                  <a:cubicBezTo>
                    <a:pt x="550" y="11385"/>
                    <a:pt x="818" y="11200"/>
                    <a:pt x="1446" y="10869"/>
                  </a:cubicBezTo>
                  <a:cubicBezTo>
                    <a:pt x="3278" y="9905"/>
                    <a:pt x="4075" y="10600"/>
                    <a:pt x="4893" y="12949"/>
                  </a:cubicBezTo>
                  <a:cubicBezTo>
                    <a:pt x="5476" y="14623"/>
                    <a:pt x="6411" y="21325"/>
                    <a:pt x="8440" y="21003"/>
                  </a:cubicBezTo>
                  <a:cubicBezTo>
                    <a:pt x="10807" y="20628"/>
                    <a:pt x="9528" y="13017"/>
                    <a:pt x="9431" y="11082"/>
                  </a:cubicBezTo>
                  <a:cubicBezTo>
                    <a:pt x="9316" y="8800"/>
                    <a:pt x="8806" y="3250"/>
                    <a:pt x="11582" y="4352"/>
                  </a:cubicBezTo>
                  <a:cubicBezTo>
                    <a:pt x="13589" y="5149"/>
                    <a:pt x="14535" y="10567"/>
                    <a:pt x="16445" y="10863"/>
                  </a:cubicBezTo>
                  <a:cubicBezTo>
                    <a:pt x="18644" y="11204"/>
                    <a:pt x="17737" y="6638"/>
                    <a:pt x="17704" y="4600"/>
                  </a:cubicBezTo>
                  <a:cubicBezTo>
                    <a:pt x="17639" y="584"/>
                    <a:pt x="18794" y="-275"/>
                    <a:pt x="21600" y="69"/>
                  </a:cubicBezTo>
                </a:path>
              </a:pathLst>
            </a:custGeom>
            <a:noFill/>
            <a:ln w="3810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800">
                <a:latin typeface="站酷快乐体2016修订版" panose="02010600030101010101" charset="-122"/>
                <a:ea typeface="站酷快乐体2016修订版" panose="0201060003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90" name="组 13"/>
            <p:cNvGrpSpPr/>
            <p:nvPr/>
          </p:nvGrpSpPr>
          <p:grpSpPr>
            <a:xfrm>
              <a:off x="1289955" y="1628061"/>
              <a:ext cx="2187025" cy="2569107"/>
              <a:chOff x="5943842" y="1013911"/>
              <a:chExt cx="2187025" cy="2569107"/>
            </a:xfrm>
          </p:grpSpPr>
          <p:sp>
            <p:nvSpPr>
              <p:cNvPr id="91" name="Shape 202"/>
              <p:cNvSpPr/>
              <p:nvPr/>
            </p:nvSpPr>
            <p:spPr>
              <a:xfrm rot="3758493">
                <a:off x="6440283" y="1924630"/>
                <a:ext cx="1816414" cy="510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22" extrusionOk="0">
                    <a:moveTo>
                      <a:pt x="21600" y="743"/>
                    </a:moveTo>
                    <a:cubicBezTo>
                      <a:pt x="19799" y="-786"/>
                      <a:pt x="18140" y="461"/>
                      <a:pt x="16279" y="823"/>
                    </a:cubicBezTo>
                    <a:cubicBezTo>
                      <a:pt x="10853" y="1876"/>
                      <a:pt x="5372" y="1461"/>
                      <a:pt x="0" y="4698"/>
                    </a:cubicBezTo>
                    <a:lnTo>
                      <a:pt x="0" y="20521"/>
                    </a:lnTo>
                    <a:lnTo>
                      <a:pt x="1843" y="19747"/>
                    </a:lnTo>
                    <a:cubicBezTo>
                      <a:pt x="4727" y="19759"/>
                      <a:pt x="13025" y="19305"/>
                      <a:pt x="15903" y="19016"/>
                    </a:cubicBezTo>
                    <a:cubicBezTo>
                      <a:pt x="17715" y="18834"/>
                      <a:pt x="19629" y="20814"/>
                      <a:pt x="21376" y="20485"/>
                    </a:cubicBezTo>
                  </a:path>
                </a:pathLst>
              </a:custGeom>
              <a:solidFill>
                <a:schemeClr val="accent2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Shape 203"/>
              <p:cNvSpPr/>
              <p:nvPr/>
            </p:nvSpPr>
            <p:spPr>
              <a:xfrm rot="3758493">
                <a:off x="7743128" y="2715926"/>
                <a:ext cx="42879" cy="488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74" h="21600" extrusionOk="0">
                    <a:moveTo>
                      <a:pt x="0" y="0"/>
                    </a:moveTo>
                    <a:cubicBezTo>
                      <a:pt x="21600" y="2677"/>
                      <a:pt x="19974" y="16418"/>
                      <a:pt x="11161" y="2160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Shape 204"/>
              <p:cNvSpPr/>
              <p:nvPr/>
            </p:nvSpPr>
            <p:spPr>
              <a:xfrm rot="3758493">
                <a:off x="6688919" y="1820269"/>
                <a:ext cx="124286" cy="341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761" y="15753"/>
                      <a:pt x="1840" y="7112"/>
                      <a:pt x="0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Shape 205"/>
              <p:cNvSpPr/>
              <p:nvPr/>
            </p:nvSpPr>
            <p:spPr>
              <a:xfrm rot="3758493">
                <a:off x="6847335" y="1900060"/>
                <a:ext cx="869668" cy="1031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9" h="16954" extrusionOk="0">
                    <a:moveTo>
                      <a:pt x="0" y="11121"/>
                    </a:moveTo>
                    <a:cubicBezTo>
                      <a:pt x="167" y="10786"/>
                      <a:pt x="-956" y="-4646"/>
                      <a:pt x="4852" y="2248"/>
                    </a:cubicBezTo>
                    <a:cubicBezTo>
                      <a:pt x="5261" y="461"/>
                      <a:pt x="6192" y="-121"/>
                      <a:pt x="7478" y="78"/>
                    </a:cubicBezTo>
                    <a:cubicBezTo>
                      <a:pt x="8279" y="78"/>
                      <a:pt x="9110" y="711"/>
                      <a:pt x="9174" y="2178"/>
                    </a:cubicBezTo>
                    <a:cubicBezTo>
                      <a:pt x="10318" y="734"/>
                      <a:pt x="10808" y="-213"/>
                      <a:pt x="12478" y="41"/>
                    </a:cubicBezTo>
                    <a:cubicBezTo>
                      <a:pt x="13434" y="0"/>
                      <a:pt x="13608" y="1386"/>
                      <a:pt x="13442" y="1960"/>
                    </a:cubicBezTo>
                    <a:cubicBezTo>
                      <a:pt x="19959" y="-3583"/>
                      <a:pt x="20644" y="13929"/>
                      <a:pt x="18086" y="1695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Shape 206"/>
              <p:cNvSpPr/>
              <p:nvPr/>
            </p:nvSpPr>
            <p:spPr>
              <a:xfrm rot="3758493">
                <a:off x="6164716" y="2541971"/>
                <a:ext cx="1046419" cy="281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4" extrusionOk="0">
                    <a:moveTo>
                      <a:pt x="1076" y="12061"/>
                    </a:moveTo>
                    <a:cubicBezTo>
                      <a:pt x="497" y="8498"/>
                      <a:pt x="228" y="3669"/>
                      <a:pt x="0" y="0"/>
                    </a:cubicBezTo>
                    <a:cubicBezTo>
                      <a:pt x="6860" y="545"/>
                      <a:pt x="13608" y="-26"/>
                      <a:pt x="20206" y="3388"/>
                    </a:cubicBezTo>
                    <a:cubicBezTo>
                      <a:pt x="20298" y="9884"/>
                      <a:pt x="21430" y="15807"/>
                      <a:pt x="21600" y="21574"/>
                    </a:cubicBezTo>
                  </a:path>
                </a:pathLst>
              </a:custGeom>
              <a:solidFill>
                <a:srgbClr val="E7E4EA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Shape 207"/>
              <p:cNvSpPr/>
              <p:nvPr/>
            </p:nvSpPr>
            <p:spPr>
              <a:xfrm rot="3758493">
                <a:off x="5742745" y="2584036"/>
                <a:ext cx="1200079" cy="797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6" extrusionOk="0">
                    <a:moveTo>
                      <a:pt x="1467" y="19871"/>
                    </a:moveTo>
                    <a:cubicBezTo>
                      <a:pt x="2596" y="15187"/>
                      <a:pt x="1342" y="5194"/>
                      <a:pt x="0" y="486"/>
                    </a:cubicBezTo>
                    <a:cubicBezTo>
                      <a:pt x="6032" y="-924"/>
                      <a:pt x="11979" y="1155"/>
                      <a:pt x="18133" y="1422"/>
                    </a:cubicBezTo>
                    <a:cubicBezTo>
                      <a:pt x="19277" y="7634"/>
                      <a:pt x="21219" y="14259"/>
                      <a:pt x="21600" y="20676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Shape 208"/>
              <p:cNvSpPr/>
              <p:nvPr/>
            </p:nvSpPr>
            <p:spPr>
              <a:xfrm rot="3758493">
                <a:off x="6601321" y="998391"/>
                <a:ext cx="383966" cy="415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600" extrusionOk="0">
                    <a:moveTo>
                      <a:pt x="21399" y="0"/>
                    </a:moveTo>
                    <a:cubicBezTo>
                      <a:pt x="14641" y="0"/>
                      <a:pt x="6540" y="886"/>
                      <a:pt x="325" y="1003"/>
                    </a:cubicBezTo>
                    <a:cubicBezTo>
                      <a:pt x="-42" y="7726"/>
                      <a:pt x="-201" y="14997"/>
                      <a:pt x="411" y="21600"/>
                    </a:cubicBezTo>
                    <a:cubicBezTo>
                      <a:pt x="6724" y="20829"/>
                      <a:pt x="13779" y="19988"/>
                      <a:pt x="20126" y="2028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Shape 210"/>
              <p:cNvSpPr/>
              <p:nvPr/>
            </p:nvSpPr>
            <p:spPr>
              <a:xfrm rot="3758493">
                <a:off x="7598750" y="2950768"/>
                <a:ext cx="573187" cy="491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302" y="21128"/>
                      <a:pt x="15635" y="15045"/>
                      <a:pt x="21600" y="9996"/>
                    </a:cubicBezTo>
                    <a:cubicBezTo>
                      <a:pt x="14594" y="7013"/>
                      <a:pt x="7961" y="2130"/>
                      <a:pt x="709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9" name="Freeform 34"/>
          <p:cNvSpPr>
            <a:spLocks noEditPoints="1"/>
          </p:cNvSpPr>
          <p:nvPr/>
        </p:nvSpPr>
        <p:spPr bwMode="auto">
          <a:xfrm rot="20640000">
            <a:off x="1972945" y="1885950"/>
            <a:ext cx="1425575" cy="697230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8341" y="1664488"/>
            <a:ext cx="866974" cy="79751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166607" y="2871493"/>
            <a:ext cx="6026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 smtClean="0">
                <a:latin typeface="Comic Sans MS" panose="030F0702030302020204" pitchFamily="66" charset="0"/>
              </a:rPr>
              <a:t>MUCHAS GRACIAS POR PARTICIPAR </a:t>
            </a:r>
            <a:endParaRPr lang="es-CL" sz="2400" b="1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ldLvl="0" animBg="1"/>
      <p:bldP spid="179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Panorámica</PresentationFormat>
  <Paragraphs>21</Paragraphs>
  <Slides>22</Slides>
  <Notes>1</Notes>
  <HiddenSlides>0</HiddenSlides>
  <MMClips>7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0" baseType="lpstr">
      <vt:lpstr>微软雅黑</vt:lpstr>
      <vt:lpstr>Comic Sans MS</vt:lpstr>
      <vt:lpstr>Arial</vt:lpstr>
      <vt:lpstr>站酷快乐体2016修订版</vt:lpstr>
      <vt:lpstr>宋体</vt:lpstr>
      <vt:lpstr>Vani</vt:lpstr>
      <vt:lpstr>Calibri</vt:lpstr>
      <vt:lpstr>Office 主题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8</cp:revision>
  <dcterms:created xsi:type="dcterms:W3CDTF">2018-03-01T02:03:00Z</dcterms:created>
  <dcterms:modified xsi:type="dcterms:W3CDTF">2020-06-14T01:40:12Z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