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CCAE169-51AB-4ABA-B063-E621645F6F97}">
          <p14:sldIdLst>
            <p14:sldId id="274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00"/>
    <a:srgbClr val="00FF00"/>
    <a:srgbClr val="C0B5A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0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5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041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37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67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762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1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3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4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22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4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669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84C1-F9B0-4A13-BDF7-07E6B5E5C52F}" type="datetimeFigureOut">
              <a:rPr lang="es-CL" smtClean="0"/>
              <a:t>08-05-2020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9350B-4A13-4045-852E-FBF6145ABF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0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 canción del mar - una orquesta de animales - Doremil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La canción del mar - una orquesta de animales - Doremil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5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98" y="1527315"/>
            <a:ext cx="5557886" cy="4467085"/>
          </a:xfrm>
          <a:prstGeom prst="roundRect">
            <a:avLst>
              <a:gd name="adj" fmla="val 16667"/>
            </a:avLst>
          </a:prstGeom>
          <a:ln w="5715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8620" y="0"/>
            <a:ext cx="2003380" cy="11269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7021" y="1863489"/>
            <a:ext cx="3773510" cy="3744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128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2126" y="63892"/>
            <a:ext cx="1728631" cy="9723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449" y="2070855"/>
            <a:ext cx="4873872" cy="3092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276" y="1761323"/>
            <a:ext cx="5422007" cy="3711089"/>
          </a:xfrm>
          <a:prstGeom prst="roundRect">
            <a:avLst>
              <a:gd name="adj" fmla="val 16667"/>
            </a:avLst>
          </a:prstGeom>
          <a:ln w="3810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166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267" y="1256379"/>
            <a:ext cx="3710157" cy="5330686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0230" y="204447"/>
            <a:ext cx="1870102" cy="10519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420" y="1577624"/>
            <a:ext cx="2510763" cy="438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018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54444" y="76771"/>
            <a:ext cx="1705735" cy="9594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204" y="1864128"/>
            <a:ext cx="4166975" cy="3870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949" y="1995724"/>
            <a:ext cx="4569632" cy="3542746"/>
          </a:xfrm>
          <a:prstGeom prst="roundRect">
            <a:avLst>
              <a:gd name="adj" fmla="val 16667"/>
            </a:avLst>
          </a:prstGeom>
          <a:ln w="38100">
            <a:solidFill>
              <a:srgbClr val="FF66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250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171714"/>
            <a:ext cx="5164667" cy="4738019"/>
          </a:xfrm>
          <a:prstGeom prst="roundRect">
            <a:avLst>
              <a:gd name="adj" fmla="val 16667"/>
            </a:avLst>
          </a:prstGeom>
          <a:ln w="38100">
            <a:solidFill>
              <a:srgbClr val="00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68385" y="90152"/>
            <a:ext cx="1681947" cy="9460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3744" y="1857551"/>
            <a:ext cx="4178270" cy="2611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851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67" y="1864128"/>
            <a:ext cx="5009771" cy="3486977"/>
          </a:xfrm>
          <a:prstGeom prst="roundRect">
            <a:avLst>
              <a:gd name="adj" fmla="val 16667"/>
            </a:avLst>
          </a:prstGeom>
          <a:ln w="3810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4393" y="208366"/>
            <a:ext cx="1774423" cy="9981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226" y="2228063"/>
            <a:ext cx="3324637" cy="2759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565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50" y="1864128"/>
            <a:ext cx="4767127" cy="3825472"/>
          </a:xfrm>
          <a:prstGeom prst="roundRect">
            <a:avLst>
              <a:gd name="adj" fmla="val 16667"/>
            </a:avLst>
          </a:prstGeom>
          <a:ln w="38100">
            <a:solidFill>
              <a:srgbClr val="FF66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42997" y="115910"/>
            <a:ext cx="1820213" cy="10238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7112" y="1864127"/>
            <a:ext cx="3692763" cy="421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684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6179" y="208366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¿Qué animal marino es?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3" y="1637150"/>
            <a:ext cx="4726101" cy="3814046"/>
          </a:xfrm>
          <a:prstGeom prst="roundRect">
            <a:avLst>
              <a:gd name="adj" fmla="val 16667"/>
            </a:avLst>
          </a:prstGeom>
          <a:ln w="38100">
            <a:solidFill>
              <a:srgbClr val="FF66C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Niños Celebrando _ Efectos de sonid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7300" y="103030"/>
            <a:ext cx="1938790" cy="10905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8023" y="1637150"/>
            <a:ext cx="3409500" cy="361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724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0117" y="56897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¿Jugamos a buscar al intruso?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Los mejores GIFS ANIMADOS de Internet (+300 imágenes animadas)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30" y="2224736"/>
            <a:ext cx="7030755" cy="421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18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0117" y="568974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Ahora a trabajar !!!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13" y="1518838"/>
            <a:ext cx="5827220" cy="5028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492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0117" y="568974"/>
            <a:ext cx="9144000" cy="1655762"/>
          </a:xfrm>
        </p:spPr>
        <p:txBody>
          <a:bodyPr>
            <a:normAutofit/>
          </a:bodyPr>
          <a:lstStyle/>
          <a:p>
            <a:r>
              <a:rPr lang="es-CL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¿Qué aprendimos hoy?</a:t>
            </a:r>
            <a:endParaRPr lang="es-CL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Miami Dolphins GIF - Find &amp; Share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9" y="1858850"/>
            <a:ext cx="6412649" cy="428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ágenes etiquetadas con Minions Animados - Imágenes Coo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651" y="2554310"/>
            <a:ext cx="47625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6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245</TotalTime>
  <Words>67</Words>
  <Application>Microsoft Office PowerPoint</Application>
  <PresentationFormat>Panorámica</PresentationFormat>
  <Paragraphs>11</Paragraphs>
  <Slides>12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silene alejandra</dc:creator>
  <cp:lastModifiedBy>silene alejandra</cp:lastModifiedBy>
  <cp:revision>27</cp:revision>
  <dcterms:created xsi:type="dcterms:W3CDTF">2020-05-07T03:52:18Z</dcterms:created>
  <dcterms:modified xsi:type="dcterms:W3CDTF">2020-05-08T19:45:38Z</dcterms:modified>
</cp:coreProperties>
</file>