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09"/>
  </p:normalViewPr>
  <p:slideViewPr>
    <p:cSldViewPr snapToGrid="0" snapToObjects="1">
      <p:cViewPr varScale="1">
        <p:scale>
          <a:sx n="92" d="100"/>
          <a:sy n="92" d="100"/>
        </p:scale>
        <p:origin x="166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12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42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266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14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58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92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34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79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60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388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1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FB290-CDCC-2641-BD6C-E827B4539DC4}" type="datetimeFigureOut">
              <a:rPr lang="es-ES" smtClean="0"/>
              <a:t>3/6/20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F69FF-98B4-A446-A837-174DAFCDAA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55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6.wdp"/><Relationship Id="rId5" Type="http://schemas.microsoft.com/office/2007/relationships/hdphoto" Target="../media/hdphoto5.wdp"/><Relationship Id="rId4" Type="http://schemas.openxmlformats.org/officeDocument/2006/relationships/image" Target="../media/image18.jpe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6803" b="1116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5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y2mate.com - Cuentos Infantiles_ Ricitos de Oro y los 3 Ositos [En Español]_JjQueU5HQJI_1080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9144001" cy="574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2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92" cy="6858000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73278" y="2152922"/>
            <a:ext cx="8229600" cy="1143000"/>
          </a:xfrm>
        </p:spPr>
        <p:txBody>
          <a:bodyPr>
            <a:noAutofit/>
          </a:bodyPr>
          <a:lstStyle/>
          <a:p>
            <a:r>
              <a:rPr lang="es-ES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A JUGAR</a:t>
            </a:r>
          </a:p>
        </p:txBody>
      </p:sp>
      <p:pic>
        <p:nvPicPr>
          <p:cNvPr id="12" name="Imagen 11" descr="1842ce_f0356637bfce473bb629c34577af3c8f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34" y="3295922"/>
            <a:ext cx="3485171" cy="30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4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541E-6 -7.45606E-6 L 0.85928 -0.01411 " pathEditMode="relative" ptsTypes="AA">
                                      <p:cBhvr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643" y="2041426"/>
            <a:ext cx="2374425" cy="40736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</a:blip>
          <a:srcRect t="6298"/>
          <a:stretch/>
        </p:blipFill>
        <p:spPr>
          <a:xfrm>
            <a:off x="2922060" y="1698553"/>
            <a:ext cx="3653693" cy="441656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5753" y="1698553"/>
            <a:ext cx="2568247" cy="394356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57200" y="314144"/>
            <a:ext cx="8229600" cy="529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¿Cómo se llama la niña del cuento?</a:t>
            </a:r>
          </a:p>
        </p:txBody>
      </p:sp>
      <p:pic>
        <p:nvPicPr>
          <p:cNvPr id="14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0030" y="53023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7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5000" r="628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74638"/>
            <a:ext cx="3159433" cy="43011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9" t="7340" r="6595" b="9461"/>
          <a:stretch/>
        </p:blipFill>
        <p:spPr>
          <a:xfrm>
            <a:off x="3304129" y="900200"/>
            <a:ext cx="3215473" cy="35606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19602" y="962491"/>
            <a:ext cx="2853500" cy="3498323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457200" y="5917120"/>
            <a:ext cx="8229600" cy="774637"/>
          </a:xfrm>
          <a:prstGeom prst="rect">
            <a:avLst/>
          </a:prstGeom>
          <a:solidFill>
            <a:schemeClr val="lt1">
              <a:alpha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¿Quién vivía en la casita del bosque?</a:t>
            </a:r>
          </a:p>
        </p:txBody>
      </p:sp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0030" y="46914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08" y="74383"/>
            <a:ext cx="4751865" cy="400512"/>
          </a:xfrm>
        </p:spPr>
        <p:txBody>
          <a:bodyPr>
            <a:noAutofit/>
          </a:bodyPr>
          <a:lstStyle/>
          <a:p>
            <a:r>
              <a:rPr lang="es-ES" sz="1800" dirty="0"/>
              <a:t>Ayúdame a unir a cada oso con su silla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4167" y1="91156" x2="39444" y2="92517"/>
                        <a14:foregroundMark x1="16111" y1="95408" x2="18333" y2="95578"/>
                        <a14:foregroundMark x1="57222" y1="93367" x2="91389" y2="93027"/>
                        <a14:foregroundMark x1="14444" y1="97109" x2="20278" y2="97959"/>
                        <a14:foregroundMark x1="4444" y1="62585" x2="17222" y2="68367"/>
                        <a14:foregroundMark x1="96389" y1="63776" x2="86389" y2="72619"/>
                        <a14:foregroundMark x1="30556" y1="2551" x2="28333" y2="6803"/>
                        <a14:foregroundMark x1="38611" y1="4762" x2="56667" y2="4932"/>
                        <a14:foregroundMark x1="68889" y1="2041" x2="71944" y2="7483"/>
                        <a14:foregroundMark x1="60000" y1="3741" x2="66667" y2="9864"/>
                        <a14:foregroundMark x1="37500" y1="7313" x2="39444" y2="22109"/>
                        <a14:foregroundMark x1="62778" y1="13605" x2="52778" y2="26531"/>
                        <a14:foregroundMark x1="47500" y1="19048" x2="48889" y2="22959"/>
                        <a14:foregroundMark x1="50833" y1="16156" x2="50000" y2="19048"/>
                        <a14:foregroundMark x1="32778" y1="97109" x2="43889" y2="943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373" y="74383"/>
            <a:ext cx="1735403" cy="31446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731" y="332554"/>
            <a:ext cx="1430884" cy="27106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4784" y="1232755"/>
            <a:ext cx="1134652" cy="18104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602" t="8982" r="26870" b="8342"/>
          <a:stretch/>
        </p:blipFill>
        <p:spPr>
          <a:xfrm>
            <a:off x="7556359" y="5615838"/>
            <a:ext cx="776737" cy="10366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602" t="8982" r="26870" b="8342"/>
          <a:stretch/>
        </p:blipFill>
        <p:spPr>
          <a:xfrm>
            <a:off x="569828" y="4904270"/>
            <a:ext cx="1309912" cy="174819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4602" t="8982" r="26870" b="8342"/>
          <a:stretch/>
        </p:blipFill>
        <p:spPr>
          <a:xfrm>
            <a:off x="3737481" y="4418624"/>
            <a:ext cx="1794134" cy="2394427"/>
          </a:xfrm>
          <a:prstGeom prst="rect">
            <a:avLst/>
          </a:prstGeom>
        </p:spPr>
      </p:pic>
      <p:pic>
        <p:nvPicPr>
          <p:cNvPr id="9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308" y="4199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2408E-6 -3.23774E-6 C 0.06438 0.04764 0.12875 0.09551 0.19678 0.10985 C 0.2648 0.12419 0.34999 0.07933 0.40778 0.08649 C 0.46556 0.09366 0.52213 0.10893 0.54312 0.15217 C 0.56412 0.19542 0.51414 0.30851 0.53427 0.34644 C 0.5544 0.38437 0.64255 0.37373 0.66424 0.37928 " pathEditMode="relative" ptsTypes="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1226 C 0.02273 0.03284 0.04355 0.0777 0.04043 0.10985 C 0.03748 0.14176 0.01961 0.17368 -0.01631 0.18015 C -0.0524 0.18686 -0.13622 0.1857 -0.17526 0.14963 C -0.21413 0.11378 -0.21083 -0.00532 -0.25057 -0.03516 C -0.29013 -0.06476 -0.38487 -0.05574 -0.41281 -0.02937 C -0.44057 -0.00301 -0.4345 0.08372 -0.41784 0.12326 C -0.40118 0.16258 -0.3198 0.17692 -0.31251 0.20698 C -0.30522 0.23705 -0.36405 0.28816 -0.37429 0.30435 " pathEditMode="relative" rAng="0" ptsTypes="aaaaaaaaA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9" y="13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7734E-7 1.81314E-6 C 0.04615 0.07632 0.09231 0.15287 0.0668 0.17553 C 0.04129 0.1982 -0.10047 0.19265 -0.15288 0.13576 C -0.20528 0.07886 -0.21118 -0.12188 -0.24779 -0.16628 C -0.28441 -0.21068 -0.32067 -0.17044 -0.37255 -0.13113 C -0.42444 -0.09181 -0.55909 0.02035 -0.55874 0.07031 C -0.55839 0.12003 -0.40275 0.14084 -0.37082 0.1686 C -0.33889 0.19635 -0.3677 0.22503 -0.36717 0.23636 " pathEditMode="relative" ptsTypes="aaaaaaaA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7337"/>
          </a:xfrm>
        </p:spPr>
        <p:txBody>
          <a:bodyPr>
            <a:noAutofit/>
          </a:bodyPr>
          <a:lstStyle/>
          <a:p>
            <a:r>
              <a:rPr lang="es-ES" sz="2800" dirty="0"/>
              <a:t>Ordenemos los osos del mas grande al mas pequeño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457200" y="1350302"/>
            <a:ext cx="2427682" cy="3305423"/>
          </a:xfrm>
          <a:prstGeom prst="roundRect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1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3199394" y="1350302"/>
            <a:ext cx="2427682" cy="2967849"/>
          </a:xfrm>
          <a:prstGeom prst="roundRect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2</a:t>
            </a:r>
          </a:p>
          <a:p>
            <a:pPr algn="ctr"/>
            <a:endParaRPr lang="es-E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5951530" y="1350303"/>
            <a:ext cx="2427682" cy="2057600"/>
          </a:xfrm>
          <a:prstGeom prst="roundRect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192" y="4115203"/>
            <a:ext cx="1430884" cy="271064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1530" y="5047553"/>
            <a:ext cx="1134652" cy="181044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4167" y1="91156" x2="39444" y2="92517"/>
                        <a14:foregroundMark x1="16111" y1="95408" x2="18333" y2="95578"/>
                        <a14:foregroundMark x1="57222" y1="93367" x2="91389" y2="93027"/>
                        <a14:foregroundMark x1="14444" y1="97109" x2="20278" y2="97959"/>
                        <a14:foregroundMark x1="4444" y1="62585" x2="17222" y2="68367"/>
                        <a14:foregroundMark x1="96389" y1="63776" x2="86389" y2="72619"/>
                        <a14:foregroundMark x1="30556" y1="2551" x2="28333" y2="6803"/>
                        <a14:foregroundMark x1="38611" y1="4762" x2="56667" y2="4932"/>
                        <a14:foregroundMark x1="68889" y1="2041" x2="71944" y2="7483"/>
                        <a14:foregroundMark x1="60000" y1="3741" x2="66667" y2="9864"/>
                        <a14:foregroundMark x1="37500" y1="7313" x2="39444" y2="22109"/>
                        <a14:foregroundMark x1="62778" y1="13605" x2="52778" y2="26531"/>
                        <a14:foregroundMark x1="47500" y1="19048" x2="48889" y2="22959"/>
                        <a14:foregroundMark x1="50833" y1="16156" x2="50000" y2="19048"/>
                        <a14:foregroundMark x1="32778" y1="97109" x2="43889" y2="943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99122" y="3713327"/>
            <a:ext cx="1735403" cy="3144673"/>
          </a:xfrm>
          <a:prstGeom prst="rect">
            <a:avLst/>
          </a:prstGeom>
        </p:spPr>
      </p:pic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800" y="4455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8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4584E-7 -0.06684 C -0.02464 -0.22341 -0.04928 -0.37951 -0.11851 -0.37604 C -0.18775 -0.37257 -0.32709 -0.12211 -0.41523 -0.04556 C -0.50321 0.03099 -0.595 0.12905 -0.64654 0.08256 C -0.69825 0.03631 -0.71143 -0.25532 -0.72427 -0.3228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14" y="-58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643E-6 4.98612E-6 C -0.0465 0.05342 -0.09283 0.10684 -0.15287 0.11864 C -0.21291 0.13043 -0.32969 0.1147 -0.35971 0.07076 C -0.38955 0.02659 -0.37758 -0.08465 -0.33264 -0.1457 C -0.2877 -0.20676 -0.13326 -0.25232 -0.0911 -0.29603 C -0.04893 -0.3402 -0.08138 -0.39131 -0.0793 -0.40981 " pathEditMode="relative" rAng="0" ptsTypes="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86" y="-13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591E-6 -0.00509 C 0.07461 0.02544 0.14922 0.0562 0.19694 0.03076 C 0.24466 0.00532 0.29758 -0.10939 0.28648 -0.15772 C 0.27537 -0.20606 0.16328 -0.19958 0.13014 -0.25948 C 0.09699 -0.31938 0.09509 -0.47386 0.08797 -0.51665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71" y="-22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292716" cy="738087"/>
          </a:xfrm>
        </p:spPr>
        <p:txBody>
          <a:bodyPr>
            <a:noAutofit/>
          </a:bodyPr>
          <a:lstStyle/>
          <a:p>
            <a:r>
              <a:rPr lang="es-ES" sz="2800" dirty="0"/>
              <a:t>Ordenemos las camas de la mas pequeña a la mas grande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5714497" y="1012725"/>
            <a:ext cx="3095898" cy="2774947"/>
          </a:xfrm>
          <a:prstGeom prst="round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3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2604533" y="1472400"/>
            <a:ext cx="2676416" cy="2315271"/>
          </a:xfrm>
          <a:prstGeom prst="round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2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435176" y="1929236"/>
            <a:ext cx="1719191" cy="1628777"/>
          </a:xfrm>
          <a:prstGeom prst="roundRect">
            <a:avLst/>
          </a:prstGeom>
          <a:ln w="762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1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778180" y="5497652"/>
            <a:ext cx="1502769" cy="118352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176134" y="4613527"/>
            <a:ext cx="2168017" cy="224447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53225" y="4232571"/>
            <a:ext cx="2757603" cy="2625429"/>
          </a:xfrm>
          <a:prstGeom prst="rect">
            <a:avLst/>
          </a:prstGeom>
        </p:spPr>
      </p:pic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6825" y="9323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5936E-6 -1.53562E-6 C -0.00642 -0.10684 -0.01284 -0.21346 -0.05795 -0.24144 C -0.10307 -0.26942 -0.21065 -0.17437 -0.27086 -0.16813 C -0.33125 -0.16142 -0.40066 -0.15287 -0.41974 -0.20282 C -0.43866 -0.253 -0.39077 -0.42437 -0.38487 -0.46831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33" y="-23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4484E-7 -1.15634E-6 C -0.01596 -0.08441 -0.03193 -0.16882 -0.06854 -0.1938 C -0.10515 -0.21901 -0.17369 -0.15657 -0.21968 -0.15079 C -0.26566 -0.145 -0.31928 -0.10777 -0.34444 -0.15957 C -0.3696 -0.21115 -0.36648 -0.41004 -0.37081 -0.45999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49" y="-230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47458E-6 -7.25254E-6 C 0.05725 -0.12535 0.11469 -0.2507 0.17039 -0.28585 C 0.22609 -0.321 0.27641 -0.25602 0.33385 -0.21069 C 0.39128 -0.16536 0.47301 0.01202 0.51483 -0.01411 C 0.55665 -0.04025 0.57573 -0.28886 0.5851 -0.36772 C 0.59447 -0.44658 0.57348 -0.46717 0.57105 -0.48705 " pathEditMode="relative" ptsTypes="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34126" y="0"/>
            <a:ext cx="6245050" cy="755525"/>
          </a:xfrm>
        </p:spPr>
        <p:txBody>
          <a:bodyPr>
            <a:normAutofit fontScale="90000"/>
          </a:bodyPr>
          <a:lstStyle/>
          <a:p>
            <a:r>
              <a:rPr lang="es-ES" dirty="0"/>
              <a:t>Ordenemos el cuento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0" y="1457499"/>
            <a:ext cx="2825595" cy="2244237"/>
          </a:xfrm>
          <a:prstGeom prst="roundRect">
            <a:avLst/>
          </a:prstGeom>
          <a:ln w="190500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1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3119008" y="1438495"/>
            <a:ext cx="2891916" cy="2244237"/>
          </a:xfrm>
          <a:prstGeom prst="roundRect">
            <a:avLst/>
          </a:prstGeom>
          <a:ln w="190500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2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6282367" y="1405814"/>
            <a:ext cx="2873161" cy="2244237"/>
          </a:xfrm>
          <a:prstGeom prst="roundRect">
            <a:avLst/>
          </a:prstGeom>
          <a:ln w="190500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  <a:cs typeface="Comic Sans MS"/>
              </a:rPr>
              <a:t>3</a:t>
            </a:r>
          </a:p>
          <a:p>
            <a:pPr algn="ctr"/>
            <a:endParaRPr lang="es-E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748" y="4823854"/>
            <a:ext cx="2861632" cy="2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681" y="4823855"/>
            <a:ext cx="2825595" cy="2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9008" y="4823854"/>
            <a:ext cx="2891916" cy="2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90972" y="1743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4543E-6 -0.04463 C 0.01752 -0.11725 0.03505 -0.18941 -0.00174 -0.22386 C -0.03835 -0.25832 -0.118 -0.25069 -0.2202 -0.25185 C -0.32206 -0.253 -0.53913 -0.19588 -0.61409 -0.23103 C -0.68888 -0.26619 -0.66059 -0.42484 -0.66979 -0.4634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91" y="-209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4 -0.0185 C 0.02446 -0.05481 0.00156 -0.09112 0.00191 -0.13321 C 0.00225 -0.1753 -0.00434 -0.26249 0.04928 -0.27151 C 0.10289 -0.28052 0.27537 -0.15518 0.32344 -0.18709 C 0.3715 -0.21901 0.33524 -0.41743 0.33749 -0.4634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4" y="-22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99 -0.00208 C -0.18202 -0.06244 -0.34287 -0.12257 -0.39007 -0.1753 C -0.43727 -0.22803 -0.37532 -0.30342 -0.30383 -0.31822 C -0.23234 -0.33302 -0.06871 -0.29394 0.0387 -0.26434 C 0.14611 -0.23473 0.2903 -0.10453 0.34097 -0.14038 C 0.39164 -0.17622 0.34236 -0.42322 0.34271 -0.47988 " pathEditMode="relative" rAng="0" ptsTypes="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-23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61</Words>
  <Application>Microsoft Macintosh PowerPoint</Application>
  <PresentationFormat>Presentación en pantalla (4:3)</PresentationFormat>
  <Paragraphs>24</Paragraphs>
  <Slides>9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A JUGAR</vt:lpstr>
      <vt:lpstr>Presentación de PowerPoint</vt:lpstr>
      <vt:lpstr>Presentación de PowerPoint</vt:lpstr>
      <vt:lpstr>Ayúdame a unir a cada oso con su silla</vt:lpstr>
      <vt:lpstr>Ordenemos los osos del mas grande al mas pequeño</vt:lpstr>
      <vt:lpstr>Ordenemos las camas de la mas pequeña a la mas grande</vt:lpstr>
      <vt:lpstr>Ordenemos el cuento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RICITOS DE ORO Y LOS TRES OSOS</dc:title>
  <dc:creator>Katherine Mena</dc:creator>
  <cp:lastModifiedBy>Microsoft Office User</cp:lastModifiedBy>
  <cp:revision>13</cp:revision>
  <dcterms:created xsi:type="dcterms:W3CDTF">2020-06-01T15:36:37Z</dcterms:created>
  <dcterms:modified xsi:type="dcterms:W3CDTF">2020-06-03T18:52:51Z</dcterms:modified>
</cp:coreProperties>
</file>