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sldIdLst>
    <p:sldId id="262" r:id="rId2"/>
    <p:sldId id="260" r:id="rId3"/>
    <p:sldId id="256" r:id="rId4"/>
    <p:sldId id="257" r:id="rId5"/>
    <p:sldId id="258" r:id="rId6"/>
    <p:sldId id="259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sin título" id="{00F9AE99-3033-CA43-B983-B5FA145C523B}">
          <p14:sldIdLst>
            <p14:sldId id="262"/>
            <p14:sldId id="260"/>
            <p14:sldId id="256"/>
            <p14:sldId id="257"/>
            <p14:sldId id="258"/>
            <p14:sldId id="25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81"/>
  </p:normalViewPr>
  <p:slideViewPr>
    <p:cSldViewPr snapToGrid="0" snapToObjects="1">
      <p:cViewPr varScale="1">
        <p:scale>
          <a:sx n="91" d="100"/>
          <a:sy n="91" d="100"/>
        </p:scale>
        <p:origin x="84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F28C1-55B9-2A4F-A7C1-0AFACE2253C0}" type="datetimeFigureOut">
              <a:rPr lang="es-CL" smtClean="0"/>
              <a:t>11-06-20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5B9E6-60AE-3046-925F-CB37FA3B120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44138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F28C1-55B9-2A4F-A7C1-0AFACE2253C0}" type="datetimeFigureOut">
              <a:rPr lang="es-CL" smtClean="0"/>
              <a:t>11-06-20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5B9E6-60AE-3046-925F-CB37FA3B120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57454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F28C1-55B9-2A4F-A7C1-0AFACE2253C0}" type="datetimeFigureOut">
              <a:rPr lang="es-CL" smtClean="0"/>
              <a:t>11-06-20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5B9E6-60AE-3046-925F-CB37FA3B120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191931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F28C1-55B9-2A4F-A7C1-0AFACE2253C0}" type="datetimeFigureOut">
              <a:rPr lang="es-CL" smtClean="0"/>
              <a:t>11-06-20</a:t>
            </a:fld>
            <a:endParaRPr lang="es-CL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5B9E6-60AE-3046-925F-CB37FA3B120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08869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F28C1-55B9-2A4F-A7C1-0AFACE2253C0}" type="datetimeFigureOut">
              <a:rPr lang="es-CL" smtClean="0"/>
              <a:t>11-06-20</a:t>
            </a:fld>
            <a:endParaRPr lang="es-CL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5B9E6-60AE-3046-925F-CB37FA3B120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92126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F28C1-55B9-2A4F-A7C1-0AFACE2253C0}" type="datetimeFigureOut">
              <a:rPr lang="es-CL" smtClean="0"/>
              <a:t>11-06-20</a:t>
            </a:fld>
            <a:endParaRPr lang="es-CL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5B9E6-60AE-3046-925F-CB37FA3B120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63408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F28C1-55B9-2A4F-A7C1-0AFACE2253C0}" type="datetimeFigureOut">
              <a:rPr lang="es-CL" smtClean="0"/>
              <a:t>11-06-20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5B9E6-60AE-3046-925F-CB37FA3B120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58374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F28C1-55B9-2A4F-A7C1-0AFACE2253C0}" type="datetimeFigureOut">
              <a:rPr lang="es-CL" smtClean="0"/>
              <a:t>11-06-20</a:t>
            </a:fld>
            <a:endParaRPr lang="es-CL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5B9E6-60AE-3046-925F-CB37FA3B120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48557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F28C1-55B9-2A4F-A7C1-0AFACE2253C0}" type="datetimeFigureOut">
              <a:rPr lang="es-CL" smtClean="0"/>
              <a:t>11-06-20</a:t>
            </a:fld>
            <a:endParaRPr lang="es-CL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s-CL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5B9E6-60AE-3046-925F-CB37FA3B120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87020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F28C1-55B9-2A4F-A7C1-0AFACE2253C0}" type="datetimeFigureOut">
              <a:rPr lang="es-CL" smtClean="0"/>
              <a:t>11-06-20</a:t>
            </a:fld>
            <a:endParaRPr lang="es-C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5B9E6-60AE-3046-925F-CB37FA3B120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59802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F28C1-55B9-2A4F-A7C1-0AFACE2253C0}" type="datetimeFigureOut">
              <a:rPr lang="es-CL" smtClean="0"/>
              <a:t>11-06-20</a:t>
            </a:fld>
            <a:endParaRPr lang="es-C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5B9E6-60AE-3046-925F-CB37FA3B120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60960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9DF28C1-55B9-2A4F-A7C1-0AFACE2253C0}" type="datetimeFigureOut">
              <a:rPr lang="es-CL" smtClean="0"/>
              <a:t>11-06-20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9725B9E6-60AE-3046-925F-CB37FA3B120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6166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94FE8B-8AA7-584F-AF3B-E028B09DF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C723B34-5B43-7D4D-AD2F-F6784B1CF6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191" y="1068211"/>
            <a:ext cx="10765209" cy="5679221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BBDD0727-7A19-5342-9E03-FCC93B4C93B9}"/>
              </a:ext>
            </a:extLst>
          </p:cNvPr>
          <p:cNvSpPr/>
          <p:nvPr/>
        </p:nvSpPr>
        <p:spPr>
          <a:xfrm>
            <a:off x="436191" y="308647"/>
            <a:ext cx="1029372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4000" b="1" dirty="0">
                <a:solidFill>
                  <a:srgbClr val="FF6600"/>
                </a:solidFill>
                <a:latin typeface="Cooper Black"/>
                <a:cs typeface="Cooper Black"/>
              </a:rPr>
              <a:t>   LOS INSTRUMENTOS MUSICALES</a:t>
            </a:r>
          </a:p>
        </p:txBody>
      </p:sp>
    </p:spTree>
    <p:extLst>
      <p:ext uri="{BB962C8B-B14F-4D97-AF65-F5344CB8AC3E}">
        <p14:creationId xmlns:p14="http://schemas.microsoft.com/office/powerpoint/2010/main" val="37203425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348C7B2F-C9D9-0748-8755-43FC736EA276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055077" y="295422"/>
            <a:ext cx="10017736" cy="645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471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50D89CAA-3FE3-5B4A-B5C4-C6E1CD2C4E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1143000"/>
            <a:ext cx="6096000" cy="4572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77B00005-1F29-AD4D-8F44-BC018EA3CD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1740C66-6E89-824A-A54D-801163800A2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422564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A19F6E-7467-4940-A2AB-8961E182B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75F4D0D2-9C7B-C348-9396-5146F1C595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4188" y="365125"/>
            <a:ext cx="5611812" cy="420344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B9AB2D5-0154-254A-AE91-141AC2FD44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5936" y="2718361"/>
            <a:ext cx="4035425" cy="3774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186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DA887F-1374-C040-A58A-2A63896A1F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C98333C3-DB7A-4248-AC75-601D24AF2A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416" y="1908175"/>
            <a:ext cx="2620844" cy="435133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96C2780-C0C6-9747-BE73-2F0EB1DCE9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7260" y="422275"/>
            <a:ext cx="5639272" cy="4006851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E80702BC-2AD4-594F-AA5F-DF848CC061C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0903" r="33264"/>
          <a:stretch/>
        </p:blipFill>
        <p:spPr>
          <a:xfrm>
            <a:off x="8820753" y="0"/>
            <a:ext cx="2457450" cy="5872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8114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453E92-8B54-B346-9536-F6C463553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1B613DC5-A722-1B49-A1CD-6B9148BFC0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6603" y="111125"/>
            <a:ext cx="6661836" cy="360362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F30395B-D416-0D42-B666-036FB8A8F1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850" y="3425825"/>
            <a:ext cx="28575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205622"/>
      </p:ext>
    </p:extLst>
  </p:cSld>
  <p:clrMapOvr>
    <a:masterClrMapping/>
  </p:clrMapOvr>
</p:sld>
</file>

<file path=ppt/theme/theme1.xml><?xml version="1.0" encoding="utf-8"?>
<a:theme xmlns:a="http://schemas.openxmlformats.org/drawingml/2006/main" name="Marco">
  <a:themeElements>
    <a:clrScheme name="Marco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Marco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arco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{2C9CBC9F-54B1-2142-9DA8-894F3A4AAB0A}tf10001124</Template>
  <TotalTime>15</TotalTime>
  <Words>4</Words>
  <Application>Microsoft Macintosh PowerPoint</Application>
  <PresentationFormat>Panorámica</PresentationFormat>
  <Paragraphs>1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Cooper Black</vt:lpstr>
      <vt:lpstr>Corbel</vt:lpstr>
      <vt:lpstr>Wingdings 2</vt:lpstr>
      <vt:lpstr>Marco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Microsoft Office User</cp:lastModifiedBy>
  <cp:revision>4</cp:revision>
  <dcterms:created xsi:type="dcterms:W3CDTF">2020-06-11T19:59:26Z</dcterms:created>
  <dcterms:modified xsi:type="dcterms:W3CDTF">2020-06-11T22:55:46Z</dcterms:modified>
</cp:coreProperties>
</file>