
<file path=[Content_Types].xml><?xml version="1.0" encoding="utf-8"?>
<Types xmlns="http://schemas.openxmlformats.org/package/2006/content-types">
  <Default Extension="xml" ContentType="application/xml"/>
  <Default Extension="jpg" ContentType="image/gif"/>
  <Default Extension="mp3" ContentType="audio/unknown"/>
  <Default Extension="tiff" ContentType="image/tif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65" r:id="rId4"/>
    <p:sldId id="268" r:id="rId5"/>
    <p:sldId id="266" r:id="rId6"/>
    <p:sldId id="267" r:id="rId7"/>
    <p:sldId id="270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534C826-AD1F-6742-951B-BDFA2C81C84B}">
          <p14:sldIdLst>
            <p14:sldId id="256"/>
            <p14:sldId id="263"/>
            <p14:sldId id="265"/>
            <p14:sldId id="268"/>
            <p14:sldId id="266"/>
            <p14:sldId id="267"/>
            <p14:sldId id="270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FF4C"/>
    <a:srgbClr val="26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67"/>
    <p:restoredTop sz="94624"/>
  </p:normalViewPr>
  <p:slideViewPr>
    <p:cSldViewPr snapToGrid="0" snapToObjects="1">
      <p:cViewPr varScale="1">
        <p:scale>
          <a:sx n="52" d="100"/>
          <a:sy n="52" d="100"/>
        </p:scale>
        <p:origin x="-65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96B2E-1CA3-B144-81C9-1A0B92C8AFD6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E523B-4528-4749-9EC3-E559578C6BC4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5678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E523B-4528-4749-9EC3-E559578C6BC4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945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153A3E-FAEE-DB48-A3BF-C29987346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978790E-C0AA-9A47-993B-A3A836311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AABFC5E-9A96-624C-A0BE-5616BDF1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792F083-AA74-4347-9ACA-A7B9A92F8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3BEFA27-8DA0-A642-A0F3-8A90C65D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751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E64735C-B84E-0241-BD81-C1B63A1E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7072FE6-D388-5644-88E0-BFE548903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1F9C01F-2CD0-D945-AC2A-F94AC8135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2D57FCF-5FDC-154C-8F0E-BCC239AD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9286A18-A1CB-F540-85AD-8C86D945C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023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6C15503-52AF-0947-A85A-A901A43A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89C979D-29E5-6C4D-B61E-4D7E87431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34AE535-C75E-5142-B010-D6FD49DA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E39A4D-9E74-4F49-B1C3-38436C99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91C2752-0887-7844-B1D3-35675925D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339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B06F72F-6720-D842-9D8A-8BC81231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91B9F22-B782-AC45-818E-FDA02B97C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8A30116-AC70-664C-A58E-016547755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D1570E80-A3E1-CF4C-89E2-84B4FEDBC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FE9AD90-11C5-A34C-B0D8-853E6302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827A06E-248A-4D44-9B99-6B532121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523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98CAAF3-3860-1C44-8F6C-97B90602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E31B606-0A2C-C849-9735-408181C8B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DFAA79A7-0FDF-BA4B-9422-61E1C5817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6DD3DCA5-0E20-6F48-ABD3-675564B748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07C5F4F3-352F-EC45-8311-8D8915C3D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D09D2B6E-D037-4A4D-BFC3-2FA177CAE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BBD799D2-2224-BD4C-91DF-CD475FCD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946848D-1ECA-A147-8D6D-AF2782AA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7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F406B9A-EED3-FE4D-9733-15284D16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5E9BD00-EA59-2E4E-ADCC-BC9A409BA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A81D856-3A18-E745-B526-15592BD0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0AB6FC04-CFEC-8844-ABF0-1CEAA5B9F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56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9E16737E-3F3E-2943-9151-33EEF0407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2312FF49-BBE7-FB43-B895-470D07DC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21347E85-D52E-2240-84BC-071732277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4335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EC9ABDF-515F-3E4C-8875-6E10C2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6A3FF5B-6980-1F46-B475-258AD295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EAB1B78-B8AA-944A-A5F3-2D8AAFED7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0D4A981-2B69-B749-BC62-F68B91569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2197222-76CD-0F42-BA39-88A9F40C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F61048F-21AD-BD45-891C-49CC7777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538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87D29E5-3501-384F-8A7D-A5D98BE00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2E671B86-223D-0944-BC16-263B535C7F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ED51EB6-45C7-B640-8AAA-DAFC40550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12355B0-4423-DF4D-8189-2155BCE30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BF7B98C-C6A5-9841-AB05-28BFE3D98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9D9D2CE-3912-7745-9EBD-CC7B2B6D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390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CE353C6-CFAA-9F40-B958-6A4F2FFD0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1A44143-83D2-824D-B955-14259A7D6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6EB52E2-1D2B-B140-98AE-510C0142F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B3722D5-3151-4E49-A0AC-64AE3FA6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07C5C32-26DE-4445-9111-BE17C072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4161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6D24755-D1E3-6C4C-980E-843EB1614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74AD2956-D5DE-914F-AFF0-6B73B17D7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2AE34A6-9816-8C49-8A0D-75BEBA23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C9501EE-2222-1B48-B3C1-E04A28B99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8D543AF-FF70-CF42-8CEE-2CBC3AFE6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9606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B11394AE-944E-3A47-9A8A-3C7A69B11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B01CFF9-F348-434A-898E-E1B0D4236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1A2F46C-8F7B-0344-8F4E-5DCD0C04D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41421-E4BE-F84F-83ED-BD891B669CA8}" type="datetimeFigureOut">
              <a:rPr lang="es-CL" smtClean="0"/>
              <a:t>18-06-20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13136BD-CD59-3E43-9A19-5EA810F74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785DE4A-2ADF-6B4D-B09B-8EC172B13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9FF89-9759-2B47-968C-2A25269A4208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115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.tiff"/><Relationship Id="rId5" Type="http://schemas.openxmlformats.org/officeDocument/2006/relationships/image" Target="../media/image2.gif"/><Relationship Id="rId6" Type="http://schemas.openxmlformats.org/officeDocument/2006/relationships/image" Target="../media/image3.gif"/><Relationship Id="rId7" Type="http://schemas.openxmlformats.org/officeDocument/2006/relationships/image" Target="../media/image4.tiff"/><Relationship Id="rId8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gif"/><Relationship Id="rId12" Type="http://schemas.openxmlformats.org/officeDocument/2006/relationships/image" Target="../media/image13.jpeg"/><Relationship Id="rId13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6.jpg"/><Relationship Id="rId6" Type="http://schemas.openxmlformats.org/officeDocument/2006/relationships/image" Target="../media/image7.gif"/><Relationship Id="rId7" Type="http://schemas.openxmlformats.org/officeDocument/2006/relationships/image" Target="../media/image8.gif"/><Relationship Id="rId8" Type="http://schemas.openxmlformats.org/officeDocument/2006/relationships/image" Target="../media/image9.gif"/><Relationship Id="rId9" Type="http://schemas.openxmlformats.org/officeDocument/2006/relationships/image" Target="../media/image10.gif"/><Relationship Id="rId10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gif"/><Relationship Id="rId5" Type="http://schemas.openxmlformats.org/officeDocument/2006/relationships/image" Target="../media/image3.gif"/><Relationship Id="rId6" Type="http://schemas.openxmlformats.org/officeDocument/2006/relationships/slide" Target="slide6.xml"/><Relationship Id="rId7" Type="http://schemas.openxmlformats.org/officeDocument/2006/relationships/image" Target="../media/image15.gif"/><Relationship Id="rId8" Type="http://schemas.openxmlformats.org/officeDocument/2006/relationships/image" Target="../media/image16.gif"/><Relationship Id="rId9" Type="http://schemas.openxmlformats.org/officeDocument/2006/relationships/slide" Target="slide5.xml"/><Relationship Id="rId10" Type="http://schemas.openxmlformats.org/officeDocument/2006/relationships/image" Target="../media/image17.gif"/><Relationship Id="rId11" Type="http://schemas.openxmlformats.org/officeDocument/2006/relationships/image" Target="../media/image9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hyperlink" Target="https://www.youtube.com/watch?v=ros2wqBEPi4" TargetMode="External"/><Relationship Id="rId5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3.xml"/><Relationship Id="rId5" Type="http://schemas.openxmlformats.org/officeDocument/2006/relationships/hyperlink" Target="https://www.youtube.com/watch?v=KylJulcdQHM" TargetMode="Externa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hyperlink" Target="https://www.youtube.com/watch?v=vnV4Vy7wiNE" TargetMode="External"/><Relationship Id="rId5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00DD13C-EDCB-F74E-9F13-DC49E9A2C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0E40547-8312-AC49-8924-2B3690D99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342900"/>
            <a:ext cx="1994452" cy="2184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6BC04A4-C0EA-6B48-AC26-FA639019E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600" y="342900"/>
            <a:ext cx="1994452" cy="2184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8671C58-D038-EE47-A4F2-42AE2D94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652" y="1765300"/>
            <a:ext cx="2274747" cy="110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A6633F13-59A3-BA47-80AD-BA1A48F5D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8449" y="3253977"/>
            <a:ext cx="6153151" cy="3461148"/>
          </a:xfrm>
          <a:prstGeom prst="rect">
            <a:avLst/>
          </a:prstGeom>
        </p:spPr>
      </p:pic>
      <p:pic>
        <p:nvPicPr>
          <p:cNvPr id="4" name="EL CIRCO  -  INFANTIL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10908" y="40883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4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4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00DD13C-EDCB-F74E-9F13-DC49E9A2C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0E40547-8312-AC49-8924-2B3690D9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342900"/>
            <a:ext cx="1994452" cy="2184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6BC04A4-C0EA-6B48-AC26-FA639019E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600" y="342900"/>
            <a:ext cx="1994452" cy="2184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8671C58-D038-EE47-A4F2-42AE2D94D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293" y="1764307"/>
            <a:ext cx="2274747" cy="11049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EB28329C-66E4-BC40-967D-FFB3E3706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78" y="130124"/>
            <a:ext cx="8883287" cy="773617"/>
          </a:xfrm>
        </p:spPr>
        <p:txBody>
          <a:bodyPr>
            <a:noAutofit/>
          </a:bodyPr>
          <a:lstStyle/>
          <a:p>
            <a:r>
              <a:rPr lang="es-CL" sz="2400" b="1" dirty="0"/>
              <a:t>El circo es un espectáculo itinerante donde participan distintos artistas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CF019283-1C96-4A4B-9D6D-2378D2061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5698" y="2122083"/>
            <a:ext cx="6336806" cy="50513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72A225A-5C3B-524E-AA76-D9CFCA7BB5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333" y="2869207"/>
            <a:ext cx="4351936" cy="375977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0133531-EEA3-B54D-A576-494DB79FE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4845" y="2476894"/>
            <a:ext cx="4150749" cy="415074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29B3B7DE-50AE-6E46-8DAD-9ACD8EA676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725" y="2476894"/>
            <a:ext cx="4006672" cy="408446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4B817FC3-955D-314D-BB64-5164F599DB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1946" y="1461153"/>
            <a:ext cx="5456187" cy="498538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709BF28C-226E-4B43-8191-6F4122042D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1548" y="1573475"/>
            <a:ext cx="5091258" cy="487306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CB77D177-E614-F240-88DB-455298286F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9122" y="2122083"/>
            <a:ext cx="3243260" cy="444853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="" xmlns:a16="http://schemas.microsoft.com/office/drawing/2014/main" id="{971FF232-DC31-8348-91ED-48E922AE60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8435" y="2476894"/>
            <a:ext cx="2639668" cy="399395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="" xmlns:a16="http://schemas.microsoft.com/office/drawing/2014/main" id="{B1D96D21-BCE9-7540-A89E-4EC2446870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9122" y="1620439"/>
            <a:ext cx="2426252" cy="470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01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00DD13C-EDCB-F74E-9F13-DC49E9A2C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0E40547-8312-AC49-8924-2B3690D9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342900"/>
            <a:ext cx="1994452" cy="2184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6BC04A4-C0EA-6B48-AC26-FA639019E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600" y="342900"/>
            <a:ext cx="1994452" cy="2184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8671C58-D038-EE47-A4F2-42AE2D94D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9652" y="1765300"/>
            <a:ext cx="2274747" cy="1104900"/>
          </a:xfrm>
          <a:prstGeom prst="rect">
            <a:avLst/>
          </a:prstGeom>
        </p:spPr>
      </p:pic>
      <p:pic>
        <p:nvPicPr>
          <p:cNvPr id="4" name="Imagen 3">
            <a:hlinkClick r:id="rId6" action="ppaction://hlinksldjump"/>
            <a:extLst>
              <a:ext uri="{FF2B5EF4-FFF2-40B4-BE49-F238E27FC236}">
                <a16:creationId xmlns="" xmlns:a16="http://schemas.microsoft.com/office/drawing/2014/main" id="{03F90E6A-C99E-4C4A-BBAE-1ED763D805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5841" y="2870200"/>
            <a:ext cx="2104918" cy="2994997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CB1AF5DA-15FE-4D4C-81BD-9BE3DEA51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60622"/>
            <a:ext cx="3428680" cy="1997378"/>
          </a:xfrm>
          <a:prstGeom prst="rect">
            <a:avLst/>
          </a:prstGeom>
        </p:spPr>
      </p:pic>
      <p:pic>
        <p:nvPicPr>
          <p:cNvPr id="12" name="Imagen 11">
            <a:hlinkClick r:id="rId9" action="ppaction://hlinksldjump"/>
            <a:extLst>
              <a:ext uri="{FF2B5EF4-FFF2-40B4-BE49-F238E27FC236}">
                <a16:creationId xmlns="" xmlns:a16="http://schemas.microsoft.com/office/drawing/2014/main" id="{EFE098CD-2EEC-F14E-A1B8-C21413F005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1368" y="4829598"/>
            <a:ext cx="3609256" cy="2028402"/>
          </a:xfrm>
          <a:prstGeom prst="rect">
            <a:avLst/>
          </a:prstGeom>
        </p:spPr>
      </p:pic>
      <p:sp>
        <p:nvSpPr>
          <p:cNvPr id="13" name="Título 12">
            <a:extLst>
              <a:ext uri="{FF2B5EF4-FFF2-40B4-BE49-F238E27FC236}">
                <a16:creationId xmlns="" xmlns:a16="http://schemas.microsoft.com/office/drawing/2014/main" id="{3298DAC2-3CE5-084B-B5E4-058B54061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52397" y="3920836"/>
            <a:ext cx="3358475" cy="706582"/>
          </a:xfrm>
        </p:spPr>
        <p:txBody>
          <a:bodyPr>
            <a:normAutofit fontScale="90000"/>
          </a:bodyPr>
          <a:lstStyle/>
          <a:p>
            <a:r>
              <a:rPr lang="es-CL" dirty="0"/>
              <a:t>Contorsionista </a:t>
            </a:r>
          </a:p>
        </p:txBody>
      </p:sp>
      <p:sp>
        <p:nvSpPr>
          <p:cNvPr id="14" name="Título 12">
            <a:extLst>
              <a:ext uri="{FF2B5EF4-FFF2-40B4-BE49-F238E27FC236}">
                <a16:creationId xmlns="" xmlns:a16="http://schemas.microsoft.com/office/drawing/2014/main" id="{AB24D168-F934-4F42-A7ED-49D369937DBB}"/>
              </a:ext>
            </a:extLst>
          </p:cNvPr>
          <p:cNvSpPr txBox="1">
            <a:spLocks/>
          </p:cNvSpPr>
          <p:nvPr/>
        </p:nvSpPr>
        <p:spPr>
          <a:xfrm rot="10800000" flipV="1">
            <a:off x="3837708" y="5991509"/>
            <a:ext cx="3047999" cy="706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/>
              <a:t>    Acróbata </a:t>
            </a:r>
          </a:p>
        </p:txBody>
      </p:sp>
      <p:sp>
        <p:nvSpPr>
          <p:cNvPr id="15" name="Título 12">
            <a:extLst>
              <a:ext uri="{FF2B5EF4-FFF2-40B4-BE49-F238E27FC236}">
                <a16:creationId xmlns="" xmlns:a16="http://schemas.microsoft.com/office/drawing/2014/main" id="{6E5A6325-7B7E-B349-9A2E-A1306B95BEF2}"/>
              </a:ext>
            </a:extLst>
          </p:cNvPr>
          <p:cNvSpPr txBox="1">
            <a:spLocks/>
          </p:cNvSpPr>
          <p:nvPr/>
        </p:nvSpPr>
        <p:spPr>
          <a:xfrm rot="10800000" flipV="1">
            <a:off x="7897090" y="4157518"/>
            <a:ext cx="2725783" cy="706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/>
              <a:t>Trapecista  </a:t>
            </a:r>
          </a:p>
        </p:txBody>
      </p:sp>
      <p:pic>
        <p:nvPicPr>
          <p:cNvPr id="7" name="Imagen 6">
            <a:hlinkClick r:id="" action="ppaction://noaction"/>
            <a:extLst>
              <a:ext uri="{FF2B5EF4-FFF2-40B4-BE49-F238E27FC236}">
                <a16:creationId xmlns="" xmlns:a16="http://schemas.microsoft.com/office/drawing/2014/main" id="{51810CBF-511C-C141-9C5C-D74099697F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01331" y="159908"/>
            <a:ext cx="2272752" cy="200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7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8671C58-D038-EE47-A4F2-42AE2D94D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119" y="355274"/>
            <a:ext cx="5805869" cy="2820052"/>
          </a:xfrm>
          <a:prstGeom prst="rect">
            <a:avLst/>
          </a:prstGeom>
        </p:spPr>
      </p:pic>
      <p:sp>
        <p:nvSpPr>
          <p:cNvPr id="4" name="Estrella de 5 puntas 3">
            <a:hlinkClick r:id="rId3" action="ppaction://hlinksldjump"/>
            <a:extLst>
              <a:ext uri="{FF2B5EF4-FFF2-40B4-BE49-F238E27FC236}">
                <a16:creationId xmlns="" xmlns:a16="http://schemas.microsoft.com/office/drawing/2014/main" id="{14D8AAF9-3090-CC47-BF2E-F1F00F988C2E}"/>
              </a:ext>
            </a:extLst>
          </p:cNvPr>
          <p:cNvSpPr/>
          <p:nvPr/>
        </p:nvSpPr>
        <p:spPr>
          <a:xfrm>
            <a:off x="11277600" y="5735782"/>
            <a:ext cx="665018" cy="6096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hlinkClick r:id="rId4"/>
          </p:cNvPr>
          <p:cNvSpPr/>
          <p:nvPr/>
        </p:nvSpPr>
        <p:spPr>
          <a:xfrm>
            <a:off x="468578" y="3848349"/>
            <a:ext cx="11474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https</a:t>
            </a:r>
            <a:r>
              <a:rPr lang="es-E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://</a:t>
            </a:r>
            <a:r>
              <a:rPr lang="es-E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www.youtube.com</a:t>
            </a:r>
            <a:r>
              <a:rPr lang="es-E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/</a:t>
            </a:r>
            <a:r>
              <a:rPr lang="es-E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watch?v</a:t>
            </a:r>
            <a:r>
              <a:rPr lang="es-E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=ros2wqBEPi4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0E40547-8312-AC49-8924-2B3690D99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342900"/>
            <a:ext cx="1994452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2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0E40547-8312-AC49-8924-2B3690D99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42900"/>
            <a:ext cx="1994452" cy="2184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8671C58-D038-EE47-A4F2-42AE2D94D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883" y="575103"/>
            <a:ext cx="4900704" cy="2380391"/>
          </a:xfrm>
          <a:prstGeom prst="rect">
            <a:avLst/>
          </a:prstGeom>
        </p:spPr>
      </p:pic>
      <p:sp>
        <p:nvSpPr>
          <p:cNvPr id="4" name="Estrella de 5 puntas 3">
            <a:hlinkClick r:id="rId4" action="ppaction://hlinksldjump"/>
            <a:extLst>
              <a:ext uri="{FF2B5EF4-FFF2-40B4-BE49-F238E27FC236}">
                <a16:creationId xmlns="" xmlns:a16="http://schemas.microsoft.com/office/drawing/2014/main" id="{A80CEE42-9473-3640-A42B-96E5FF5DDE59}"/>
              </a:ext>
            </a:extLst>
          </p:cNvPr>
          <p:cNvSpPr/>
          <p:nvPr/>
        </p:nvSpPr>
        <p:spPr>
          <a:xfrm>
            <a:off x="11125200" y="5763491"/>
            <a:ext cx="635000" cy="65116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1">
            <a:hlinkClick r:id="rId5"/>
          </p:cNvPr>
          <p:cNvSpPr/>
          <p:nvPr/>
        </p:nvSpPr>
        <p:spPr>
          <a:xfrm>
            <a:off x="872072" y="3829110"/>
            <a:ext cx="10253128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https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://</a:t>
            </a:r>
            <a:r>
              <a:rPr lang="es-E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www.youtube.com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/</a:t>
            </a:r>
            <a:r>
              <a:rPr lang="es-E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watch?v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</a:t>
            </a:r>
            <a:r>
              <a:rPr lang="es-E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KylJulcdQHM</a:t>
            </a:r>
            <a:endParaRPr lang="es-E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092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C8671C58-D038-EE47-A4F2-42AE2D94D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946" y="390798"/>
            <a:ext cx="5657743" cy="2748104"/>
          </a:xfrm>
          <a:prstGeom prst="rect">
            <a:avLst/>
          </a:prstGeom>
        </p:spPr>
      </p:pic>
      <p:sp>
        <p:nvSpPr>
          <p:cNvPr id="4" name="Estrella de 5 puntas 3">
            <a:hlinkClick r:id="rId3" action="ppaction://hlinksldjump"/>
            <a:extLst>
              <a:ext uri="{FF2B5EF4-FFF2-40B4-BE49-F238E27FC236}">
                <a16:creationId xmlns="" xmlns:a16="http://schemas.microsoft.com/office/drawing/2014/main" id="{D20B8367-F404-8744-B6BE-617E6E20C6C8}"/>
              </a:ext>
            </a:extLst>
          </p:cNvPr>
          <p:cNvSpPr/>
          <p:nvPr/>
        </p:nvSpPr>
        <p:spPr>
          <a:xfrm>
            <a:off x="11388436" y="5832764"/>
            <a:ext cx="581891" cy="62345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1">
            <a:hlinkClick r:id="rId4"/>
          </p:cNvPr>
          <p:cNvSpPr/>
          <p:nvPr/>
        </p:nvSpPr>
        <p:spPr>
          <a:xfrm>
            <a:off x="440833" y="3337530"/>
            <a:ext cx="11529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https</a:t>
            </a:r>
            <a:r>
              <a:rPr lang="es-E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://</a:t>
            </a:r>
            <a:r>
              <a:rPr lang="es-E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www.youtube.com</a:t>
            </a:r>
            <a:r>
              <a:rPr lang="es-E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/</a:t>
            </a:r>
            <a:r>
              <a:rPr lang="es-E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watch?v</a:t>
            </a:r>
            <a:r>
              <a:rPr lang="es-E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=vnV4Vy7wiNE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0E40547-8312-AC49-8924-2B3690D99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342900"/>
            <a:ext cx="1994452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46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F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tón de acción: Hacia delante o Siguiente 4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CEF15097-D896-3C43-8CE1-F7393F4FDB29}"/>
              </a:ext>
            </a:extLst>
          </p:cNvPr>
          <p:cNvSpPr/>
          <p:nvPr/>
        </p:nvSpPr>
        <p:spPr>
          <a:xfrm>
            <a:off x="10986655" y="5957455"/>
            <a:ext cx="858981" cy="775854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E9EC42F6-652A-F140-89C6-E399410F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Vamos a construir </a:t>
            </a:r>
            <a:r>
              <a:rPr lang="es-CL" dirty="0" smtClean="0"/>
              <a:t>nuestro circo</a:t>
            </a:r>
            <a:endParaRPr lang="es-CL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F01D9405-055D-2944-BE0F-14C4E6B5F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8994" b="1"/>
          <a:stretch/>
        </p:blipFill>
        <p:spPr>
          <a:xfrm>
            <a:off x="1194082" y="4871626"/>
            <a:ext cx="8654902" cy="1580785"/>
          </a:xfr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864663B-4819-5747-B271-84E5D8BF7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232" t="11919" r="10203" b="13132"/>
          <a:stretch/>
        </p:blipFill>
        <p:spPr>
          <a:xfrm rot="9106392">
            <a:off x="1910907" y="2503570"/>
            <a:ext cx="1260416" cy="123381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E9136172-513C-2740-9DF8-95652DE300D8}"/>
              </a:ext>
            </a:extLst>
          </p:cNvPr>
          <p:cNvSpPr/>
          <p:nvPr/>
        </p:nvSpPr>
        <p:spPr>
          <a:xfrm>
            <a:off x="1801091" y="1579417"/>
            <a:ext cx="1662546" cy="4710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dirty="0"/>
              <a:t>Paso nº </a:t>
            </a:r>
            <a:r>
              <a:rPr lang="es-CL" dirty="0"/>
              <a:t>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DB0E992B-DC33-094B-898A-AE5BF05B1940}"/>
              </a:ext>
            </a:extLst>
          </p:cNvPr>
          <p:cNvSpPr/>
          <p:nvPr/>
        </p:nvSpPr>
        <p:spPr>
          <a:xfrm>
            <a:off x="6480000" y="1828566"/>
            <a:ext cx="1403132" cy="4433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dirty="0"/>
              <a:t>Paso nº 2</a:t>
            </a:r>
            <a:endParaRPr lang="es-CL" dirty="0"/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AB9577A4-6732-A143-B91F-C6AC46B13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000" y="2418952"/>
            <a:ext cx="1437011" cy="143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142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59</Words>
  <Application>Microsoft Macintosh PowerPoint</Application>
  <PresentationFormat>Personalizado</PresentationFormat>
  <Paragraphs>11</Paragraphs>
  <Slides>7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El circo es un espectáculo itinerante donde participan distintos artistas</vt:lpstr>
      <vt:lpstr>Contorsionista </vt:lpstr>
      <vt:lpstr>Presentación de PowerPoint</vt:lpstr>
      <vt:lpstr>Presentación de PowerPoint</vt:lpstr>
      <vt:lpstr>Presentación de PowerPoint</vt:lpstr>
      <vt:lpstr>Vamos a construir nuestro circo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30</cp:revision>
  <dcterms:created xsi:type="dcterms:W3CDTF">2020-06-09T00:12:49Z</dcterms:created>
  <dcterms:modified xsi:type="dcterms:W3CDTF">2020-06-19T01:58:17Z</dcterms:modified>
</cp:coreProperties>
</file>