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7"/>
  </p:notesMasterIdLst>
  <p:sldIdLst>
    <p:sldId id="296" r:id="rId2"/>
    <p:sldId id="283" r:id="rId3"/>
    <p:sldId id="290" r:id="rId4"/>
    <p:sldId id="262" r:id="rId5"/>
    <p:sldId id="291" r:id="rId6"/>
  </p:sldIdLst>
  <p:sldSz cx="9144000" cy="5143500" type="screen16x9"/>
  <p:notesSz cx="6858000" cy="9144000"/>
  <p:embeddedFontLst>
    <p:embeddedFont>
      <p:font typeface="Amatic SC" panose="020B0604020202020204" charset="-79"/>
      <p:regular r:id="rId8"/>
      <p:bold r:id="rId9"/>
    </p:embeddedFont>
    <p:embeddedFont>
      <p:font typeface="Comfortaa" panose="020B060402020202020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4753D4-F1B2-45CF-A32F-8D61CDFECFB5}">
  <a:tblStyle styleId="{644753D4-F1B2-45CF-A32F-8D61CDFECF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 snapToGrid="0">
      <p:cViewPr varScale="1">
        <p:scale>
          <a:sx n="98" d="100"/>
          <a:sy n="98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1386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6cd62e696b_0_32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6cd62e696b_0_32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21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g6cd62e696b_0_32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8" name="Google Shape;1608;g6cd62e696b_0_32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30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g6cd62e696b_0_32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8" name="Google Shape;1608;g6cd62e696b_0_32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994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6cd62e69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6cd62e69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5590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6cd62e69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6cd62e69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84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6122700" y="0"/>
            <a:ext cx="3021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48525" y="1713600"/>
            <a:ext cx="4754700" cy="26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/>
          <p:nvPr/>
        </p:nvSpPr>
        <p:spPr>
          <a:xfrm>
            <a:off x="-223726" y="-329612"/>
            <a:ext cx="9591451" cy="5802734"/>
          </a:xfrm>
          <a:custGeom>
            <a:avLst/>
            <a:gdLst/>
            <a:ahLst/>
            <a:cxnLst/>
            <a:rect l="l" t="t" r="r" b="b"/>
            <a:pathLst>
              <a:path w="150295" h="90927" extrusionOk="0">
                <a:moveTo>
                  <a:pt x="67752" y="1"/>
                </a:moveTo>
                <a:cubicBezTo>
                  <a:pt x="67118" y="1"/>
                  <a:pt x="66479" y="26"/>
                  <a:pt x="65835" y="79"/>
                </a:cubicBezTo>
                <a:cubicBezTo>
                  <a:pt x="54880" y="969"/>
                  <a:pt x="46734" y="9245"/>
                  <a:pt x="47641" y="18562"/>
                </a:cubicBezTo>
                <a:cubicBezTo>
                  <a:pt x="47645" y="18592"/>
                  <a:pt x="47650" y="18621"/>
                  <a:pt x="47653" y="18650"/>
                </a:cubicBezTo>
                <a:cubicBezTo>
                  <a:pt x="45302" y="17468"/>
                  <a:pt x="42569" y="16796"/>
                  <a:pt x="39673" y="16796"/>
                </a:cubicBezTo>
                <a:cubicBezTo>
                  <a:pt x="39168" y="16796"/>
                  <a:pt x="38659" y="16816"/>
                  <a:pt x="38146" y="16858"/>
                </a:cubicBezTo>
                <a:cubicBezTo>
                  <a:pt x="29398" y="17569"/>
                  <a:pt x="22893" y="24178"/>
                  <a:pt x="23617" y="31618"/>
                </a:cubicBezTo>
                <a:cubicBezTo>
                  <a:pt x="23908" y="34611"/>
                  <a:pt x="25326" y="37281"/>
                  <a:pt x="27485" y="39360"/>
                </a:cubicBezTo>
                <a:cubicBezTo>
                  <a:pt x="27298" y="39357"/>
                  <a:pt x="27111" y="39355"/>
                  <a:pt x="26923" y="39355"/>
                </a:cubicBezTo>
                <a:cubicBezTo>
                  <a:pt x="26128" y="39355"/>
                  <a:pt x="25326" y="39384"/>
                  <a:pt x="24517" y="39450"/>
                </a:cubicBezTo>
                <a:cubicBezTo>
                  <a:pt x="10456" y="40594"/>
                  <a:pt x="0" y="51215"/>
                  <a:pt x="1166" y="63175"/>
                </a:cubicBezTo>
                <a:cubicBezTo>
                  <a:pt x="2261" y="74430"/>
                  <a:pt x="13258" y="82860"/>
                  <a:pt x="26271" y="82860"/>
                </a:cubicBezTo>
                <a:cubicBezTo>
                  <a:pt x="27085" y="82860"/>
                  <a:pt x="27906" y="82827"/>
                  <a:pt x="28734" y="82760"/>
                </a:cubicBezTo>
                <a:cubicBezTo>
                  <a:pt x="32275" y="82472"/>
                  <a:pt x="35586" y="81582"/>
                  <a:pt x="38543" y="80222"/>
                </a:cubicBezTo>
                <a:cubicBezTo>
                  <a:pt x="42278" y="84747"/>
                  <a:pt x="48450" y="87634"/>
                  <a:pt x="55315" y="87634"/>
                </a:cubicBezTo>
                <a:cubicBezTo>
                  <a:pt x="55976" y="87634"/>
                  <a:pt x="56643" y="87607"/>
                  <a:pt x="57315" y="87553"/>
                </a:cubicBezTo>
                <a:cubicBezTo>
                  <a:pt x="62675" y="87117"/>
                  <a:pt x="67392" y="84986"/>
                  <a:pt x="70793" y="81844"/>
                </a:cubicBezTo>
                <a:cubicBezTo>
                  <a:pt x="73638" y="87268"/>
                  <a:pt x="80017" y="90927"/>
                  <a:pt x="87273" y="90927"/>
                </a:cubicBezTo>
                <a:cubicBezTo>
                  <a:pt x="87855" y="90927"/>
                  <a:pt x="88443" y="90903"/>
                  <a:pt x="89035" y="90855"/>
                </a:cubicBezTo>
                <a:cubicBezTo>
                  <a:pt x="95126" y="90359"/>
                  <a:pt x="100267" y="87381"/>
                  <a:pt x="103202" y="83213"/>
                </a:cubicBezTo>
                <a:cubicBezTo>
                  <a:pt x="104780" y="83689"/>
                  <a:pt x="106474" y="83948"/>
                  <a:pt x="108229" y="83948"/>
                </a:cubicBezTo>
                <a:cubicBezTo>
                  <a:pt x="108712" y="83948"/>
                  <a:pt x="109199" y="83928"/>
                  <a:pt x="109690" y="83888"/>
                </a:cubicBezTo>
                <a:cubicBezTo>
                  <a:pt x="115825" y="83390"/>
                  <a:pt x="120803" y="79860"/>
                  <a:pt x="122756" y="75207"/>
                </a:cubicBezTo>
                <a:cubicBezTo>
                  <a:pt x="124825" y="75834"/>
                  <a:pt x="127045" y="76176"/>
                  <a:pt x="129348" y="76176"/>
                </a:cubicBezTo>
                <a:cubicBezTo>
                  <a:pt x="129977" y="76176"/>
                  <a:pt x="130611" y="76150"/>
                  <a:pt x="131251" y="76098"/>
                </a:cubicBezTo>
                <a:cubicBezTo>
                  <a:pt x="142174" y="75210"/>
                  <a:pt x="150294" y="66960"/>
                  <a:pt x="149390" y="57671"/>
                </a:cubicBezTo>
                <a:cubicBezTo>
                  <a:pt x="148687" y="50447"/>
                  <a:pt x="142730" y="44723"/>
                  <a:pt x="134979" y="42952"/>
                </a:cubicBezTo>
                <a:cubicBezTo>
                  <a:pt x="136039" y="40926"/>
                  <a:pt x="136535" y="38656"/>
                  <a:pt x="136306" y="36303"/>
                </a:cubicBezTo>
                <a:cubicBezTo>
                  <a:pt x="135624" y="29300"/>
                  <a:pt x="128781" y="24055"/>
                  <a:pt x="120685" y="24055"/>
                </a:cubicBezTo>
                <a:cubicBezTo>
                  <a:pt x="120178" y="24055"/>
                  <a:pt x="119668" y="24075"/>
                  <a:pt x="119153" y="24117"/>
                </a:cubicBezTo>
                <a:cubicBezTo>
                  <a:pt x="117027" y="24290"/>
                  <a:pt x="115035" y="24814"/>
                  <a:pt x="113246" y="25611"/>
                </a:cubicBezTo>
                <a:cubicBezTo>
                  <a:pt x="113435" y="24564"/>
                  <a:pt x="113480" y="23495"/>
                  <a:pt x="113377" y="22437"/>
                </a:cubicBezTo>
                <a:cubicBezTo>
                  <a:pt x="112695" y="15433"/>
                  <a:pt x="105853" y="10190"/>
                  <a:pt x="97757" y="10190"/>
                </a:cubicBezTo>
                <a:cubicBezTo>
                  <a:pt x="97251" y="10190"/>
                  <a:pt x="96739" y="10210"/>
                  <a:pt x="96225" y="10252"/>
                </a:cubicBezTo>
                <a:cubicBezTo>
                  <a:pt x="92691" y="10538"/>
                  <a:pt x="89525" y="11789"/>
                  <a:pt x="87052" y="13666"/>
                </a:cubicBezTo>
                <a:cubicBezTo>
                  <a:pt x="85345" y="5748"/>
                  <a:pt x="77236" y="1"/>
                  <a:pt x="677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52778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1"/>
          </p:nvPr>
        </p:nvSpPr>
        <p:spPr>
          <a:xfrm>
            <a:off x="2457150" y="3261703"/>
            <a:ext cx="42297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ONE_COLUMN_TEXT_1">
    <p:bg>
      <p:bgPr>
        <a:solidFill>
          <a:schemeClr val="accen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>
            <a:spLocks noGrp="1"/>
          </p:cNvSpPr>
          <p:nvPr>
            <p:ph type="title"/>
          </p:nvPr>
        </p:nvSpPr>
        <p:spPr>
          <a:xfrm>
            <a:off x="5680150" y="1797550"/>
            <a:ext cx="24381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body" idx="1"/>
          </p:nvPr>
        </p:nvSpPr>
        <p:spPr>
          <a:xfrm>
            <a:off x="5680150" y="2519750"/>
            <a:ext cx="2702700" cy="18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matic SC"/>
              <a:buNone/>
              <a:defRPr sz="28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fortaa"/>
              <a:buChar char="●"/>
              <a:defRPr sz="18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7" r:id="rId2"/>
    <p:sldLayoutId id="2147483658" r:id="rId3"/>
    <p:sldLayoutId id="214748367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audio" Target="../media/audio1.wav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2.png"/><Relationship Id="rId1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4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gif"/><Relationship Id="rId12" Type="http://schemas.openxmlformats.org/officeDocument/2006/relationships/image" Target="../media/image23.gif"/><Relationship Id="rId2" Type="http://schemas.openxmlformats.org/officeDocument/2006/relationships/audio" Target="../media/media1.mp3"/><Relationship Id="rId16" Type="http://schemas.openxmlformats.org/officeDocument/2006/relationships/audio" Target="../media/audio1.wav"/><Relationship Id="rId1" Type="http://schemas.microsoft.com/office/2007/relationships/media" Target="../media/media1.mp3"/><Relationship Id="rId6" Type="http://schemas.openxmlformats.org/officeDocument/2006/relationships/image" Target="../media/image17.jpeg"/><Relationship Id="rId11" Type="http://schemas.openxmlformats.org/officeDocument/2006/relationships/image" Target="../media/image22.gif"/><Relationship Id="rId5" Type="http://schemas.openxmlformats.org/officeDocument/2006/relationships/audio" Target="../media/audio1.wav"/><Relationship Id="rId15" Type="http://schemas.openxmlformats.org/officeDocument/2006/relationships/image" Target="../media/image16.png"/><Relationship Id="rId10" Type="http://schemas.openxmlformats.org/officeDocument/2006/relationships/image" Target="../media/image21.gif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0.gif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7" name="Google Shape;1437;p54"/>
          <p:cNvGrpSpPr/>
          <p:nvPr/>
        </p:nvGrpSpPr>
        <p:grpSpPr>
          <a:xfrm>
            <a:off x="366275" y="2510875"/>
            <a:ext cx="2358800" cy="2557275"/>
            <a:chOff x="366275" y="2510875"/>
            <a:chExt cx="2358800" cy="2557275"/>
          </a:xfrm>
        </p:grpSpPr>
        <p:sp>
          <p:nvSpPr>
            <p:cNvPr id="1438" name="Google Shape;1438;p54"/>
            <p:cNvSpPr/>
            <p:nvPr/>
          </p:nvSpPr>
          <p:spPr>
            <a:xfrm>
              <a:off x="917150" y="4833075"/>
              <a:ext cx="460725" cy="235075"/>
            </a:xfrm>
            <a:custGeom>
              <a:avLst/>
              <a:gdLst/>
              <a:ahLst/>
              <a:cxnLst/>
              <a:rect l="l" t="t" r="r" b="b"/>
              <a:pathLst>
                <a:path w="18429" h="9403" extrusionOk="0">
                  <a:moveTo>
                    <a:pt x="5445" y="1"/>
                  </a:moveTo>
                  <a:cubicBezTo>
                    <a:pt x="5445" y="1"/>
                    <a:pt x="1" y="1422"/>
                    <a:pt x="1422" y="3452"/>
                  </a:cubicBezTo>
                  <a:cubicBezTo>
                    <a:pt x="2133" y="4467"/>
                    <a:pt x="3199" y="4518"/>
                    <a:pt x="4163" y="4518"/>
                  </a:cubicBezTo>
                  <a:cubicBezTo>
                    <a:pt x="4270" y="4518"/>
                    <a:pt x="4376" y="4517"/>
                    <a:pt x="4480" y="4517"/>
                  </a:cubicBezTo>
                  <a:cubicBezTo>
                    <a:pt x="5312" y="4517"/>
                    <a:pt x="6024" y="4557"/>
                    <a:pt x="6294" y="5280"/>
                  </a:cubicBezTo>
                  <a:cubicBezTo>
                    <a:pt x="6820" y="6686"/>
                    <a:pt x="6672" y="8243"/>
                    <a:pt x="8163" y="8243"/>
                  </a:cubicBezTo>
                  <a:cubicBezTo>
                    <a:pt x="8396" y="8243"/>
                    <a:pt x="8668" y="8205"/>
                    <a:pt x="8989" y="8123"/>
                  </a:cubicBezTo>
                  <a:cubicBezTo>
                    <a:pt x="9444" y="8006"/>
                    <a:pt x="9878" y="7956"/>
                    <a:pt x="10291" y="7956"/>
                  </a:cubicBezTo>
                  <a:cubicBezTo>
                    <a:pt x="12038" y="7956"/>
                    <a:pt x="13406" y="8848"/>
                    <a:pt x="14402" y="9341"/>
                  </a:cubicBezTo>
                  <a:cubicBezTo>
                    <a:pt x="14487" y="9383"/>
                    <a:pt x="14580" y="9402"/>
                    <a:pt x="14679" y="9402"/>
                  </a:cubicBezTo>
                  <a:cubicBezTo>
                    <a:pt x="16010" y="9402"/>
                    <a:pt x="18429" y="5805"/>
                    <a:pt x="17767" y="4671"/>
                  </a:cubicBezTo>
                  <a:cubicBezTo>
                    <a:pt x="17055" y="3453"/>
                    <a:pt x="5445" y="1"/>
                    <a:pt x="54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54"/>
            <p:cNvSpPr/>
            <p:nvPr/>
          </p:nvSpPr>
          <p:spPr>
            <a:xfrm>
              <a:off x="1713450" y="4833075"/>
              <a:ext cx="460750" cy="235075"/>
            </a:xfrm>
            <a:custGeom>
              <a:avLst/>
              <a:gdLst/>
              <a:ahLst/>
              <a:cxnLst/>
              <a:rect l="l" t="t" r="r" b="b"/>
              <a:pathLst>
                <a:path w="18430" h="9403" extrusionOk="0">
                  <a:moveTo>
                    <a:pt x="12984" y="1"/>
                  </a:moveTo>
                  <a:cubicBezTo>
                    <a:pt x="12984" y="1"/>
                    <a:pt x="1374" y="3453"/>
                    <a:pt x="662" y="4671"/>
                  </a:cubicBezTo>
                  <a:cubicBezTo>
                    <a:pt x="0" y="5805"/>
                    <a:pt x="2419" y="9402"/>
                    <a:pt x="3750" y="9402"/>
                  </a:cubicBezTo>
                  <a:cubicBezTo>
                    <a:pt x="3849" y="9402"/>
                    <a:pt x="3942" y="9383"/>
                    <a:pt x="4027" y="9341"/>
                  </a:cubicBezTo>
                  <a:cubicBezTo>
                    <a:pt x="5023" y="8848"/>
                    <a:pt x="6392" y="7956"/>
                    <a:pt x="8138" y="7956"/>
                  </a:cubicBezTo>
                  <a:cubicBezTo>
                    <a:pt x="8551" y="7956"/>
                    <a:pt x="8985" y="8006"/>
                    <a:pt x="9440" y="8123"/>
                  </a:cubicBezTo>
                  <a:cubicBezTo>
                    <a:pt x="9761" y="8205"/>
                    <a:pt x="10033" y="8243"/>
                    <a:pt x="10265" y="8243"/>
                  </a:cubicBezTo>
                  <a:cubicBezTo>
                    <a:pt x="11757" y="8243"/>
                    <a:pt x="11608" y="6686"/>
                    <a:pt x="12135" y="5280"/>
                  </a:cubicBezTo>
                  <a:cubicBezTo>
                    <a:pt x="12405" y="4557"/>
                    <a:pt x="13117" y="4517"/>
                    <a:pt x="13950" y="4517"/>
                  </a:cubicBezTo>
                  <a:cubicBezTo>
                    <a:pt x="14053" y="4517"/>
                    <a:pt x="14159" y="4518"/>
                    <a:pt x="14266" y="4518"/>
                  </a:cubicBezTo>
                  <a:cubicBezTo>
                    <a:pt x="15231" y="4518"/>
                    <a:pt x="16297" y="4467"/>
                    <a:pt x="17007" y="3452"/>
                  </a:cubicBezTo>
                  <a:cubicBezTo>
                    <a:pt x="18429" y="1422"/>
                    <a:pt x="12984" y="1"/>
                    <a:pt x="129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54"/>
            <p:cNvSpPr/>
            <p:nvPr/>
          </p:nvSpPr>
          <p:spPr>
            <a:xfrm>
              <a:off x="366275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30993" y="1"/>
                  </a:moveTo>
                  <a:cubicBezTo>
                    <a:pt x="30993" y="1"/>
                    <a:pt x="21999" y="11254"/>
                    <a:pt x="11096" y="19234"/>
                  </a:cubicBezTo>
                  <a:cubicBezTo>
                    <a:pt x="1" y="27357"/>
                    <a:pt x="2151" y="35481"/>
                    <a:pt x="11805" y="35730"/>
                  </a:cubicBezTo>
                  <a:cubicBezTo>
                    <a:pt x="11959" y="35734"/>
                    <a:pt x="12115" y="35736"/>
                    <a:pt x="12272" y="35736"/>
                  </a:cubicBezTo>
                  <a:cubicBezTo>
                    <a:pt x="14528" y="35736"/>
                    <a:pt x="17172" y="35321"/>
                    <a:pt x="20132" y="34393"/>
                  </a:cubicBezTo>
                  <a:cubicBezTo>
                    <a:pt x="31023" y="30982"/>
                    <a:pt x="32163" y="16518"/>
                    <a:pt x="31751" y="7469"/>
                  </a:cubicBezTo>
                  <a:cubicBezTo>
                    <a:pt x="31550" y="3105"/>
                    <a:pt x="30993" y="1"/>
                    <a:pt x="309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54"/>
            <p:cNvSpPr/>
            <p:nvPr/>
          </p:nvSpPr>
          <p:spPr>
            <a:xfrm>
              <a:off x="561125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23957" y="0"/>
                  </a:moveTo>
                  <a:cubicBezTo>
                    <a:pt x="20299" y="3920"/>
                    <a:pt x="15013" y="9125"/>
                    <a:pt x="9177" y="13396"/>
                  </a:cubicBezTo>
                  <a:cubicBezTo>
                    <a:pt x="939" y="19426"/>
                    <a:pt x="0" y="25452"/>
                    <a:pt x="4011" y="28261"/>
                  </a:cubicBezTo>
                  <a:cubicBezTo>
                    <a:pt x="4165" y="28265"/>
                    <a:pt x="4321" y="28267"/>
                    <a:pt x="4478" y="28267"/>
                  </a:cubicBezTo>
                  <a:cubicBezTo>
                    <a:pt x="6734" y="28267"/>
                    <a:pt x="9378" y="27852"/>
                    <a:pt x="12338" y="26924"/>
                  </a:cubicBezTo>
                  <a:cubicBezTo>
                    <a:pt x="23229" y="23513"/>
                    <a:pt x="24369" y="9049"/>
                    <a:pt x="239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54"/>
            <p:cNvSpPr/>
            <p:nvPr/>
          </p:nvSpPr>
          <p:spPr>
            <a:xfrm>
              <a:off x="1921000" y="3406700"/>
              <a:ext cx="804075" cy="893425"/>
            </a:xfrm>
            <a:custGeom>
              <a:avLst/>
              <a:gdLst/>
              <a:ahLst/>
              <a:cxnLst/>
              <a:rect l="l" t="t" r="r" b="b"/>
              <a:pathLst>
                <a:path w="32163" h="35737" extrusionOk="0">
                  <a:moveTo>
                    <a:pt x="1170" y="1"/>
                  </a:moveTo>
                  <a:cubicBezTo>
                    <a:pt x="1170" y="1"/>
                    <a:pt x="613" y="3105"/>
                    <a:pt x="412" y="7469"/>
                  </a:cubicBezTo>
                  <a:cubicBezTo>
                    <a:pt x="1" y="16518"/>
                    <a:pt x="1140" y="30982"/>
                    <a:pt x="12031" y="34393"/>
                  </a:cubicBezTo>
                  <a:cubicBezTo>
                    <a:pt x="14992" y="35321"/>
                    <a:pt x="17635" y="35736"/>
                    <a:pt x="19891" y="35736"/>
                  </a:cubicBezTo>
                  <a:cubicBezTo>
                    <a:pt x="20048" y="35736"/>
                    <a:pt x="20204" y="35734"/>
                    <a:pt x="20358" y="35730"/>
                  </a:cubicBezTo>
                  <a:cubicBezTo>
                    <a:pt x="30011" y="35481"/>
                    <a:pt x="32162" y="27357"/>
                    <a:pt x="21067" y="19234"/>
                  </a:cubicBezTo>
                  <a:cubicBezTo>
                    <a:pt x="10164" y="11254"/>
                    <a:pt x="1170" y="1"/>
                    <a:pt x="1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54"/>
            <p:cNvSpPr/>
            <p:nvPr/>
          </p:nvSpPr>
          <p:spPr>
            <a:xfrm>
              <a:off x="1921000" y="3593425"/>
              <a:ext cx="609225" cy="706700"/>
            </a:xfrm>
            <a:custGeom>
              <a:avLst/>
              <a:gdLst/>
              <a:ahLst/>
              <a:cxnLst/>
              <a:rect l="l" t="t" r="r" b="b"/>
              <a:pathLst>
                <a:path w="24369" h="28268" extrusionOk="0">
                  <a:moveTo>
                    <a:pt x="412" y="0"/>
                  </a:moveTo>
                  <a:lnTo>
                    <a:pt x="412" y="0"/>
                  </a:lnTo>
                  <a:cubicBezTo>
                    <a:pt x="1" y="9049"/>
                    <a:pt x="1140" y="23513"/>
                    <a:pt x="12031" y="26924"/>
                  </a:cubicBezTo>
                  <a:cubicBezTo>
                    <a:pt x="14992" y="27852"/>
                    <a:pt x="17635" y="28267"/>
                    <a:pt x="19891" y="28267"/>
                  </a:cubicBezTo>
                  <a:cubicBezTo>
                    <a:pt x="20048" y="28267"/>
                    <a:pt x="20204" y="28265"/>
                    <a:pt x="20358" y="28261"/>
                  </a:cubicBezTo>
                  <a:cubicBezTo>
                    <a:pt x="24369" y="25452"/>
                    <a:pt x="23431" y="19426"/>
                    <a:pt x="15192" y="13396"/>
                  </a:cubicBezTo>
                  <a:cubicBezTo>
                    <a:pt x="9356" y="9125"/>
                    <a:pt x="4070" y="3920"/>
                    <a:pt x="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54"/>
            <p:cNvSpPr/>
            <p:nvPr/>
          </p:nvSpPr>
          <p:spPr>
            <a:xfrm>
              <a:off x="744225" y="2510875"/>
              <a:ext cx="1602925" cy="2481475"/>
            </a:xfrm>
            <a:custGeom>
              <a:avLst/>
              <a:gdLst/>
              <a:ahLst/>
              <a:cxnLst/>
              <a:rect l="l" t="t" r="r" b="b"/>
              <a:pathLst>
                <a:path w="64117" h="99259" extrusionOk="0">
                  <a:moveTo>
                    <a:pt x="32058" y="0"/>
                  </a:moveTo>
                  <a:cubicBezTo>
                    <a:pt x="28849" y="0"/>
                    <a:pt x="25639" y="758"/>
                    <a:pt x="22723" y="2273"/>
                  </a:cubicBezTo>
                  <a:cubicBezTo>
                    <a:pt x="17381" y="5047"/>
                    <a:pt x="12136" y="14419"/>
                    <a:pt x="14342" y="26166"/>
                  </a:cubicBezTo>
                  <a:cubicBezTo>
                    <a:pt x="18454" y="48094"/>
                    <a:pt x="6423" y="53576"/>
                    <a:pt x="3377" y="64997"/>
                  </a:cubicBezTo>
                  <a:cubicBezTo>
                    <a:pt x="3295" y="65281"/>
                    <a:pt x="3219" y="65564"/>
                    <a:pt x="3143" y="65848"/>
                  </a:cubicBezTo>
                  <a:cubicBezTo>
                    <a:pt x="0" y="77500"/>
                    <a:pt x="5165" y="89003"/>
                    <a:pt x="14421" y="94998"/>
                  </a:cubicBezTo>
                  <a:cubicBezTo>
                    <a:pt x="18559" y="97677"/>
                    <a:pt x="23515" y="99258"/>
                    <a:pt x="28909" y="99258"/>
                  </a:cubicBezTo>
                  <a:lnTo>
                    <a:pt x="35207" y="99258"/>
                  </a:lnTo>
                  <a:cubicBezTo>
                    <a:pt x="40601" y="99258"/>
                    <a:pt x="45556" y="97677"/>
                    <a:pt x="49695" y="94998"/>
                  </a:cubicBezTo>
                  <a:cubicBezTo>
                    <a:pt x="58951" y="89003"/>
                    <a:pt x="64116" y="77500"/>
                    <a:pt x="60972" y="65847"/>
                  </a:cubicBezTo>
                  <a:cubicBezTo>
                    <a:pt x="60896" y="65564"/>
                    <a:pt x="60820" y="65280"/>
                    <a:pt x="60738" y="64997"/>
                  </a:cubicBezTo>
                  <a:cubicBezTo>
                    <a:pt x="57692" y="53576"/>
                    <a:pt x="45663" y="48094"/>
                    <a:pt x="49774" y="26166"/>
                  </a:cubicBezTo>
                  <a:cubicBezTo>
                    <a:pt x="51979" y="14419"/>
                    <a:pt x="46735" y="5047"/>
                    <a:pt x="41392" y="2273"/>
                  </a:cubicBezTo>
                  <a:cubicBezTo>
                    <a:pt x="38476" y="758"/>
                    <a:pt x="35267" y="0"/>
                    <a:pt x="320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54"/>
            <p:cNvSpPr/>
            <p:nvPr/>
          </p:nvSpPr>
          <p:spPr>
            <a:xfrm>
              <a:off x="1061600" y="3358500"/>
              <a:ext cx="968125" cy="1633850"/>
            </a:xfrm>
            <a:custGeom>
              <a:avLst/>
              <a:gdLst/>
              <a:ahLst/>
              <a:cxnLst/>
              <a:rect l="l" t="t" r="r" b="b"/>
              <a:pathLst>
                <a:path w="38725" h="65354" extrusionOk="0">
                  <a:moveTo>
                    <a:pt x="19363" y="0"/>
                  </a:moveTo>
                  <a:cubicBezTo>
                    <a:pt x="5566" y="0"/>
                    <a:pt x="0" y="28797"/>
                    <a:pt x="0" y="49339"/>
                  </a:cubicBezTo>
                  <a:lnTo>
                    <a:pt x="0" y="49480"/>
                  </a:lnTo>
                  <a:cubicBezTo>
                    <a:pt x="18" y="58042"/>
                    <a:pt x="6844" y="65125"/>
                    <a:pt x="15402" y="65343"/>
                  </a:cubicBezTo>
                  <a:cubicBezTo>
                    <a:pt x="15646" y="65350"/>
                    <a:pt x="15891" y="65353"/>
                    <a:pt x="16137" y="65353"/>
                  </a:cubicBezTo>
                  <a:lnTo>
                    <a:pt x="22589" y="65353"/>
                  </a:lnTo>
                  <a:cubicBezTo>
                    <a:pt x="22835" y="65353"/>
                    <a:pt x="23081" y="65350"/>
                    <a:pt x="23325" y="65343"/>
                  </a:cubicBezTo>
                  <a:cubicBezTo>
                    <a:pt x="31882" y="65125"/>
                    <a:pt x="38708" y="58041"/>
                    <a:pt x="38725" y="49480"/>
                  </a:cubicBezTo>
                  <a:lnTo>
                    <a:pt x="38725" y="49339"/>
                  </a:lnTo>
                  <a:cubicBezTo>
                    <a:pt x="38725" y="28797"/>
                    <a:pt x="33160" y="0"/>
                    <a:pt x="19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6" name="Google Shape;1446;p54"/>
            <p:cNvGrpSpPr/>
            <p:nvPr/>
          </p:nvGrpSpPr>
          <p:grpSpPr>
            <a:xfrm>
              <a:off x="1285025" y="2930750"/>
              <a:ext cx="518675" cy="71700"/>
              <a:chOff x="1285025" y="2930750"/>
              <a:chExt cx="518675" cy="71700"/>
            </a:xfrm>
          </p:grpSpPr>
          <p:sp>
            <p:nvSpPr>
              <p:cNvPr id="1447" name="Google Shape;1447;p54"/>
              <p:cNvSpPr/>
              <p:nvPr/>
            </p:nvSpPr>
            <p:spPr>
              <a:xfrm>
                <a:off x="1293800" y="2930750"/>
                <a:ext cx="148850" cy="43600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4" extrusionOk="0">
                    <a:moveTo>
                      <a:pt x="486" y="1"/>
                    </a:moveTo>
                    <a:cubicBezTo>
                      <a:pt x="359" y="1"/>
                      <a:pt x="234" y="56"/>
                      <a:pt x="148" y="163"/>
                    </a:cubicBezTo>
                    <a:cubicBezTo>
                      <a:pt x="0" y="350"/>
                      <a:pt x="30" y="621"/>
                      <a:pt x="216" y="769"/>
                    </a:cubicBezTo>
                    <a:cubicBezTo>
                      <a:pt x="234" y="784"/>
                      <a:pt x="1463" y="1744"/>
                      <a:pt x="3087" y="1744"/>
                    </a:cubicBezTo>
                    <a:cubicBezTo>
                      <a:pt x="3906" y="1744"/>
                      <a:pt x="4823" y="1501"/>
                      <a:pt x="5738" y="769"/>
                    </a:cubicBezTo>
                    <a:cubicBezTo>
                      <a:pt x="5924" y="620"/>
                      <a:pt x="5954" y="348"/>
                      <a:pt x="5806" y="163"/>
                    </a:cubicBezTo>
                    <a:cubicBezTo>
                      <a:pt x="5720" y="56"/>
                      <a:pt x="5595" y="1"/>
                      <a:pt x="5468" y="1"/>
                    </a:cubicBezTo>
                    <a:cubicBezTo>
                      <a:pt x="5374" y="1"/>
                      <a:pt x="5279" y="32"/>
                      <a:pt x="5200" y="95"/>
                    </a:cubicBezTo>
                    <a:cubicBezTo>
                      <a:pt x="4456" y="690"/>
                      <a:pt x="3715" y="888"/>
                      <a:pt x="3056" y="888"/>
                    </a:cubicBezTo>
                    <a:cubicBezTo>
                      <a:pt x="1779" y="888"/>
                      <a:pt x="814" y="142"/>
                      <a:pt x="754" y="95"/>
                    </a:cubicBezTo>
                    <a:cubicBezTo>
                      <a:pt x="675" y="32"/>
                      <a:pt x="580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54"/>
              <p:cNvSpPr/>
              <p:nvPr/>
            </p:nvSpPr>
            <p:spPr>
              <a:xfrm>
                <a:off x="1285025" y="2940325"/>
                <a:ext cx="44950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798" h="1718" extrusionOk="0">
                    <a:moveTo>
                      <a:pt x="1318" y="0"/>
                    </a:moveTo>
                    <a:cubicBezTo>
                      <a:pt x="1193" y="0"/>
                      <a:pt x="1069" y="54"/>
                      <a:pt x="984" y="159"/>
                    </a:cubicBezTo>
                    <a:lnTo>
                      <a:pt x="244" y="1003"/>
                    </a:lnTo>
                    <a:cubicBezTo>
                      <a:pt x="0" y="1282"/>
                      <a:pt x="198" y="1718"/>
                      <a:pt x="568" y="1718"/>
                    </a:cubicBezTo>
                    <a:cubicBezTo>
                      <a:pt x="692" y="1718"/>
                      <a:pt x="810" y="1664"/>
                      <a:pt x="892" y="1570"/>
                    </a:cubicBezTo>
                    <a:lnTo>
                      <a:pt x="1632" y="726"/>
                    </a:lnTo>
                    <a:cubicBezTo>
                      <a:pt x="1798" y="547"/>
                      <a:pt x="1784" y="267"/>
                      <a:pt x="1600" y="107"/>
                    </a:cubicBezTo>
                    <a:cubicBezTo>
                      <a:pt x="1519" y="35"/>
                      <a:pt x="1418" y="0"/>
                      <a:pt x="13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54"/>
              <p:cNvSpPr/>
              <p:nvPr/>
            </p:nvSpPr>
            <p:spPr>
              <a:xfrm>
                <a:off x="1313325" y="2948450"/>
                <a:ext cx="3567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919" extrusionOk="0">
                    <a:moveTo>
                      <a:pt x="937" y="1"/>
                    </a:moveTo>
                    <a:cubicBezTo>
                      <a:pt x="765" y="1"/>
                      <a:pt x="602" y="104"/>
                      <a:pt x="535" y="274"/>
                    </a:cubicBezTo>
                    <a:lnTo>
                      <a:pt x="114" y="1328"/>
                    </a:lnTo>
                    <a:cubicBezTo>
                      <a:pt x="1" y="1611"/>
                      <a:pt x="209" y="1919"/>
                      <a:pt x="514" y="1919"/>
                    </a:cubicBezTo>
                    <a:cubicBezTo>
                      <a:pt x="690" y="1919"/>
                      <a:pt x="848" y="1812"/>
                      <a:pt x="914" y="1648"/>
                    </a:cubicBezTo>
                    <a:lnTo>
                      <a:pt x="1335" y="595"/>
                    </a:lnTo>
                    <a:cubicBezTo>
                      <a:pt x="1426" y="373"/>
                      <a:pt x="1319" y="120"/>
                      <a:pt x="1097" y="31"/>
                    </a:cubicBezTo>
                    <a:cubicBezTo>
                      <a:pt x="1044" y="10"/>
                      <a:pt x="990" y="1"/>
                      <a:pt x="9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54"/>
              <p:cNvSpPr/>
              <p:nvPr/>
            </p:nvSpPr>
            <p:spPr>
              <a:xfrm>
                <a:off x="1388375" y="2950350"/>
                <a:ext cx="35950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824" extrusionOk="0">
                    <a:moveTo>
                      <a:pt x="490" y="1"/>
                    </a:moveTo>
                    <a:cubicBezTo>
                      <a:pt x="431" y="1"/>
                      <a:pt x="372" y="12"/>
                      <a:pt x="316" y="37"/>
                    </a:cubicBezTo>
                    <a:cubicBezTo>
                      <a:pt x="98" y="135"/>
                      <a:pt x="1" y="389"/>
                      <a:pt x="97" y="606"/>
                    </a:cubicBezTo>
                    <a:lnTo>
                      <a:pt x="523" y="1567"/>
                    </a:lnTo>
                    <a:cubicBezTo>
                      <a:pt x="592" y="1723"/>
                      <a:pt x="747" y="1823"/>
                      <a:pt x="917" y="1823"/>
                    </a:cubicBezTo>
                    <a:cubicBezTo>
                      <a:pt x="1229" y="1823"/>
                      <a:pt x="1438" y="1502"/>
                      <a:pt x="1310" y="1216"/>
                    </a:cubicBezTo>
                    <a:lnTo>
                      <a:pt x="884" y="257"/>
                    </a:lnTo>
                    <a:cubicBezTo>
                      <a:pt x="813" y="96"/>
                      <a:pt x="655" y="1"/>
                      <a:pt x="4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54"/>
              <p:cNvSpPr/>
              <p:nvPr/>
            </p:nvSpPr>
            <p:spPr>
              <a:xfrm>
                <a:off x="1344875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561" y="0"/>
                    </a:moveTo>
                    <a:cubicBezTo>
                      <a:pt x="345" y="0"/>
                      <a:pt x="159" y="162"/>
                      <a:pt x="134" y="381"/>
                    </a:cubicBezTo>
                    <a:lnTo>
                      <a:pt x="25" y="1405"/>
                    </a:lnTo>
                    <a:cubicBezTo>
                      <a:pt x="0" y="1641"/>
                      <a:pt x="172" y="1853"/>
                      <a:pt x="408" y="1878"/>
                    </a:cubicBezTo>
                    <a:cubicBezTo>
                      <a:pt x="423" y="1880"/>
                      <a:pt x="438" y="1881"/>
                      <a:pt x="453" y="1881"/>
                    </a:cubicBezTo>
                    <a:cubicBezTo>
                      <a:pt x="674" y="1881"/>
                      <a:pt x="859" y="1715"/>
                      <a:pt x="882" y="1496"/>
                    </a:cubicBezTo>
                    <a:lnTo>
                      <a:pt x="990" y="472"/>
                    </a:lnTo>
                    <a:cubicBezTo>
                      <a:pt x="1013" y="237"/>
                      <a:pt x="842" y="27"/>
                      <a:pt x="607" y="2"/>
                    </a:cubicBezTo>
                    <a:cubicBezTo>
                      <a:pt x="591" y="1"/>
                      <a:pt x="576" y="0"/>
                      <a:pt x="5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54"/>
              <p:cNvSpPr/>
              <p:nvPr/>
            </p:nvSpPr>
            <p:spPr>
              <a:xfrm>
                <a:off x="1370425" y="2953925"/>
                <a:ext cx="215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1941" extrusionOk="0">
                    <a:moveTo>
                      <a:pt x="431" y="0"/>
                    </a:moveTo>
                    <a:cubicBezTo>
                      <a:pt x="196" y="0"/>
                      <a:pt x="5" y="188"/>
                      <a:pt x="0" y="423"/>
                    </a:cubicBezTo>
                    <a:lnTo>
                      <a:pt x="0" y="1510"/>
                    </a:lnTo>
                    <a:cubicBezTo>
                      <a:pt x="0" y="1747"/>
                      <a:pt x="194" y="1941"/>
                      <a:pt x="431" y="1941"/>
                    </a:cubicBezTo>
                    <a:cubicBezTo>
                      <a:pt x="669" y="1941"/>
                      <a:pt x="862" y="1747"/>
                      <a:pt x="862" y="1510"/>
                    </a:cubicBezTo>
                    <a:lnTo>
                      <a:pt x="862" y="423"/>
                    </a:lnTo>
                    <a:cubicBezTo>
                      <a:pt x="858" y="188"/>
                      <a:pt x="667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54"/>
              <p:cNvSpPr/>
              <p:nvPr/>
            </p:nvSpPr>
            <p:spPr>
              <a:xfrm>
                <a:off x="1404100" y="2941850"/>
                <a:ext cx="43775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657" extrusionOk="0">
                    <a:moveTo>
                      <a:pt x="475" y="1"/>
                    </a:moveTo>
                    <a:cubicBezTo>
                      <a:pt x="364" y="1"/>
                      <a:pt x="253" y="44"/>
                      <a:pt x="168" y="130"/>
                    </a:cubicBezTo>
                    <a:cubicBezTo>
                      <a:pt x="1" y="300"/>
                      <a:pt x="4" y="573"/>
                      <a:pt x="174" y="739"/>
                    </a:cubicBezTo>
                    <a:lnTo>
                      <a:pt x="984" y="1533"/>
                    </a:lnTo>
                    <a:cubicBezTo>
                      <a:pt x="1063" y="1613"/>
                      <a:pt x="1172" y="1657"/>
                      <a:pt x="1285" y="1657"/>
                    </a:cubicBezTo>
                    <a:cubicBezTo>
                      <a:pt x="1460" y="1656"/>
                      <a:pt x="1617" y="1550"/>
                      <a:pt x="1684" y="1388"/>
                    </a:cubicBezTo>
                    <a:cubicBezTo>
                      <a:pt x="1750" y="1226"/>
                      <a:pt x="1711" y="1040"/>
                      <a:pt x="1587" y="918"/>
                    </a:cubicBezTo>
                    <a:lnTo>
                      <a:pt x="777" y="124"/>
                    </a:lnTo>
                    <a:cubicBezTo>
                      <a:pt x="693" y="42"/>
                      <a:pt x="584" y="1"/>
                      <a:pt x="4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54"/>
              <p:cNvSpPr/>
              <p:nvPr/>
            </p:nvSpPr>
            <p:spPr>
              <a:xfrm>
                <a:off x="1648700" y="2930775"/>
                <a:ext cx="148850" cy="43575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1743" extrusionOk="0">
                    <a:moveTo>
                      <a:pt x="485" y="0"/>
                    </a:moveTo>
                    <a:cubicBezTo>
                      <a:pt x="359" y="0"/>
                      <a:pt x="234" y="56"/>
                      <a:pt x="148" y="162"/>
                    </a:cubicBezTo>
                    <a:cubicBezTo>
                      <a:pt x="0" y="347"/>
                      <a:pt x="31" y="619"/>
                      <a:pt x="216" y="768"/>
                    </a:cubicBezTo>
                    <a:cubicBezTo>
                      <a:pt x="1131" y="1500"/>
                      <a:pt x="2049" y="1743"/>
                      <a:pt x="2867" y="1743"/>
                    </a:cubicBezTo>
                    <a:cubicBezTo>
                      <a:pt x="4490" y="1743"/>
                      <a:pt x="5719" y="783"/>
                      <a:pt x="5738" y="768"/>
                    </a:cubicBezTo>
                    <a:cubicBezTo>
                      <a:pt x="5924" y="619"/>
                      <a:pt x="5954" y="347"/>
                      <a:pt x="5805" y="162"/>
                    </a:cubicBezTo>
                    <a:cubicBezTo>
                      <a:pt x="5720" y="56"/>
                      <a:pt x="5594" y="0"/>
                      <a:pt x="5468" y="0"/>
                    </a:cubicBezTo>
                    <a:cubicBezTo>
                      <a:pt x="5374" y="0"/>
                      <a:pt x="5279" y="31"/>
                      <a:pt x="5199" y="95"/>
                    </a:cubicBezTo>
                    <a:cubicBezTo>
                      <a:pt x="5139" y="143"/>
                      <a:pt x="4181" y="892"/>
                      <a:pt x="2904" y="892"/>
                    </a:cubicBezTo>
                    <a:cubicBezTo>
                      <a:pt x="2245" y="892"/>
                      <a:pt x="1502" y="693"/>
                      <a:pt x="754" y="95"/>
                    </a:cubicBezTo>
                    <a:cubicBezTo>
                      <a:pt x="675" y="31"/>
                      <a:pt x="580" y="0"/>
                      <a:pt x="4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54"/>
              <p:cNvSpPr/>
              <p:nvPr/>
            </p:nvSpPr>
            <p:spPr>
              <a:xfrm>
                <a:off x="1761600" y="2940600"/>
                <a:ext cx="421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1707" extrusionOk="0">
                    <a:moveTo>
                      <a:pt x="481" y="1"/>
                    </a:moveTo>
                    <a:cubicBezTo>
                      <a:pt x="380" y="1"/>
                      <a:pt x="279" y="36"/>
                      <a:pt x="197" y="108"/>
                    </a:cubicBezTo>
                    <a:cubicBezTo>
                      <a:pt x="18" y="264"/>
                      <a:pt x="1" y="536"/>
                      <a:pt x="157" y="716"/>
                    </a:cubicBezTo>
                    <a:lnTo>
                      <a:pt x="897" y="1560"/>
                    </a:lnTo>
                    <a:cubicBezTo>
                      <a:pt x="978" y="1653"/>
                      <a:pt x="1097" y="1707"/>
                      <a:pt x="1221" y="1707"/>
                    </a:cubicBezTo>
                    <a:cubicBezTo>
                      <a:pt x="1222" y="1707"/>
                      <a:pt x="1223" y="1707"/>
                      <a:pt x="1224" y="1707"/>
                    </a:cubicBezTo>
                    <a:cubicBezTo>
                      <a:pt x="1391" y="1707"/>
                      <a:pt x="1544" y="1608"/>
                      <a:pt x="1614" y="1454"/>
                    </a:cubicBezTo>
                    <a:cubicBezTo>
                      <a:pt x="1683" y="1300"/>
                      <a:pt x="1656" y="1120"/>
                      <a:pt x="1545" y="992"/>
                    </a:cubicBezTo>
                    <a:lnTo>
                      <a:pt x="805" y="148"/>
                    </a:lnTo>
                    <a:cubicBezTo>
                      <a:pt x="720" y="50"/>
                      <a:pt x="601" y="1"/>
                      <a:pt x="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54"/>
              <p:cNvSpPr/>
              <p:nvPr/>
            </p:nvSpPr>
            <p:spPr>
              <a:xfrm>
                <a:off x="1742425" y="2948525"/>
                <a:ext cx="3560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916" extrusionOk="0">
                    <a:moveTo>
                      <a:pt x="488" y="1"/>
                    </a:moveTo>
                    <a:cubicBezTo>
                      <a:pt x="435" y="1"/>
                      <a:pt x="381" y="11"/>
                      <a:pt x="328" y="32"/>
                    </a:cubicBezTo>
                    <a:cubicBezTo>
                      <a:pt x="107" y="120"/>
                      <a:pt x="0" y="371"/>
                      <a:pt x="88" y="592"/>
                    </a:cubicBezTo>
                    <a:lnTo>
                      <a:pt x="510" y="1645"/>
                    </a:lnTo>
                    <a:cubicBezTo>
                      <a:pt x="575" y="1809"/>
                      <a:pt x="733" y="1916"/>
                      <a:pt x="909" y="1916"/>
                    </a:cubicBezTo>
                    <a:cubicBezTo>
                      <a:pt x="1214" y="1916"/>
                      <a:pt x="1423" y="1608"/>
                      <a:pt x="1310" y="1325"/>
                    </a:cubicBezTo>
                    <a:lnTo>
                      <a:pt x="888" y="271"/>
                    </a:lnTo>
                    <a:cubicBezTo>
                      <a:pt x="820" y="103"/>
                      <a:pt x="658" y="1"/>
                      <a:pt x="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54"/>
              <p:cNvSpPr/>
              <p:nvPr/>
            </p:nvSpPr>
            <p:spPr>
              <a:xfrm>
                <a:off x="1667000" y="2950375"/>
                <a:ext cx="35975" cy="455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823" extrusionOk="0">
                    <a:moveTo>
                      <a:pt x="948" y="0"/>
                    </a:moveTo>
                    <a:cubicBezTo>
                      <a:pt x="783" y="0"/>
                      <a:pt x="625" y="96"/>
                      <a:pt x="554" y="257"/>
                    </a:cubicBezTo>
                    <a:lnTo>
                      <a:pt x="128" y="1217"/>
                    </a:lnTo>
                    <a:cubicBezTo>
                      <a:pt x="0" y="1502"/>
                      <a:pt x="209" y="1822"/>
                      <a:pt x="521" y="1822"/>
                    </a:cubicBezTo>
                    <a:cubicBezTo>
                      <a:pt x="691" y="1822"/>
                      <a:pt x="846" y="1722"/>
                      <a:pt x="915" y="1566"/>
                    </a:cubicBezTo>
                    <a:lnTo>
                      <a:pt x="1341" y="607"/>
                    </a:lnTo>
                    <a:cubicBezTo>
                      <a:pt x="1439" y="388"/>
                      <a:pt x="1340" y="135"/>
                      <a:pt x="1122" y="37"/>
                    </a:cubicBezTo>
                    <a:cubicBezTo>
                      <a:pt x="1066" y="12"/>
                      <a:pt x="1006" y="0"/>
                      <a:pt x="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54"/>
              <p:cNvSpPr/>
              <p:nvPr/>
            </p:nvSpPr>
            <p:spPr>
              <a:xfrm>
                <a:off x="1721150" y="2954625"/>
                <a:ext cx="25325" cy="470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882" extrusionOk="0">
                    <a:moveTo>
                      <a:pt x="452" y="0"/>
                    </a:moveTo>
                    <a:cubicBezTo>
                      <a:pt x="437" y="0"/>
                      <a:pt x="422" y="1"/>
                      <a:pt x="406" y="2"/>
                    </a:cubicBezTo>
                    <a:cubicBezTo>
                      <a:pt x="171" y="27"/>
                      <a:pt x="0" y="237"/>
                      <a:pt x="23" y="472"/>
                    </a:cubicBezTo>
                    <a:lnTo>
                      <a:pt x="131" y="1496"/>
                    </a:lnTo>
                    <a:cubicBezTo>
                      <a:pt x="155" y="1714"/>
                      <a:pt x="339" y="1880"/>
                      <a:pt x="560" y="1881"/>
                    </a:cubicBezTo>
                    <a:cubicBezTo>
                      <a:pt x="575" y="1880"/>
                      <a:pt x="590" y="1880"/>
                      <a:pt x="604" y="1878"/>
                    </a:cubicBezTo>
                    <a:cubicBezTo>
                      <a:pt x="841" y="1853"/>
                      <a:pt x="1012" y="1641"/>
                      <a:pt x="987" y="1405"/>
                    </a:cubicBezTo>
                    <a:lnTo>
                      <a:pt x="879" y="381"/>
                    </a:lnTo>
                    <a:cubicBezTo>
                      <a:pt x="854" y="162"/>
                      <a:pt x="668" y="0"/>
                      <a:pt x="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54"/>
              <p:cNvSpPr/>
              <p:nvPr/>
            </p:nvSpPr>
            <p:spPr>
              <a:xfrm>
                <a:off x="1699250" y="2953550"/>
                <a:ext cx="2175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1956" extrusionOk="0">
                    <a:moveTo>
                      <a:pt x="436" y="0"/>
                    </a:moveTo>
                    <a:cubicBezTo>
                      <a:pt x="195" y="0"/>
                      <a:pt x="1" y="197"/>
                      <a:pt x="5" y="438"/>
                    </a:cubicBezTo>
                    <a:lnTo>
                      <a:pt x="5" y="1525"/>
                    </a:lnTo>
                    <a:cubicBezTo>
                      <a:pt x="5" y="1762"/>
                      <a:pt x="197" y="1956"/>
                      <a:pt x="436" y="1956"/>
                    </a:cubicBezTo>
                    <a:cubicBezTo>
                      <a:pt x="673" y="1956"/>
                      <a:pt x="867" y="1762"/>
                      <a:pt x="866" y="1525"/>
                    </a:cubicBezTo>
                    <a:lnTo>
                      <a:pt x="866" y="438"/>
                    </a:lnTo>
                    <a:cubicBezTo>
                      <a:pt x="870" y="197"/>
                      <a:pt x="677" y="0"/>
                      <a:pt x="4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54"/>
              <p:cNvSpPr/>
              <p:nvPr/>
            </p:nvSpPr>
            <p:spPr>
              <a:xfrm>
                <a:off x="1643475" y="2941850"/>
                <a:ext cx="43750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750" h="1657" extrusionOk="0">
                    <a:moveTo>
                      <a:pt x="1275" y="1"/>
                    </a:moveTo>
                    <a:cubicBezTo>
                      <a:pt x="1166" y="1"/>
                      <a:pt x="1057" y="42"/>
                      <a:pt x="974" y="124"/>
                    </a:cubicBezTo>
                    <a:lnTo>
                      <a:pt x="164" y="918"/>
                    </a:lnTo>
                    <a:cubicBezTo>
                      <a:pt x="39" y="1040"/>
                      <a:pt x="1" y="1227"/>
                      <a:pt x="67" y="1389"/>
                    </a:cubicBezTo>
                    <a:cubicBezTo>
                      <a:pt x="133" y="1551"/>
                      <a:pt x="290" y="1657"/>
                      <a:pt x="465" y="1657"/>
                    </a:cubicBezTo>
                    <a:cubicBezTo>
                      <a:pt x="579" y="1657"/>
                      <a:pt x="687" y="1613"/>
                      <a:pt x="768" y="1533"/>
                    </a:cubicBezTo>
                    <a:lnTo>
                      <a:pt x="1577" y="739"/>
                    </a:lnTo>
                    <a:cubicBezTo>
                      <a:pt x="1747" y="573"/>
                      <a:pt x="1749" y="300"/>
                      <a:pt x="1583" y="130"/>
                    </a:cubicBezTo>
                    <a:cubicBezTo>
                      <a:pt x="1499" y="44"/>
                      <a:pt x="1387" y="1"/>
                      <a:pt x="1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1" name="Google Shape;1461;p54"/>
            <p:cNvSpPr/>
            <p:nvPr/>
          </p:nvSpPr>
          <p:spPr>
            <a:xfrm>
              <a:off x="1452100" y="3050175"/>
              <a:ext cx="197700" cy="82550"/>
            </a:xfrm>
            <a:custGeom>
              <a:avLst/>
              <a:gdLst/>
              <a:ahLst/>
              <a:cxnLst/>
              <a:rect l="l" t="t" r="r" b="b"/>
              <a:pathLst>
                <a:path w="7908" h="3302" extrusionOk="0">
                  <a:moveTo>
                    <a:pt x="493" y="1"/>
                  </a:moveTo>
                  <a:cubicBezTo>
                    <a:pt x="190" y="1"/>
                    <a:pt x="1" y="337"/>
                    <a:pt x="163" y="594"/>
                  </a:cubicBezTo>
                  <a:cubicBezTo>
                    <a:pt x="1429" y="2610"/>
                    <a:pt x="2685" y="3302"/>
                    <a:pt x="3811" y="3302"/>
                  </a:cubicBezTo>
                  <a:cubicBezTo>
                    <a:pt x="5596" y="3302"/>
                    <a:pt x="7058" y="1566"/>
                    <a:pt x="7726" y="612"/>
                  </a:cubicBezTo>
                  <a:cubicBezTo>
                    <a:pt x="7908" y="355"/>
                    <a:pt x="7723" y="1"/>
                    <a:pt x="7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54"/>
            <p:cNvSpPr/>
            <p:nvPr/>
          </p:nvSpPr>
          <p:spPr>
            <a:xfrm>
              <a:off x="1456800" y="4182600"/>
              <a:ext cx="537725" cy="597450"/>
            </a:xfrm>
            <a:custGeom>
              <a:avLst/>
              <a:gdLst/>
              <a:ahLst/>
              <a:cxnLst/>
              <a:rect l="l" t="t" r="r" b="b"/>
              <a:pathLst>
                <a:path w="21509" h="23898" extrusionOk="0">
                  <a:moveTo>
                    <a:pt x="20726" y="0"/>
                  </a:moveTo>
                  <a:cubicBezTo>
                    <a:pt x="20726" y="0"/>
                    <a:pt x="14712" y="7526"/>
                    <a:pt x="7420" y="12862"/>
                  </a:cubicBezTo>
                  <a:cubicBezTo>
                    <a:pt x="1" y="18294"/>
                    <a:pt x="1439" y="23726"/>
                    <a:pt x="7896" y="23894"/>
                  </a:cubicBezTo>
                  <a:cubicBezTo>
                    <a:pt x="7998" y="23896"/>
                    <a:pt x="8101" y="23898"/>
                    <a:pt x="8206" y="23898"/>
                  </a:cubicBezTo>
                  <a:cubicBezTo>
                    <a:pt x="9715" y="23898"/>
                    <a:pt x="11483" y="23620"/>
                    <a:pt x="13464" y="23000"/>
                  </a:cubicBezTo>
                  <a:cubicBezTo>
                    <a:pt x="20746" y="20718"/>
                    <a:pt x="21509" y="11045"/>
                    <a:pt x="21233" y="4995"/>
                  </a:cubicBezTo>
                  <a:cubicBezTo>
                    <a:pt x="21099" y="2077"/>
                    <a:pt x="20726" y="0"/>
                    <a:pt x="20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3" name="Google Shape;1463;p54"/>
          <p:cNvGrpSpPr/>
          <p:nvPr/>
        </p:nvGrpSpPr>
        <p:grpSpPr>
          <a:xfrm>
            <a:off x="1587100" y="3668325"/>
            <a:ext cx="1447100" cy="1475175"/>
            <a:chOff x="1587100" y="3668325"/>
            <a:chExt cx="1447100" cy="1475175"/>
          </a:xfrm>
        </p:grpSpPr>
        <p:sp>
          <p:nvSpPr>
            <p:cNvPr id="1464" name="Google Shape;1464;p54"/>
            <p:cNvSpPr/>
            <p:nvPr/>
          </p:nvSpPr>
          <p:spPr>
            <a:xfrm>
              <a:off x="1825200" y="4986325"/>
              <a:ext cx="308150" cy="157175"/>
            </a:xfrm>
            <a:custGeom>
              <a:avLst/>
              <a:gdLst/>
              <a:ahLst/>
              <a:cxnLst/>
              <a:rect l="l" t="t" r="r" b="b"/>
              <a:pathLst>
                <a:path w="12326" h="6287" extrusionOk="0">
                  <a:moveTo>
                    <a:pt x="3641" y="0"/>
                  </a:moveTo>
                  <a:cubicBezTo>
                    <a:pt x="3641" y="0"/>
                    <a:pt x="1" y="951"/>
                    <a:pt x="951" y="2308"/>
                  </a:cubicBezTo>
                  <a:cubicBezTo>
                    <a:pt x="1427" y="2988"/>
                    <a:pt x="2142" y="3021"/>
                    <a:pt x="2788" y="3021"/>
                  </a:cubicBezTo>
                  <a:cubicBezTo>
                    <a:pt x="2857" y="3021"/>
                    <a:pt x="2925" y="3020"/>
                    <a:pt x="2992" y="3020"/>
                  </a:cubicBezTo>
                  <a:cubicBezTo>
                    <a:pt x="3550" y="3020"/>
                    <a:pt x="4028" y="3046"/>
                    <a:pt x="4209" y="3530"/>
                  </a:cubicBezTo>
                  <a:cubicBezTo>
                    <a:pt x="4562" y="4470"/>
                    <a:pt x="4462" y="5511"/>
                    <a:pt x="5459" y="5511"/>
                  </a:cubicBezTo>
                  <a:cubicBezTo>
                    <a:pt x="5615" y="5511"/>
                    <a:pt x="5797" y="5485"/>
                    <a:pt x="6011" y="5430"/>
                  </a:cubicBezTo>
                  <a:cubicBezTo>
                    <a:pt x="6315" y="5353"/>
                    <a:pt x="6605" y="5320"/>
                    <a:pt x="6881" y="5320"/>
                  </a:cubicBezTo>
                  <a:cubicBezTo>
                    <a:pt x="8050" y="5320"/>
                    <a:pt x="8965" y="5916"/>
                    <a:pt x="9632" y="6246"/>
                  </a:cubicBezTo>
                  <a:cubicBezTo>
                    <a:pt x="9689" y="6274"/>
                    <a:pt x="9751" y="6287"/>
                    <a:pt x="9817" y="6287"/>
                  </a:cubicBezTo>
                  <a:cubicBezTo>
                    <a:pt x="10707" y="6287"/>
                    <a:pt x="12325" y="3882"/>
                    <a:pt x="11882" y="3123"/>
                  </a:cubicBezTo>
                  <a:cubicBezTo>
                    <a:pt x="11405" y="2308"/>
                    <a:pt x="3641" y="0"/>
                    <a:pt x="36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4"/>
            <p:cNvSpPr/>
            <p:nvPr/>
          </p:nvSpPr>
          <p:spPr>
            <a:xfrm>
              <a:off x="2357675" y="4986325"/>
              <a:ext cx="308150" cy="157175"/>
            </a:xfrm>
            <a:custGeom>
              <a:avLst/>
              <a:gdLst/>
              <a:ahLst/>
              <a:cxnLst/>
              <a:rect l="l" t="t" r="r" b="b"/>
              <a:pathLst>
                <a:path w="12326" h="6287" extrusionOk="0">
                  <a:moveTo>
                    <a:pt x="8684" y="0"/>
                  </a:moveTo>
                  <a:cubicBezTo>
                    <a:pt x="8684" y="0"/>
                    <a:pt x="920" y="2308"/>
                    <a:pt x="444" y="3123"/>
                  </a:cubicBezTo>
                  <a:cubicBezTo>
                    <a:pt x="1" y="3882"/>
                    <a:pt x="1619" y="6287"/>
                    <a:pt x="2509" y="6287"/>
                  </a:cubicBezTo>
                  <a:cubicBezTo>
                    <a:pt x="2575" y="6287"/>
                    <a:pt x="2637" y="6274"/>
                    <a:pt x="2694" y="6246"/>
                  </a:cubicBezTo>
                  <a:cubicBezTo>
                    <a:pt x="3361" y="5916"/>
                    <a:pt x="4276" y="5320"/>
                    <a:pt x="5445" y="5320"/>
                  </a:cubicBezTo>
                  <a:cubicBezTo>
                    <a:pt x="5721" y="5320"/>
                    <a:pt x="6011" y="5353"/>
                    <a:pt x="6314" y="5430"/>
                  </a:cubicBezTo>
                  <a:cubicBezTo>
                    <a:pt x="6529" y="5485"/>
                    <a:pt x="6711" y="5511"/>
                    <a:pt x="6867" y="5511"/>
                  </a:cubicBezTo>
                  <a:cubicBezTo>
                    <a:pt x="7864" y="5511"/>
                    <a:pt x="7763" y="4470"/>
                    <a:pt x="8117" y="3530"/>
                  </a:cubicBezTo>
                  <a:cubicBezTo>
                    <a:pt x="8298" y="3046"/>
                    <a:pt x="8776" y="3020"/>
                    <a:pt x="9334" y="3020"/>
                  </a:cubicBezTo>
                  <a:cubicBezTo>
                    <a:pt x="9401" y="3020"/>
                    <a:pt x="9469" y="3021"/>
                    <a:pt x="9538" y="3021"/>
                  </a:cubicBezTo>
                  <a:cubicBezTo>
                    <a:pt x="10184" y="3021"/>
                    <a:pt x="10899" y="2988"/>
                    <a:pt x="11375" y="2308"/>
                  </a:cubicBezTo>
                  <a:cubicBezTo>
                    <a:pt x="12325" y="951"/>
                    <a:pt x="8684" y="0"/>
                    <a:pt x="86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4"/>
            <p:cNvSpPr/>
            <p:nvPr/>
          </p:nvSpPr>
          <p:spPr>
            <a:xfrm>
              <a:off x="1587100" y="4307450"/>
              <a:ext cx="407425" cy="472600"/>
            </a:xfrm>
            <a:custGeom>
              <a:avLst/>
              <a:gdLst/>
              <a:ahLst/>
              <a:cxnLst/>
              <a:rect l="l" t="t" r="r" b="b"/>
              <a:pathLst>
                <a:path w="16297" h="18904" extrusionOk="0">
                  <a:moveTo>
                    <a:pt x="16021" y="0"/>
                  </a:moveTo>
                  <a:lnTo>
                    <a:pt x="16021" y="0"/>
                  </a:lnTo>
                  <a:cubicBezTo>
                    <a:pt x="13576" y="2622"/>
                    <a:pt x="10040" y="6103"/>
                    <a:pt x="6138" y="8959"/>
                  </a:cubicBezTo>
                  <a:cubicBezTo>
                    <a:pt x="628" y="12990"/>
                    <a:pt x="0" y="17021"/>
                    <a:pt x="2684" y="18900"/>
                  </a:cubicBezTo>
                  <a:cubicBezTo>
                    <a:pt x="2786" y="18902"/>
                    <a:pt x="2889" y="18904"/>
                    <a:pt x="2994" y="18904"/>
                  </a:cubicBezTo>
                  <a:cubicBezTo>
                    <a:pt x="4503" y="18904"/>
                    <a:pt x="6271" y="18626"/>
                    <a:pt x="8252" y="18006"/>
                  </a:cubicBezTo>
                  <a:cubicBezTo>
                    <a:pt x="15534" y="15724"/>
                    <a:pt x="16297" y="6051"/>
                    <a:pt x="160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4"/>
            <p:cNvSpPr/>
            <p:nvPr/>
          </p:nvSpPr>
          <p:spPr>
            <a:xfrm>
              <a:off x="2496500" y="4182600"/>
              <a:ext cx="537700" cy="597450"/>
            </a:xfrm>
            <a:custGeom>
              <a:avLst/>
              <a:gdLst/>
              <a:ahLst/>
              <a:cxnLst/>
              <a:rect l="l" t="t" r="r" b="b"/>
              <a:pathLst>
                <a:path w="21508" h="23898" extrusionOk="0">
                  <a:moveTo>
                    <a:pt x="783" y="0"/>
                  </a:moveTo>
                  <a:cubicBezTo>
                    <a:pt x="783" y="0"/>
                    <a:pt x="409" y="2077"/>
                    <a:pt x="276" y="4995"/>
                  </a:cubicBezTo>
                  <a:cubicBezTo>
                    <a:pt x="0" y="11045"/>
                    <a:pt x="763" y="20718"/>
                    <a:pt x="8045" y="23000"/>
                  </a:cubicBezTo>
                  <a:cubicBezTo>
                    <a:pt x="10026" y="23620"/>
                    <a:pt x="11794" y="23898"/>
                    <a:pt x="13303" y="23898"/>
                  </a:cubicBezTo>
                  <a:cubicBezTo>
                    <a:pt x="13408" y="23898"/>
                    <a:pt x="13511" y="23896"/>
                    <a:pt x="13613" y="23894"/>
                  </a:cubicBezTo>
                  <a:cubicBezTo>
                    <a:pt x="20070" y="23726"/>
                    <a:pt x="21507" y="18294"/>
                    <a:pt x="14089" y="12862"/>
                  </a:cubicBezTo>
                  <a:cubicBezTo>
                    <a:pt x="6797" y="7526"/>
                    <a:pt x="783" y="0"/>
                    <a:pt x="7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4"/>
            <p:cNvSpPr/>
            <p:nvPr/>
          </p:nvSpPr>
          <p:spPr>
            <a:xfrm>
              <a:off x="2496500" y="4307450"/>
              <a:ext cx="407425" cy="472600"/>
            </a:xfrm>
            <a:custGeom>
              <a:avLst/>
              <a:gdLst/>
              <a:ahLst/>
              <a:cxnLst/>
              <a:rect l="l" t="t" r="r" b="b"/>
              <a:pathLst>
                <a:path w="16297" h="18904" extrusionOk="0">
                  <a:moveTo>
                    <a:pt x="276" y="0"/>
                  </a:moveTo>
                  <a:lnTo>
                    <a:pt x="276" y="0"/>
                  </a:lnTo>
                  <a:cubicBezTo>
                    <a:pt x="0" y="6051"/>
                    <a:pt x="763" y="15724"/>
                    <a:pt x="8045" y="18006"/>
                  </a:cubicBezTo>
                  <a:cubicBezTo>
                    <a:pt x="10026" y="18626"/>
                    <a:pt x="11794" y="18904"/>
                    <a:pt x="13303" y="18904"/>
                  </a:cubicBezTo>
                  <a:cubicBezTo>
                    <a:pt x="13408" y="18904"/>
                    <a:pt x="13511" y="18902"/>
                    <a:pt x="13613" y="18900"/>
                  </a:cubicBezTo>
                  <a:cubicBezTo>
                    <a:pt x="16297" y="17021"/>
                    <a:pt x="15669" y="12990"/>
                    <a:pt x="10159" y="8959"/>
                  </a:cubicBezTo>
                  <a:cubicBezTo>
                    <a:pt x="6257" y="6103"/>
                    <a:pt x="2721" y="2622"/>
                    <a:pt x="2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4"/>
            <p:cNvSpPr/>
            <p:nvPr/>
          </p:nvSpPr>
          <p:spPr>
            <a:xfrm>
              <a:off x="1709550" y="3668325"/>
              <a:ext cx="1071925" cy="1424475"/>
            </a:xfrm>
            <a:custGeom>
              <a:avLst/>
              <a:gdLst/>
              <a:ahLst/>
              <a:cxnLst/>
              <a:rect l="l" t="t" r="r" b="b"/>
              <a:pathLst>
                <a:path w="42877" h="56979" extrusionOk="0">
                  <a:moveTo>
                    <a:pt x="21438" y="0"/>
                  </a:moveTo>
                  <a:cubicBezTo>
                    <a:pt x="19292" y="0"/>
                    <a:pt x="17146" y="435"/>
                    <a:pt x="15196" y="1305"/>
                  </a:cubicBezTo>
                  <a:cubicBezTo>
                    <a:pt x="11623" y="2897"/>
                    <a:pt x="8116" y="8278"/>
                    <a:pt x="9591" y="15021"/>
                  </a:cubicBezTo>
                  <a:cubicBezTo>
                    <a:pt x="12341" y="27608"/>
                    <a:pt x="4295" y="30757"/>
                    <a:pt x="2259" y="37313"/>
                  </a:cubicBezTo>
                  <a:cubicBezTo>
                    <a:pt x="2204" y="37475"/>
                    <a:pt x="2153" y="37638"/>
                    <a:pt x="2102" y="37800"/>
                  </a:cubicBezTo>
                  <a:cubicBezTo>
                    <a:pt x="0" y="44490"/>
                    <a:pt x="3454" y="51092"/>
                    <a:pt x="9644" y="54533"/>
                  </a:cubicBezTo>
                  <a:cubicBezTo>
                    <a:pt x="12411" y="56072"/>
                    <a:pt x="15725" y="56979"/>
                    <a:pt x="19332" y="56979"/>
                  </a:cubicBezTo>
                  <a:lnTo>
                    <a:pt x="23544" y="56979"/>
                  </a:lnTo>
                  <a:cubicBezTo>
                    <a:pt x="27152" y="56979"/>
                    <a:pt x="30466" y="56072"/>
                    <a:pt x="33233" y="54533"/>
                  </a:cubicBezTo>
                  <a:cubicBezTo>
                    <a:pt x="39423" y="51093"/>
                    <a:pt x="42877" y="44490"/>
                    <a:pt x="40774" y="37800"/>
                  </a:cubicBezTo>
                  <a:cubicBezTo>
                    <a:pt x="40723" y="37638"/>
                    <a:pt x="40672" y="37475"/>
                    <a:pt x="40617" y="37313"/>
                  </a:cubicBezTo>
                  <a:cubicBezTo>
                    <a:pt x="38581" y="30757"/>
                    <a:pt x="30536" y="27609"/>
                    <a:pt x="33285" y="15021"/>
                  </a:cubicBezTo>
                  <a:cubicBezTo>
                    <a:pt x="34760" y="8278"/>
                    <a:pt x="31253" y="2897"/>
                    <a:pt x="27680" y="1305"/>
                  </a:cubicBezTo>
                  <a:cubicBezTo>
                    <a:pt x="25730" y="435"/>
                    <a:pt x="23584" y="0"/>
                    <a:pt x="21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4"/>
            <p:cNvSpPr/>
            <p:nvPr/>
          </p:nvSpPr>
          <p:spPr>
            <a:xfrm>
              <a:off x="1930100" y="3792125"/>
              <a:ext cx="299025" cy="390475"/>
            </a:xfrm>
            <a:custGeom>
              <a:avLst/>
              <a:gdLst/>
              <a:ahLst/>
              <a:cxnLst/>
              <a:rect l="l" t="t" r="r" b="b"/>
              <a:pathLst>
                <a:path w="11961" h="15619" extrusionOk="0">
                  <a:moveTo>
                    <a:pt x="8345" y="1"/>
                  </a:moveTo>
                  <a:cubicBezTo>
                    <a:pt x="7398" y="1"/>
                    <a:pt x="6464" y="449"/>
                    <a:pt x="5839" y="947"/>
                  </a:cubicBezTo>
                  <a:cubicBezTo>
                    <a:pt x="0" y="6813"/>
                    <a:pt x="5839" y="15618"/>
                    <a:pt x="5839" y="15618"/>
                  </a:cubicBezTo>
                  <a:lnTo>
                    <a:pt x="11861" y="12629"/>
                  </a:lnTo>
                  <a:lnTo>
                    <a:pt x="11861" y="7432"/>
                  </a:lnTo>
                  <a:cubicBezTo>
                    <a:pt x="11961" y="1591"/>
                    <a:pt x="10130" y="1"/>
                    <a:pt x="83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4"/>
            <p:cNvSpPr/>
            <p:nvPr/>
          </p:nvSpPr>
          <p:spPr>
            <a:xfrm>
              <a:off x="2261900" y="3792125"/>
              <a:ext cx="299025" cy="390475"/>
            </a:xfrm>
            <a:custGeom>
              <a:avLst/>
              <a:gdLst/>
              <a:ahLst/>
              <a:cxnLst/>
              <a:rect l="l" t="t" r="r" b="b"/>
              <a:pathLst>
                <a:path w="11961" h="15619" extrusionOk="0">
                  <a:moveTo>
                    <a:pt x="3616" y="1"/>
                  </a:moveTo>
                  <a:cubicBezTo>
                    <a:pt x="1831" y="1"/>
                    <a:pt x="0" y="1591"/>
                    <a:pt x="100" y="7432"/>
                  </a:cubicBezTo>
                  <a:lnTo>
                    <a:pt x="100" y="12629"/>
                  </a:lnTo>
                  <a:lnTo>
                    <a:pt x="6122" y="15618"/>
                  </a:lnTo>
                  <a:cubicBezTo>
                    <a:pt x="6122" y="15618"/>
                    <a:pt x="11960" y="6813"/>
                    <a:pt x="6122" y="947"/>
                  </a:cubicBezTo>
                  <a:cubicBezTo>
                    <a:pt x="5497" y="449"/>
                    <a:pt x="4563" y="1"/>
                    <a:pt x="3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4"/>
            <p:cNvSpPr/>
            <p:nvPr/>
          </p:nvSpPr>
          <p:spPr>
            <a:xfrm>
              <a:off x="2178200" y="4022150"/>
              <a:ext cx="134625" cy="122125"/>
            </a:xfrm>
            <a:custGeom>
              <a:avLst/>
              <a:gdLst/>
              <a:ahLst/>
              <a:cxnLst/>
              <a:rect l="l" t="t" r="r" b="b"/>
              <a:pathLst>
                <a:path w="5385" h="4885" extrusionOk="0">
                  <a:moveTo>
                    <a:pt x="0" y="1"/>
                  </a:moveTo>
                  <a:lnTo>
                    <a:pt x="0" y="4884"/>
                  </a:lnTo>
                  <a:lnTo>
                    <a:pt x="5385" y="4884"/>
                  </a:lnTo>
                  <a:lnTo>
                    <a:pt x="53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4"/>
            <p:cNvSpPr/>
            <p:nvPr/>
          </p:nvSpPr>
          <p:spPr>
            <a:xfrm>
              <a:off x="1938325" y="4093575"/>
              <a:ext cx="614375" cy="971350"/>
            </a:xfrm>
            <a:custGeom>
              <a:avLst/>
              <a:gdLst/>
              <a:ahLst/>
              <a:cxnLst/>
              <a:rect l="l" t="t" r="r" b="b"/>
              <a:pathLst>
                <a:path w="24575" h="38854" extrusionOk="0">
                  <a:moveTo>
                    <a:pt x="12287" y="0"/>
                  </a:moveTo>
                  <a:cubicBezTo>
                    <a:pt x="1850" y="0"/>
                    <a:pt x="1" y="18454"/>
                    <a:pt x="1" y="29918"/>
                  </a:cubicBezTo>
                  <a:lnTo>
                    <a:pt x="1" y="29997"/>
                  </a:lnTo>
                  <a:cubicBezTo>
                    <a:pt x="10" y="34375"/>
                    <a:pt x="3267" y="38122"/>
                    <a:pt x="7609" y="38685"/>
                  </a:cubicBezTo>
                  <a:cubicBezTo>
                    <a:pt x="8481" y="38797"/>
                    <a:pt x="9360" y="38854"/>
                    <a:pt x="10241" y="38854"/>
                  </a:cubicBezTo>
                  <a:lnTo>
                    <a:pt x="14334" y="38854"/>
                  </a:lnTo>
                  <a:cubicBezTo>
                    <a:pt x="15214" y="38854"/>
                    <a:pt x="16094" y="38797"/>
                    <a:pt x="16966" y="38685"/>
                  </a:cubicBezTo>
                  <a:cubicBezTo>
                    <a:pt x="21308" y="38122"/>
                    <a:pt x="24564" y="34375"/>
                    <a:pt x="24574" y="29997"/>
                  </a:cubicBezTo>
                  <a:lnTo>
                    <a:pt x="24574" y="29918"/>
                  </a:lnTo>
                  <a:cubicBezTo>
                    <a:pt x="24574" y="18454"/>
                    <a:pt x="22725" y="0"/>
                    <a:pt x="12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4"/>
            <p:cNvSpPr/>
            <p:nvPr/>
          </p:nvSpPr>
          <p:spPr>
            <a:xfrm>
              <a:off x="2073025" y="3933050"/>
              <a:ext cx="107775" cy="36375"/>
            </a:xfrm>
            <a:custGeom>
              <a:avLst/>
              <a:gdLst/>
              <a:ahLst/>
              <a:cxnLst/>
              <a:rect l="l" t="t" r="r" b="b"/>
              <a:pathLst>
                <a:path w="4311" h="1455" extrusionOk="0">
                  <a:moveTo>
                    <a:pt x="3824" y="0"/>
                  </a:moveTo>
                  <a:cubicBezTo>
                    <a:pt x="3727" y="0"/>
                    <a:pt x="3631" y="32"/>
                    <a:pt x="3551" y="99"/>
                  </a:cubicBezTo>
                  <a:cubicBezTo>
                    <a:pt x="3085" y="471"/>
                    <a:pt x="2619" y="596"/>
                    <a:pt x="2205" y="596"/>
                  </a:cubicBezTo>
                  <a:cubicBezTo>
                    <a:pt x="1401" y="596"/>
                    <a:pt x="792" y="127"/>
                    <a:pt x="754" y="98"/>
                  </a:cubicBezTo>
                  <a:cubicBezTo>
                    <a:pt x="675" y="34"/>
                    <a:pt x="580" y="4"/>
                    <a:pt x="486" y="4"/>
                  </a:cubicBezTo>
                  <a:cubicBezTo>
                    <a:pt x="360" y="4"/>
                    <a:pt x="234" y="59"/>
                    <a:pt x="149" y="167"/>
                  </a:cubicBezTo>
                  <a:cubicBezTo>
                    <a:pt x="1" y="352"/>
                    <a:pt x="32" y="623"/>
                    <a:pt x="218" y="771"/>
                  </a:cubicBezTo>
                  <a:cubicBezTo>
                    <a:pt x="612" y="1087"/>
                    <a:pt x="1352" y="1455"/>
                    <a:pt x="2208" y="1455"/>
                  </a:cubicBezTo>
                  <a:cubicBezTo>
                    <a:pt x="2806" y="1455"/>
                    <a:pt x="3458" y="1275"/>
                    <a:pt x="4088" y="771"/>
                  </a:cubicBezTo>
                  <a:cubicBezTo>
                    <a:pt x="4278" y="624"/>
                    <a:pt x="4311" y="350"/>
                    <a:pt x="4161" y="162"/>
                  </a:cubicBezTo>
                  <a:cubicBezTo>
                    <a:pt x="4076" y="56"/>
                    <a:pt x="3950" y="0"/>
                    <a:pt x="38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4"/>
            <p:cNvSpPr/>
            <p:nvPr/>
          </p:nvSpPr>
          <p:spPr>
            <a:xfrm>
              <a:off x="2310225" y="3933050"/>
              <a:ext cx="107900" cy="36375"/>
            </a:xfrm>
            <a:custGeom>
              <a:avLst/>
              <a:gdLst/>
              <a:ahLst/>
              <a:cxnLst/>
              <a:rect l="l" t="t" r="r" b="b"/>
              <a:pathLst>
                <a:path w="4316" h="1455" extrusionOk="0">
                  <a:moveTo>
                    <a:pt x="488" y="0"/>
                  </a:moveTo>
                  <a:cubicBezTo>
                    <a:pt x="361" y="0"/>
                    <a:pt x="235" y="56"/>
                    <a:pt x="150" y="162"/>
                  </a:cubicBezTo>
                  <a:cubicBezTo>
                    <a:pt x="0" y="350"/>
                    <a:pt x="33" y="624"/>
                    <a:pt x="223" y="771"/>
                  </a:cubicBezTo>
                  <a:cubicBezTo>
                    <a:pt x="852" y="1275"/>
                    <a:pt x="1505" y="1455"/>
                    <a:pt x="2103" y="1455"/>
                  </a:cubicBezTo>
                  <a:cubicBezTo>
                    <a:pt x="2959" y="1455"/>
                    <a:pt x="3699" y="1087"/>
                    <a:pt x="4093" y="771"/>
                  </a:cubicBezTo>
                  <a:cubicBezTo>
                    <a:pt x="4283" y="624"/>
                    <a:pt x="4316" y="350"/>
                    <a:pt x="4166" y="162"/>
                  </a:cubicBezTo>
                  <a:cubicBezTo>
                    <a:pt x="4080" y="56"/>
                    <a:pt x="3955" y="0"/>
                    <a:pt x="3828" y="0"/>
                  </a:cubicBezTo>
                  <a:cubicBezTo>
                    <a:pt x="3732" y="0"/>
                    <a:pt x="3635" y="32"/>
                    <a:pt x="3555" y="99"/>
                  </a:cubicBezTo>
                  <a:cubicBezTo>
                    <a:pt x="3518" y="129"/>
                    <a:pt x="2915" y="600"/>
                    <a:pt x="2112" y="600"/>
                  </a:cubicBezTo>
                  <a:cubicBezTo>
                    <a:pt x="1698" y="600"/>
                    <a:pt x="1231" y="474"/>
                    <a:pt x="761" y="99"/>
                  </a:cubicBezTo>
                  <a:cubicBezTo>
                    <a:pt x="681" y="32"/>
                    <a:pt x="584" y="0"/>
                    <a:pt x="4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4"/>
            <p:cNvSpPr/>
            <p:nvPr/>
          </p:nvSpPr>
          <p:spPr>
            <a:xfrm>
              <a:off x="2171250" y="4016575"/>
              <a:ext cx="155150" cy="66625"/>
            </a:xfrm>
            <a:custGeom>
              <a:avLst/>
              <a:gdLst/>
              <a:ahLst/>
              <a:cxnLst/>
              <a:rect l="l" t="t" r="r" b="b"/>
              <a:pathLst>
                <a:path w="6206" h="2665" extrusionOk="0">
                  <a:moveTo>
                    <a:pt x="588" y="0"/>
                  </a:moveTo>
                  <a:cubicBezTo>
                    <a:pt x="219" y="0"/>
                    <a:pt x="1" y="415"/>
                    <a:pt x="206" y="720"/>
                  </a:cubicBezTo>
                  <a:cubicBezTo>
                    <a:pt x="1175" y="2162"/>
                    <a:pt x="2132" y="2665"/>
                    <a:pt x="2995" y="2665"/>
                  </a:cubicBezTo>
                  <a:cubicBezTo>
                    <a:pt x="4293" y="2665"/>
                    <a:pt x="5379" y="1528"/>
                    <a:pt x="5976" y="740"/>
                  </a:cubicBezTo>
                  <a:cubicBezTo>
                    <a:pt x="6206" y="435"/>
                    <a:pt x="5991" y="0"/>
                    <a:pt x="56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7" name="Google Shape;1477;p54"/>
          <p:cNvGrpSpPr/>
          <p:nvPr/>
        </p:nvGrpSpPr>
        <p:grpSpPr>
          <a:xfrm>
            <a:off x="6302293" y="-128353"/>
            <a:ext cx="2530018" cy="2200732"/>
            <a:chOff x="2864975" y="238125"/>
            <a:chExt cx="1877425" cy="1633075"/>
          </a:xfrm>
        </p:grpSpPr>
        <p:sp>
          <p:nvSpPr>
            <p:cNvPr id="1478" name="Google Shape;1478;p54"/>
            <p:cNvSpPr/>
            <p:nvPr/>
          </p:nvSpPr>
          <p:spPr>
            <a:xfrm>
              <a:off x="3762550" y="238125"/>
              <a:ext cx="85975" cy="531675"/>
            </a:xfrm>
            <a:custGeom>
              <a:avLst/>
              <a:gdLst/>
              <a:ahLst/>
              <a:cxnLst/>
              <a:rect l="l" t="t" r="r" b="b"/>
              <a:pathLst>
                <a:path w="3439" h="21267" extrusionOk="0">
                  <a:moveTo>
                    <a:pt x="0" y="0"/>
                  </a:moveTo>
                  <a:lnTo>
                    <a:pt x="0" y="21266"/>
                  </a:lnTo>
                  <a:lnTo>
                    <a:pt x="3438" y="21266"/>
                  </a:lnTo>
                  <a:lnTo>
                    <a:pt x="34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4"/>
            <p:cNvSpPr/>
            <p:nvPr/>
          </p:nvSpPr>
          <p:spPr>
            <a:xfrm>
              <a:off x="3436375" y="646075"/>
              <a:ext cx="751175" cy="233600"/>
            </a:xfrm>
            <a:custGeom>
              <a:avLst/>
              <a:gdLst/>
              <a:ahLst/>
              <a:cxnLst/>
              <a:rect l="l" t="t" r="r" b="b"/>
              <a:pathLst>
                <a:path w="30047" h="9344" extrusionOk="0">
                  <a:moveTo>
                    <a:pt x="17423" y="1"/>
                  </a:moveTo>
                  <a:cubicBezTo>
                    <a:pt x="14661" y="1"/>
                    <a:pt x="11586" y="238"/>
                    <a:pt x="8462" y="554"/>
                  </a:cubicBezTo>
                  <a:cubicBezTo>
                    <a:pt x="43" y="1405"/>
                    <a:pt x="0" y="9344"/>
                    <a:pt x="0" y="9344"/>
                  </a:cubicBezTo>
                  <a:lnTo>
                    <a:pt x="29479" y="9344"/>
                  </a:lnTo>
                  <a:cubicBezTo>
                    <a:pt x="29479" y="9344"/>
                    <a:pt x="30047" y="6225"/>
                    <a:pt x="27494" y="2822"/>
                  </a:cubicBezTo>
                  <a:cubicBezTo>
                    <a:pt x="25889" y="683"/>
                    <a:pt x="22105" y="1"/>
                    <a:pt x="17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4"/>
            <p:cNvSpPr/>
            <p:nvPr/>
          </p:nvSpPr>
          <p:spPr>
            <a:xfrm>
              <a:off x="2864975" y="770300"/>
              <a:ext cx="1877425" cy="269725"/>
            </a:xfrm>
            <a:custGeom>
              <a:avLst/>
              <a:gdLst/>
              <a:ahLst/>
              <a:cxnLst/>
              <a:rect l="l" t="t" r="r" b="b"/>
              <a:pathLst>
                <a:path w="75097" h="10789" extrusionOk="0">
                  <a:moveTo>
                    <a:pt x="38811" y="1"/>
                  </a:moveTo>
                  <a:cubicBezTo>
                    <a:pt x="33348" y="1"/>
                    <a:pt x="28374" y="433"/>
                    <a:pt x="24142" y="1019"/>
                  </a:cubicBezTo>
                  <a:cubicBezTo>
                    <a:pt x="10834" y="2861"/>
                    <a:pt x="2004" y="6486"/>
                    <a:pt x="1635" y="6639"/>
                  </a:cubicBezTo>
                  <a:cubicBezTo>
                    <a:pt x="528" y="7091"/>
                    <a:pt x="0" y="8356"/>
                    <a:pt x="459" y="9461"/>
                  </a:cubicBezTo>
                  <a:cubicBezTo>
                    <a:pt x="803" y="10289"/>
                    <a:pt x="1604" y="10788"/>
                    <a:pt x="2448" y="10788"/>
                  </a:cubicBezTo>
                  <a:cubicBezTo>
                    <a:pt x="2728" y="10788"/>
                    <a:pt x="3013" y="10733"/>
                    <a:pt x="3287" y="10617"/>
                  </a:cubicBezTo>
                  <a:cubicBezTo>
                    <a:pt x="3515" y="10522"/>
                    <a:pt x="18798" y="4320"/>
                    <a:pt x="38992" y="4320"/>
                  </a:cubicBezTo>
                  <a:cubicBezTo>
                    <a:pt x="49166" y="4320"/>
                    <a:pt x="60587" y="5894"/>
                    <a:pt x="71957" y="10617"/>
                  </a:cubicBezTo>
                  <a:cubicBezTo>
                    <a:pt x="72219" y="10726"/>
                    <a:pt x="72500" y="10782"/>
                    <a:pt x="72782" y="10783"/>
                  </a:cubicBezTo>
                  <a:cubicBezTo>
                    <a:pt x="73809" y="10783"/>
                    <a:pt x="74695" y="10058"/>
                    <a:pt x="74895" y="9050"/>
                  </a:cubicBezTo>
                  <a:cubicBezTo>
                    <a:pt x="75096" y="8043"/>
                    <a:pt x="74557" y="7033"/>
                    <a:pt x="73609" y="6639"/>
                  </a:cubicBezTo>
                  <a:cubicBezTo>
                    <a:pt x="61405" y="1571"/>
                    <a:pt x="49221" y="1"/>
                    <a:pt x="38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4"/>
            <p:cNvSpPr/>
            <p:nvPr/>
          </p:nvSpPr>
          <p:spPr>
            <a:xfrm>
              <a:off x="3111125" y="890975"/>
              <a:ext cx="21575" cy="391375"/>
            </a:xfrm>
            <a:custGeom>
              <a:avLst/>
              <a:gdLst/>
              <a:ahLst/>
              <a:cxnLst/>
              <a:rect l="l" t="t" r="r" b="b"/>
              <a:pathLst>
                <a:path w="863" h="15655" extrusionOk="0">
                  <a:moveTo>
                    <a:pt x="431" y="0"/>
                  </a:moveTo>
                  <a:cubicBezTo>
                    <a:pt x="194" y="0"/>
                    <a:pt x="0" y="193"/>
                    <a:pt x="0" y="431"/>
                  </a:cubicBezTo>
                  <a:lnTo>
                    <a:pt x="0" y="15224"/>
                  </a:lnTo>
                  <a:cubicBezTo>
                    <a:pt x="0" y="15461"/>
                    <a:pt x="194" y="15654"/>
                    <a:pt x="431" y="15654"/>
                  </a:cubicBezTo>
                  <a:cubicBezTo>
                    <a:pt x="669" y="15654"/>
                    <a:pt x="862" y="15461"/>
                    <a:pt x="862" y="15224"/>
                  </a:cubicBezTo>
                  <a:lnTo>
                    <a:pt x="862" y="431"/>
                  </a:lnTo>
                  <a:cubicBezTo>
                    <a:pt x="862" y="193"/>
                    <a:pt x="669" y="0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4"/>
            <p:cNvSpPr/>
            <p:nvPr/>
          </p:nvSpPr>
          <p:spPr>
            <a:xfrm>
              <a:off x="4478375" y="891150"/>
              <a:ext cx="21575" cy="391200"/>
            </a:xfrm>
            <a:custGeom>
              <a:avLst/>
              <a:gdLst/>
              <a:ahLst/>
              <a:cxnLst/>
              <a:rect l="l" t="t" r="r" b="b"/>
              <a:pathLst>
                <a:path w="863" h="15648" extrusionOk="0">
                  <a:moveTo>
                    <a:pt x="431" y="1"/>
                  </a:moveTo>
                  <a:cubicBezTo>
                    <a:pt x="197" y="1"/>
                    <a:pt x="5" y="189"/>
                    <a:pt x="1" y="424"/>
                  </a:cubicBezTo>
                  <a:lnTo>
                    <a:pt x="1" y="15217"/>
                  </a:lnTo>
                  <a:cubicBezTo>
                    <a:pt x="1" y="15454"/>
                    <a:pt x="194" y="15647"/>
                    <a:pt x="431" y="15647"/>
                  </a:cubicBezTo>
                  <a:cubicBezTo>
                    <a:pt x="670" y="15647"/>
                    <a:pt x="862" y="15454"/>
                    <a:pt x="862" y="15217"/>
                  </a:cubicBezTo>
                  <a:lnTo>
                    <a:pt x="862" y="424"/>
                  </a:lnTo>
                  <a:cubicBezTo>
                    <a:pt x="858" y="189"/>
                    <a:pt x="667" y="1"/>
                    <a:pt x="4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4"/>
            <p:cNvSpPr/>
            <p:nvPr/>
          </p:nvSpPr>
          <p:spPr>
            <a:xfrm>
              <a:off x="3794750" y="792175"/>
              <a:ext cx="21575" cy="731475"/>
            </a:xfrm>
            <a:custGeom>
              <a:avLst/>
              <a:gdLst/>
              <a:ahLst/>
              <a:cxnLst/>
              <a:rect l="l" t="t" r="r" b="b"/>
              <a:pathLst>
                <a:path w="863" h="29259" extrusionOk="0">
                  <a:moveTo>
                    <a:pt x="431" y="1"/>
                  </a:moveTo>
                  <a:cubicBezTo>
                    <a:pt x="194" y="1"/>
                    <a:pt x="1" y="194"/>
                    <a:pt x="1" y="431"/>
                  </a:cubicBezTo>
                  <a:lnTo>
                    <a:pt x="1" y="28827"/>
                  </a:lnTo>
                  <a:cubicBezTo>
                    <a:pt x="1" y="29066"/>
                    <a:pt x="194" y="29258"/>
                    <a:pt x="431" y="29258"/>
                  </a:cubicBezTo>
                  <a:cubicBezTo>
                    <a:pt x="669" y="29258"/>
                    <a:pt x="862" y="29066"/>
                    <a:pt x="862" y="28828"/>
                  </a:cubicBezTo>
                  <a:lnTo>
                    <a:pt x="862" y="431"/>
                  </a:lnTo>
                  <a:cubicBezTo>
                    <a:pt x="862" y="194"/>
                    <a:pt x="669" y="1"/>
                    <a:pt x="4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4"/>
            <p:cNvSpPr/>
            <p:nvPr/>
          </p:nvSpPr>
          <p:spPr>
            <a:xfrm>
              <a:off x="2902100" y="1271150"/>
              <a:ext cx="439625" cy="403725"/>
            </a:xfrm>
            <a:custGeom>
              <a:avLst/>
              <a:gdLst/>
              <a:ahLst/>
              <a:cxnLst/>
              <a:rect l="l" t="t" r="r" b="b"/>
              <a:pathLst>
                <a:path w="17585" h="16149" extrusionOk="0">
                  <a:moveTo>
                    <a:pt x="8792" y="1"/>
                  </a:moveTo>
                  <a:cubicBezTo>
                    <a:pt x="8340" y="1"/>
                    <a:pt x="7888" y="236"/>
                    <a:pt x="7655" y="708"/>
                  </a:cubicBezTo>
                  <a:lnTo>
                    <a:pt x="6035" y="3991"/>
                  </a:lnTo>
                  <a:cubicBezTo>
                    <a:pt x="5849" y="4366"/>
                    <a:pt x="5493" y="4625"/>
                    <a:pt x="5079" y="4685"/>
                  </a:cubicBezTo>
                  <a:lnTo>
                    <a:pt x="1456" y="5211"/>
                  </a:lnTo>
                  <a:cubicBezTo>
                    <a:pt x="415" y="5362"/>
                    <a:pt x="0" y="6641"/>
                    <a:pt x="753" y="7375"/>
                  </a:cubicBezTo>
                  <a:lnTo>
                    <a:pt x="3374" y="9931"/>
                  </a:lnTo>
                  <a:cubicBezTo>
                    <a:pt x="3673" y="10222"/>
                    <a:pt x="3809" y="10642"/>
                    <a:pt x="3739" y="11054"/>
                  </a:cubicBezTo>
                  <a:lnTo>
                    <a:pt x="3120" y="14663"/>
                  </a:lnTo>
                  <a:cubicBezTo>
                    <a:pt x="2980" y="15483"/>
                    <a:pt x="3631" y="16148"/>
                    <a:pt x="4370" y="16148"/>
                  </a:cubicBezTo>
                  <a:cubicBezTo>
                    <a:pt x="4565" y="16148"/>
                    <a:pt x="4766" y="16102"/>
                    <a:pt x="4960" y="16000"/>
                  </a:cubicBezTo>
                  <a:lnTo>
                    <a:pt x="8202" y="14296"/>
                  </a:lnTo>
                  <a:cubicBezTo>
                    <a:pt x="8386" y="14199"/>
                    <a:pt x="8589" y="14150"/>
                    <a:pt x="8792" y="14150"/>
                  </a:cubicBezTo>
                  <a:cubicBezTo>
                    <a:pt x="8994" y="14150"/>
                    <a:pt x="9197" y="14199"/>
                    <a:pt x="9382" y="14296"/>
                  </a:cubicBezTo>
                  <a:lnTo>
                    <a:pt x="12624" y="16000"/>
                  </a:lnTo>
                  <a:cubicBezTo>
                    <a:pt x="12818" y="16102"/>
                    <a:pt x="13019" y="16148"/>
                    <a:pt x="13214" y="16148"/>
                  </a:cubicBezTo>
                  <a:cubicBezTo>
                    <a:pt x="13953" y="16148"/>
                    <a:pt x="14604" y="15482"/>
                    <a:pt x="14464" y="14662"/>
                  </a:cubicBezTo>
                  <a:lnTo>
                    <a:pt x="13844" y="11052"/>
                  </a:lnTo>
                  <a:cubicBezTo>
                    <a:pt x="13774" y="10642"/>
                    <a:pt x="13910" y="10222"/>
                    <a:pt x="14209" y="9931"/>
                  </a:cubicBezTo>
                  <a:lnTo>
                    <a:pt x="16832" y="7375"/>
                  </a:lnTo>
                  <a:cubicBezTo>
                    <a:pt x="17584" y="6642"/>
                    <a:pt x="17169" y="5363"/>
                    <a:pt x="16129" y="5212"/>
                  </a:cubicBezTo>
                  <a:lnTo>
                    <a:pt x="12505" y="4685"/>
                  </a:lnTo>
                  <a:cubicBezTo>
                    <a:pt x="12092" y="4625"/>
                    <a:pt x="11735" y="4366"/>
                    <a:pt x="11550" y="3991"/>
                  </a:cubicBezTo>
                  <a:lnTo>
                    <a:pt x="9929" y="708"/>
                  </a:lnTo>
                  <a:cubicBezTo>
                    <a:pt x="9697" y="236"/>
                    <a:pt x="9244" y="1"/>
                    <a:pt x="87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4"/>
            <p:cNvSpPr/>
            <p:nvPr/>
          </p:nvSpPr>
          <p:spPr>
            <a:xfrm>
              <a:off x="3580325" y="1519450"/>
              <a:ext cx="238900" cy="238925"/>
            </a:xfrm>
            <a:custGeom>
              <a:avLst/>
              <a:gdLst/>
              <a:ahLst/>
              <a:cxnLst/>
              <a:rect l="l" t="t" r="r" b="b"/>
              <a:pathLst>
                <a:path w="9556" h="9557" extrusionOk="0">
                  <a:moveTo>
                    <a:pt x="4778" y="1"/>
                  </a:moveTo>
                  <a:cubicBezTo>
                    <a:pt x="3510" y="1"/>
                    <a:pt x="2296" y="504"/>
                    <a:pt x="1400" y="1400"/>
                  </a:cubicBezTo>
                  <a:cubicBezTo>
                    <a:pt x="503" y="2296"/>
                    <a:pt x="0" y="3511"/>
                    <a:pt x="0" y="4779"/>
                  </a:cubicBezTo>
                  <a:cubicBezTo>
                    <a:pt x="0" y="6045"/>
                    <a:pt x="503" y="7261"/>
                    <a:pt x="1400" y="8157"/>
                  </a:cubicBezTo>
                  <a:cubicBezTo>
                    <a:pt x="2296" y="9053"/>
                    <a:pt x="3510" y="9556"/>
                    <a:pt x="4778" y="9556"/>
                  </a:cubicBezTo>
                  <a:cubicBezTo>
                    <a:pt x="6044" y="9556"/>
                    <a:pt x="7260" y="9053"/>
                    <a:pt x="8156" y="8157"/>
                  </a:cubicBezTo>
                  <a:cubicBezTo>
                    <a:pt x="9053" y="7261"/>
                    <a:pt x="9556" y="6045"/>
                    <a:pt x="9556" y="4779"/>
                  </a:cubicBezTo>
                  <a:cubicBezTo>
                    <a:pt x="9556" y="3511"/>
                    <a:pt x="9053" y="2296"/>
                    <a:pt x="8156" y="1400"/>
                  </a:cubicBezTo>
                  <a:cubicBezTo>
                    <a:pt x="7260" y="504"/>
                    <a:pt x="6044" y="1"/>
                    <a:pt x="4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4"/>
            <p:cNvSpPr/>
            <p:nvPr/>
          </p:nvSpPr>
          <p:spPr>
            <a:xfrm>
              <a:off x="3776000" y="1647350"/>
              <a:ext cx="215775" cy="205750"/>
            </a:xfrm>
            <a:custGeom>
              <a:avLst/>
              <a:gdLst/>
              <a:ahLst/>
              <a:cxnLst/>
              <a:rect l="l" t="t" r="r" b="b"/>
              <a:pathLst>
                <a:path w="8631" h="8230" extrusionOk="0">
                  <a:moveTo>
                    <a:pt x="4516" y="1"/>
                  </a:moveTo>
                  <a:cubicBezTo>
                    <a:pt x="3463" y="1"/>
                    <a:pt x="2410" y="402"/>
                    <a:pt x="1607" y="1206"/>
                  </a:cubicBezTo>
                  <a:cubicBezTo>
                    <a:pt x="0" y="2812"/>
                    <a:pt x="0" y="5418"/>
                    <a:pt x="1607" y="7024"/>
                  </a:cubicBezTo>
                  <a:cubicBezTo>
                    <a:pt x="2379" y="7796"/>
                    <a:pt x="3425" y="8229"/>
                    <a:pt x="4517" y="8229"/>
                  </a:cubicBezTo>
                  <a:cubicBezTo>
                    <a:pt x="5607" y="8229"/>
                    <a:pt x="6653" y="7796"/>
                    <a:pt x="7425" y="7024"/>
                  </a:cubicBezTo>
                  <a:cubicBezTo>
                    <a:pt x="8197" y="6253"/>
                    <a:pt x="8630" y="5206"/>
                    <a:pt x="8630" y="4115"/>
                  </a:cubicBezTo>
                  <a:cubicBezTo>
                    <a:pt x="8630" y="3024"/>
                    <a:pt x="8197" y="1978"/>
                    <a:pt x="7425" y="1206"/>
                  </a:cubicBezTo>
                  <a:cubicBezTo>
                    <a:pt x="6622" y="402"/>
                    <a:pt x="5569" y="1"/>
                    <a:pt x="45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4"/>
            <p:cNvSpPr/>
            <p:nvPr/>
          </p:nvSpPr>
          <p:spPr>
            <a:xfrm>
              <a:off x="3731475" y="1473000"/>
              <a:ext cx="182125" cy="165925"/>
            </a:xfrm>
            <a:custGeom>
              <a:avLst/>
              <a:gdLst/>
              <a:ahLst/>
              <a:cxnLst/>
              <a:rect l="l" t="t" r="r" b="b"/>
              <a:pathLst>
                <a:path w="7285" h="6637" extrusionOk="0">
                  <a:moveTo>
                    <a:pt x="3643" y="1"/>
                  </a:moveTo>
                  <a:cubicBezTo>
                    <a:pt x="2793" y="1"/>
                    <a:pt x="1944" y="324"/>
                    <a:pt x="1296" y="972"/>
                  </a:cubicBezTo>
                  <a:cubicBezTo>
                    <a:pt x="1" y="2268"/>
                    <a:pt x="1" y="4369"/>
                    <a:pt x="1296" y="5665"/>
                  </a:cubicBezTo>
                  <a:cubicBezTo>
                    <a:pt x="1944" y="6313"/>
                    <a:pt x="2793" y="6637"/>
                    <a:pt x="3643" y="6637"/>
                  </a:cubicBezTo>
                  <a:cubicBezTo>
                    <a:pt x="4492" y="6637"/>
                    <a:pt x="5341" y="6313"/>
                    <a:pt x="5989" y="5665"/>
                  </a:cubicBezTo>
                  <a:cubicBezTo>
                    <a:pt x="7284" y="4369"/>
                    <a:pt x="7284" y="2268"/>
                    <a:pt x="5989" y="972"/>
                  </a:cubicBezTo>
                  <a:cubicBezTo>
                    <a:pt x="5341" y="324"/>
                    <a:pt x="4492" y="1"/>
                    <a:pt x="3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4"/>
            <p:cNvSpPr/>
            <p:nvPr/>
          </p:nvSpPr>
          <p:spPr>
            <a:xfrm>
              <a:off x="3961900" y="1655500"/>
              <a:ext cx="125125" cy="125150"/>
            </a:xfrm>
            <a:custGeom>
              <a:avLst/>
              <a:gdLst/>
              <a:ahLst/>
              <a:cxnLst/>
              <a:rect l="l" t="t" r="r" b="b"/>
              <a:pathLst>
                <a:path w="5005" h="5006" extrusionOk="0">
                  <a:moveTo>
                    <a:pt x="2503" y="1"/>
                  </a:moveTo>
                  <a:cubicBezTo>
                    <a:pt x="1121" y="1"/>
                    <a:pt x="0" y="1120"/>
                    <a:pt x="0" y="2502"/>
                  </a:cubicBezTo>
                  <a:cubicBezTo>
                    <a:pt x="0" y="3884"/>
                    <a:pt x="1121" y="5005"/>
                    <a:pt x="2503" y="5005"/>
                  </a:cubicBezTo>
                  <a:cubicBezTo>
                    <a:pt x="3885" y="5005"/>
                    <a:pt x="5005" y="3884"/>
                    <a:pt x="5005" y="2502"/>
                  </a:cubicBezTo>
                  <a:cubicBezTo>
                    <a:pt x="5005" y="1120"/>
                    <a:pt x="3885" y="1"/>
                    <a:pt x="25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4"/>
            <p:cNvSpPr/>
            <p:nvPr/>
          </p:nvSpPr>
          <p:spPr>
            <a:xfrm>
              <a:off x="3693125" y="1696975"/>
              <a:ext cx="139700" cy="139700"/>
            </a:xfrm>
            <a:custGeom>
              <a:avLst/>
              <a:gdLst/>
              <a:ahLst/>
              <a:cxnLst/>
              <a:rect l="l" t="t" r="r" b="b"/>
              <a:pathLst>
                <a:path w="5588" h="5588" extrusionOk="0">
                  <a:moveTo>
                    <a:pt x="2794" y="0"/>
                  </a:moveTo>
                  <a:cubicBezTo>
                    <a:pt x="1251" y="0"/>
                    <a:pt x="0" y="1250"/>
                    <a:pt x="0" y="2793"/>
                  </a:cubicBezTo>
                  <a:cubicBezTo>
                    <a:pt x="0" y="4337"/>
                    <a:pt x="1251" y="5588"/>
                    <a:pt x="2794" y="5588"/>
                  </a:cubicBezTo>
                  <a:cubicBezTo>
                    <a:pt x="4337" y="5588"/>
                    <a:pt x="5588" y="4336"/>
                    <a:pt x="5588" y="2793"/>
                  </a:cubicBezTo>
                  <a:cubicBezTo>
                    <a:pt x="5588" y="1252"/>
                    <a:pt x="4337" y="0"/>
                    <a:pt x="2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4"/>
            <p:cNvSpPr/>
            <p:nvPr/>
          </p:nvSpPr>
          <p:spPr>
            <a:xfrm>
              <a:off x="4012700" y="1590400"/>
              <a:ext cx="118425" cy="113950"/>
            </a:xfrm>
            <a:custGeom>
              <a:avLst/>
              <a:gdLst/>
              <a:ahLst/>
              <a:cxnLst/>
              <a:rect l="l" t="t" r="r" b="b"/>
              <a:pathLst>
                <a:path w="4737" h="4558" extrusionOk="0">
                  <a:moveTo>
                    <a:pt x="2459" y="0"/>
                  </a:moveTo>
                  <a:cubicBezTo>
                    <a:pt x="1537" y="0"/>
                    <a:pt x="705" y="555"/>
                    <a:pt x="353" y="1407"/>
                  </a:cubicBezTo>
                  <a:cubicBezTo>
                    <a:pt x="0" y="2258"/>
                    <a:pt x="196" y="3238"/>
                    <a:pt x="847" y="3890"/>
                  </a:cubicBezTo>
                  <a:cubicBezTo>
                    <a:pt x="1283" y="4326"/>
                    <a:pt x="1866" y="4557"/>
                    <a:pt x="2459" y="4557"/>
                  </a:cubicBezTo>
                  <a:cubicBezTo>
                    <a:pt x="2753" y="4557"/>
                    <a:pt x="3048" y="4501"/>
                    <a:pt x="3330" y="4384"/>
                  </a:cubicBezTo>
                  <a:cubicBezTo>
                    <a:pt x="4182" y="4031"/>
                    <a:pt x="4737" y="3201"/>
                    <a:pt x="4737" y="2279"/>
                  </a:cubicBezTo>
                  <a:cubicBezTo>
                    <a:pt x="4737" y="1021"/>
                    <a:pt x="3717" y="0"/>
                    <a:pt x="2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4"/>
            <p:cNvSpPr/>
            <p:nvPr/>
          </p:nvSpPr>
          <p:spPr>
            <a:xfrm>
              <a:off x="3731475" y="1572550"/>
              <a:ext cx="182125" cy="165925"/>
            </a:xfrm>
            <a:custGeom>
              <a:avLst/>
              <a:gdLst/>
              <a:ahLst/>
              <a:cxnLst/>
              <a:rect l="l" t="t" r="r" b="b"/>
              <a:pathLst>
                <a:path w="7285" h="6637" extrusionOk="0">
                  <a:moveTo>
                    <a:pt x="3643" y="1"/>
                  </a:moveTo>
                  <a:cubicBezTo>
                    <a:pt x="2793" y="1"/>
                    <a:pt x="1944" y="325"/>
                    <a:pt x="1296" y="972"/>
                  </a:cubicBezTo>
                  <a:cubicBezTo>
                    <a:pt x="1" y="2268"/>
                    <a:pt x="1" y="4368"/>
                    <a:pt x="1296" y="5664"/>
                  </a:cubicBezTo>
                  <a:cubicBezTo>
                    <a:pt x="1944" y="6312"/>
                    <a:pt x="2793" y="6636"/>
                    <a:pt x="3643" y="6636"/>
                  </a:cubicBezTo>
                  <a:cubicBezTo>
                    <a:pt x="4492" y="6636"/>
                    <a:pt x="5341" y="6312"/>
                    <a:pt x="5989" y="5664"/>
                  </a:cubicBezTo>
                  <a:cubicBezTo>
                    <a:pt x="7284" y="4368"/>
                    <a:pt x="7284" y="2268"/>
                    <a:pt x="5989" y="972"/>
                  </a:cubicBezTo>
                  <a:cubicBezTo>
                    <a:pt x="5341" y="325"/>
                    <a:pt x="4492" y="1"/>
                    <a:pt x="3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4"/>
            <p:cNvSpPr/>
            <p:nvPr/>
          </p:nvSpPr>
          <p:spPr>
            <a:xfrm>
              <a:off x="3479925" y="1546000"/>
              <a:ext cx="219025" cy="219025"/>
            </a:xfrm>
            <a:custGeom>
              <a:avLst/>
              <a:gdLst/>
              <a:ahLst/>
              <a:cxnLst/>
              <a:rect l="l" t="t" r="r" b="b"/>
              <a:pathLst>
                <a:path w="8761" h="8761" extrusionOk="0">
                  <a:moveTo>
                    <a:pt x="4381" y="0"/>
                  </a:moveTo>
                  <a:cubicBezTo>
                    <a:pt x="3219" y="0"/>
                    <a:pt x="2105" y="461"/>
                    <a:pt x="1283" y="1283"/>
                  </a:cubicBezTo>
                  <a:cubicBezTo>
                    <a:pt x="463" y="2105"/>
                    <a:pt x="1" y="3219"/>
                    <a:pt x="1" y="4381"/>
                  </a:cubicBezTo>
                  <a:cubicBezTo>
                    <a:pt x="1" y="5541"/>
                    <a:pt x="463" y="6656"/>
                    <a:pt x="1283" y="7477"/>
                  </a:cubicBezTo>
                  <a:cubicBezTo>
                    <a:pt x="2105" y="8299"/>
                    <a:pt x="3219" y="8760"/>
                    <a:pt x="4381" y="8760"/>
                  </a:cubicBezTo>
                  <a:cubicBezTo>
                    <a:pt x="5543" y="8760"/>
                    <a:pt x="6656" y="8299"/>
                    <a:pt x="7478" y="7477"/>
                  </a:cubicBezTo>
                  <a:cubicBezTo>
                    <a:pt x="8299" y="6656"/>
                    <a:pt x="8760" y="5541"/>
                    <a:pt x="8760" y="4381"/>
                  </a:cubicBezTo>
                  <a:cubicBezTo>
                    <a:pt x="8760" y="3219"/>
                    <a:pt x="8299" y="2105"/>
                    <a:pt x="7478" y="1283"/>
                  </a:cubicBezTo>
                  <a:cubicBezTo>
                    <a:pt x="6656" y="461"/>
                    <a:pt x="5543" y="0"/>
                    <a:pt x="4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4"/>
            <p:cNvSpPr/>
            <p:nvPr/>
          </p:nvSpPr>
          <p:spPr>
            <a:xfrm>
              <a:off x="3852375" y="1492900"/>
              <a:ext cx="219025" cy="219025"/>
            </a:xfrm>
            <a:custGeom>
              <a:avLst/>
              <a:gdLst/>
              <a:ahLst/>
              <a:cxnLst/>
              <a:rect l="l" t="t" r="r" b="b"/>
              <a:pathLst>
                <a:path w="8761" h="8761" extrusionOk="0">
                  <a:moveTo>
                    <a:pt x="4381" y="0"/>
                  </a:moveTo>
                  <a:cubicBezTo>
                    <a:pt x="3219" y="0"/>
                    <a:pt x="2105" y="462"/>
                    <a:pt x="1283" y="1283"/>
                  </a:cubicBezTo>
                  <a:cubicBezTo>
                    <a:pt x="463" y="2105"/>
                    <a:pt x="1" y="3219"/>
                    <a:pt x="1" y="4381"/>
                  </a:cubicBezTo>
                  <a:cubicBezTo>
                    <a:pt x="1" y="5543"/>
                    <a:pt x="463" y="6656"/>
                    <a:pt x="1283" y="7477"/>
                  </a:cubicBezTo>
                  <a:cubicBezTo>
                    <a:pt x="2105" y="8299"/>
                    <a:pt x="3219" y="8760"/>
                    <a:pt x="4381" y="8760"/>
                  </a:cubicBezTo>
                  <a:cubicBezTo>
                    <a:pt x="5543" y="8760"/>
                    <a:pt x="6656" y="8299"/>
                    <a:pt x="7478" y="7477"/>
                  </a:cubicBezTo>
                  <a:cubicBezTo>
                    <a:pt x="8299" y="6656"/>
                    <a:pt x="8761" y="5543"/>
                    <a:pt x="8761" y="4381"/>
                  </a:cubicBezTo>
                  <a:cubicBezTo>
                    <a:pt x="8761" y="3219"/>
                    <a:pt x="8299" y="2105"/>
                    <a:pt x="7478" y="1283"/>
                  </a:cubicBezTo>
                  <a:cubicBezTo>
                    <a:pt x="6656" y="462"/>
                    <a:pt x="5543" y="0"/>
                    <a:pt x="4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4"/>
            <p:cNvSpPr/>
            <p:nvPr/>
          </p:nvSpPr>
          <p:spPr>
            <a:xfrm>
              <a:off x="3545175" y="1695325"/>
              <a:ext cx="184475" cy="175875"/>
            </a:xfrm>
            <a:custGeom>
              <a:avLst/>
              <a:gdLst/>
              <a:ahLst/>
              <a:cxnLst/>
              <a:rect l="l" t="t" r="r" b="b"/>
              <a:pathLst>
                <a:path w="7379" h="7035" extrusionOk="0">
                  <a:moveTo>
                    <a:pt x="3861" y="0"/>
                  </a:moveTo>
                  <a:cubicBezTo>
                    <a:pt x="2961" y="0"/>
                    <a:pt x="2061" y="344"/>
                    <a:pt x="1374" y="1030"/>
                  </a:cubicBezTo>
                  <a:cubicBezTo>
                    <a:pt x="0" y="2404"/>
                    <a:pt x="0" y="4630"/>
                    <a:pt x="1374" y="6005"/>
                  </a:cubicBezTo>
                  <a:cubicBezTo>
                    <a:pt x="2034" y="6663"/>
                    <a:pt x="2929" y="7035"/>
                    <a:pt x="3861" y="7035"/>
                  </a:cubicBezTo>
                  <a:cubicBezTo>
                    <a:pt x="4794" y="7035"/>
                    <a:pt x="5688" y="6663"/>
                    <a:pt x="6348" y="6005"/>
                  </a:cubicBezTo>
                  <a:cubicBezTo>
                    <a:pt x="7008" y="5345"/>
                    <a:pt x="7378" y="4450"/>
                    <a:pt x="7378" y="3517"/>
                  </a:cubicBezTo>
                  <a:cubicBezTo>
                    <a:pt x="7378" y="2584"/>
                    <a:pt x="7008" y="1690"/>
                    <a:pt x="6348" y="1030"/>
                  </a:cubicBezTo>
                  <a:cubicBezTo>
                    <a:pt x="5661" y="344"/>
                    <a:pt x="4761" y="0"/>
                    <a:pt x="3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4"/>
            <p:cNvSpPr/>
            <p:nvPr/>
          </p:nvSpPr>
          <p:spPr>
            <a:xfrm>
              <a:off x="4270650" y="1271150"/>
              <a:ext cx="437025" cy="418375"/>
            </a:xfrm>
            <a:custGeom>
              <a:avLst/>
              <a:gdLst/>
              <a:ahLst/>
              <a:cxnLst/>
              <a:rect l="l" t="t" r="r" b="b"/>
              <a:pathLst>
                <a:path w="17481" h="16735" extrusionOk="0">
                  <a:moveTo>
                    <a:pt x="6388" y="1"/>
                  </a:moveTo>
                  <a:cubicBezTo>
                    <a:pt x="6268" y="1"/>
                    <a:pt x="6152" y="17"/>
                    <a:pt x="6039" y="53"/>
                  </a:cubicBezTo>
                  <a:cubicBezTo>
                    <a:pt x="5206" y="323"/>
                    <a:pt x="4864" y="1571"/>
                    <a:pt x="4171" y="2077"/>
                  </a:cubicBezTo>
                  <a:cubicBezTo>
                    <a:pt x="3470" y="2586"/>
                    <a:pt x="2179" y="2529"/>
                    <a:pt x="1669" y="3229"/>
                  </a:cubicBezTo>
                  <a:cubicBezTo>
                    <a:pt x="1165" y="3923"/>
                    <a:pt x="1614" y="5131"/>
                    <a:pt x="1344" y="5964"/>
                  </a:cubicBezTo>
                  <a:cubicBezTo>
                    <a:pt x="1083" y="6768"/>
                    <a:pt x="0" y="7476"/>
                    <a:pt x="0" y="8367"/>
                  </a:cubicBezTo>
                  <a:cubicBezTo>
                    <a:pt x="0" y="9258"/>
                    <a:pt x="1083" y="9967"/>
                    <a:pt x="1344" y="10771"/>
                  </a:cubicBezTo>
                  <a:cubicBezTo>
                    <a:pt x="1614" y="11604"/>
                    <a:pt x="1165" y="12812"/>
                    <a:pt x="1669" y="13506"/>
                  </a:cubicBezTo>
                  <a:cubicBezTo>
                    <a:pt x="2179" y="14205"/>
                    <a:pt x="3470" y="14148"/>
                    <a:pt x="4171" y="14659"/>
                  </a:cubicBezTo>
                  <a:cubicBezTo>
                    <a:pt x="4864" y="15163"/>
                    <a:pt x="5206" y="16412"/>
                    <a:pt x="6039" y="16682"/>
                  </a:cubicBezTo>
                  <a:cubicBezTo>
                    <a:pt x="6151" y="16719"/>
                    <a:pt x="6268" y="16734"/>
                    <a:pt x="6387" y="16734"/>
                  </a:cubicBezTo>
                  <a:cubicBezTo>
                    <a:pt x="7123" y="16734"/>
                    <a:pt x="7974" y="16142"/>
                    <a:pt x="8740" y="16142"/>
                  </a:cubicBezTo>
                  <a:cubicBezTo>
                    <a:pt x="9506" y="16142"/>
                    <a:pt x="10358" y="16735"/>
                    <a:pt x="11093" y="16735"/>
                  </a:cubicBezTo>
                  <a:cubicBezTo>
                    <a:pt x="11213" y="16735"/>
                    <a:pt x="11329" y="16719"/>
                    <a:pt x="11442" y="16682"/>
                  </a:cubicBezTo>
                  <a:cubicBezTo>
                    <a:pt x="12275" y="16411"/>
                    <a:pt x="12618" y="15163"/>
                    <a:pt x="13311" y="14659"/>
                  </a:cubicBezTo>
                  <a:cubicBezTo>
                    <a:pt x="14012" y="14149"/>
                    <a:pt x="15302" y="14205"/>
                    <a:pt x="15813" y="13506"/>
                  </a:cubicBezTo>
                  <a:cubicBezTo>
                    <a:pt x="16317" y="12812"/>
                    <a:pt x="15868" y="11604"/>
                    <a:pt x="16138" y="10771"/>
                  </a:cubicBezTo>
                  <a:cubicBezTo>
                    <a:pt x="16398" y="9967"/>
                    <a:pt x="17481" y="9258"/>
                    <a:pt x="17481" y="8367"/>
                  </a:cubicBezTo>
                  <a:cubicBezTo>
                    <a:pt x="17481" y="7476"/>
                    <a:pt x="16399" y="6768"/>
                    <a:pt x="16138" y="5964"/>
                  </a:cubicBezTo>
                  <a:cubicBezTo>
                    <a:pt x="15867" y="5131"/>
                    <a:pt x="16317" y="3923"/>
                    <a:pt x="15813" y="3230"/>
                  </a:cubicBezTo>
                  <a:cubicBezTo>
                    <a:pt x="15303" y="2529"/>
                    <a:pt x="14012" y="2586"/>
                    <a:pt x="13311" y="2077"/>
                  </a:cubicBezTo>
                  <a:cubicBezTo>
                    <a:pt x="12618" y="1571"/>
                    <a:pt x="12275" y="323"/>
                    <a:pt x="11443" y="53"/>
                  </a:cubicBezTo>
                  <a:cubicBezTo>
                    <a:pt x="11330" y="17"/>
                    <a:pt x="11213" y="1"/>
                    <a:pt x="11093" y="1"/>
                  </a:cubicBezTo>
                  <a:cubicBezTo>
                    <a:pt x="10358" y="1"/>
                    <a:pt x="9506" y="593"/>
                    <a:pt x="8740" y="593"/>
                  </a:cubicBezTo>
                  <a:cubicBezTo>
                    <a:pt x="7974" y="593"/>
                    <a:pt x="7123" y="1"/>
                    <a:pt x="6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4"/>
            <p:cNvSpPr/>
            <p:nvPr/>
          </p:nvSpPr>
          <p:spPr>
            <a:xfrm>
              <a:off x="4340325" y="1331500"/>
              <a:ext cx="297650" cy="297650"/>
            </a:xfrm>
            <a:custGeom>
              <a:avLst/>
              <a:gdLst/>
              <a:ahLst/>
              <a:cxnLst/>
              <a:rect l="l" t="t" r="r" b="b"/>
              <a:pathLst>
                <a:path w="11906" h="11906" extrusionOk="0">
                  <a:moveTo>
                    <a:pt x="5953" y="1"/>
                  </a:moveTo>
                  <a:cubicBezTo>
                    <a:pt x="4375" y="1"/>
                    <a:pt x="2861" y="628"/>
                    <a:pt x="1745" y="1744"/>
                  </a:cubicBezTo>
                  <a:cubicBezTo>
                    <a:pt x="628" y="2861"/>
                    <a:pt x="1" y="4375"/>
                    <a:pt x="1" y="5953"/>
                  </a:cubicBezTo>
                  <a:cubicBezTo>
                    <a:pt x="1" y="7532"/>
                    <a:pt x="628" y="9046"/>
                    <a:pt x="1745" y="10162"/>
                  </a:cubicBezTo>
                  <a:cubicBezTo>
                    <a:pt x="2861" y="11278"/>
                    <a:pt x="4375" y="11906"/>
                    <a:pt x="5953" y="11906"/>
                  </a:cubicBezTo>
                  <a:cubicBezTo>
                    <a:pt x="7532" y="11906"/>
                    <a:pt x="9047" y="11278"/>
                    <a:pt x="10162" y="10162"/>
                  </a:cubicBezTo>
                  <a:cubicBezTo>
                    <a:pt x="11279" y="9046"/>
                    <a:pt x="11906" y="7532"/>
                    <a:pt x="11906" y="5953"/>
                  </a:cubicBezTo>
                  <a:cubicBezTo>
                    <a:pt x="11906" y="4375"/>
                    <a:pt x="11279" y="2861"/>
                    <a:pt x="10162" y="1744"/>
                  </a:cubicBezTo>
                  <a:cubicBezTo>
                    <a:pt x="9047" y="628"/>
                    <a:pt x="7532" y="1"/>
                    <a:pt x="59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Rectángulo 61"/>
          <p:cNvSpPr/>
          <p:nvPr/>
        </p:nvSpPr>
        <p:spPr>
          <a:xfrm>
            <a:off x="2078075" y="2139918"/>
            <a:ext cx="63401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LOS</a:t>
            </a:r>
            <a:r>
              <a:rPr lang="es-ES" sz="6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ARTÍCULOS</a:t>
            </a:r>
          </a:p>
          <a:p>
            <a:pPr algn="ctr"/>
            <a:r>
              <a:rPr lang="es-ES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EL- LA</a:t>
            </a:r>
            <a:r>
              <a:rPr lang="es-ES" sz="6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es-E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306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whoosh.wav"/>
          </p:stSnd>
        </p:sndAc>
      </p:transition>
    </mc:Choice>
    <mc:Fallback xmlns="">
      <p:transition spd="slow"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475" y="90435"/>
            <a:ext cx="3654526" cy="22238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90" y="2648341"/>
            <a:ext cx="1672002" cy="22198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358" y="2648341"/>
            <a:ext cx="2191645" cy="22198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301" y="2648341"/>
            <a:ext cx="2160396" cy="212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whoosh.wav"/>
          </p:stSnd>
        </p:sndAc>
      </p:transition>
    </mc:Choice>
    <mc:Fallback xmlns="">
      <p:transition spd="slow"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474" y="118849"/>
            <a:ext cx="3684671" cy="20616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275" y="2879593"/>
            <a:ext cx="2383173" cy="182237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659" y="2879594"/>
            <a:ext cx="2039815" cy="18223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6434" y="2879593"/>
            <a:ext cx="2524182" cy="182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4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whoosh.wav"/>
          </p:stSnd>
        </p:sndAc>
      </p:transition>
    </mc:Choice>
    <mc:Fallback xmlns="">
      <p:transition spd="slow"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8"/>
          <p:cNvSpPr/>
          <p:nvPr/>
        </p:nvSpPr>
        <p:spPr>
          <a:xfrm>
            <a:off x="8131218" y="374822"/>
            <a:ext cx="1719554" cy="846142"/>
          </a:xfrm>
          <a:custGeom>
            <a:avLst/>
            <a:gdLst/>
            <a:ahLst/>
            <a:cxnLst/>
            <a:rect l="l" t="t" r="r" b="b"/>
            <a:pathLst>
              <a:path w="47166" h="23209" extrusionOk="0">
                <a:moveTo>
                  <a:pt x="22293" y="0"/>
                </a:moveTo>
                <a:cubicBezTo>
                  <a:pt x="22202" y="0"/>
                  <a:pt x="22112" y="2"/>
                  <a:pt x="22021" y="4"/>
                </a:cubicBezTo>
                <a:cubicBezTo>
                  <a:pt x="18535" y="105"/>
                  <a:pt x="15765" y="2103"/>
                  <a:pt x="15834" y="4469"/>
                </a:cubicBezTo>
                <a:cubicBezTo>
                  <a:pt x="15834" y="4475"/>
                  <a:pt x="15835" y="4483"/>
                  <a:pt x="15835" y="4491"/>
                </a:cubicBezTo>
                <a:cubicBezTo>
                  <a:pt x="15052" y="4135"/>
                  <a:pt x="14109" y="3927"/>
                  <a:pt x="13094" y="3927"/>
                </a:cubicBezTo>
                <a:cubicBezTo>
                  <a:pt x="13020" y="3927"/>
                  <a:pt x="12945" y="3929"/>
                  <a:pt x="12870" y="3931"/>
                </a:cubicBezTo>
                <a:cubicBezTo>
                  <a:pt x="10087" y="4011"/>
                  <a:pt x="7874" y="5607"/>
                  <a:pt x="7929" y="7495"/>
                </a:cubicBezTo>
                <a:cubicBezTo>
                  <a:pt x="7951" y="8254"/>
                  <a:pt x="8336" y="8945"/>
                  <a:pt x="8971" y="9495"/>
                </a:cubicBezTo>
                <a:cubicBezTo>
                  <a:pt x="8772" y="9485"/>
                  <a:pt x="8571" y="9480"/>
                  <a:pt x="8368" y="9480"/>
                </a:cubicBezTo>
                <a:cubicBezTo>
                  <a:pt x="8256" y="9480"/>
                  <a:pt x="8143" y="9481"/>
                  <a:pt x="8030" y="9485"/>
                </a:cubicBezTo>
                <a:cubicBezTo>
                  <a:pt x="3556" y="9614"/>
                  <a:pt x="1" y="12180"/>
                  <a:pt x="88" y="15215"/>
                </a:cubicBezTo>
                <a:cubicBezTo>
                  <a:pt x="173" y="18171"/>
                  <a:pt x="3683" y="20481"/>
                  <a:pt x="7999" y="20481"/>
                </a:cubicBezTo>
                <a:cubicBezTo>
                  <a:pt x="8115" y="20481"/>
                  <a:pt x="8231" y="20479"/>
                  <a:pt x="8348" y="20476"/>
                </a:cubicBezTo>
                <a:cubicBezTo>
                  <a:pt x="9475" y="20443"/>
                  <a:pt x="10542" y="20256"/>
                  <a:pt x="11510" y="19946"/>
                </a:cubicBezTo>
                <a:cubicBezTo>
                  <a:pt x="12642" y="21194"/>
                  <a:pt x="14671" y="22014"/>
                  <a:pt x="16986" y="22014"/>
                </a:cubicBezTo>
                <a:cubicBezTo>
                  <a:pt x="17082" y="22014"/>
                  <a:pt x="17178" y="22013"/>
                  <a:pt x="17275" y="22010"/>
                </a:cubicBezTo>
                <a:cubicBezTo>
                  <a:pt x="18980" y="21960"/>
                  <a:pt x="20522" y="21476"/>
                  <a:pt x="21672" y="20722"/>
                </a:cubicBezTo>
                <a:cubicBezTo>
                  <a:pt x="22479" y="22186"/>
                  <a:pt x="24550" y="23208"/>
                  <a:pt x="26978" y="23208"/>
                </a:cubicBezTo>
                <a:cubicBezTo>
                  <a:pt x="27062" y="23208"/>
                  <a:pt x="27146" y="23207"/>
                  <a:pt x="27231" y="23205"/>
                </a:cubicBezTo>
                <a:cubicBezTo>
                  <a:pt x="29168" y="23149"/>
                  <a:pt x="30864" y="22454"/>
                  <a:pt x="31890" y="21434"/>
                </a:cubicBezTo>
                <a:cubicBezTo>
                  <a:pt x="32451" y="21593"/>
                  <a:pt x="33066" y="21681"/>
                  <a:pt x="33713" y="21681"/>
                </a:cubicBezTo>
                <a:cubicBezTo>
                  <a:pt x="33784" y="21681"/>
                  <a:pt x="33855" y="21680"/>
                  <a:pt x="33927" y="21678"/>
                </a:cubicBezTo>
                <a:cubicBezTo>
                  <a:pt x="35878" y="21622"/>
                  <a:pt x="37535" y="20786"/>
                  <a:pt x="38263" y="19633"/>
                </a:cubicBezTo>
                <a:cubicBezTo>
                  <a:pt x="39001" y="19842"/>
                  <a:pt x="39812" y="19958"/>
                  <a:pt x="40662" y="19958"/>
                </a:cubicBezTo>
                <a:cubicBezTo>
                  <a:pt x="40750" y="19958"/>
                  <a:pt x="40839" y="19957"/>
                  <a:pt x="40928" y="19955"/>
                </a:cubicBezTo>
                <a:cubicBezTo>
                  <a:pt x="44404" y="19854"/>
                  <a:pt x="47166" y="17861"/>
                  <a:pt x="47097" y="15504"/>
                </a:cubicBezTo>
                <a:cubicBezTo>
                  <a:pt x="47045" y="13671"/>
                  <a:pt x="45295" y="12156"/>
                  <a:pt x="42884" y="11622"/>
                </a:cubicBezTo>
                <a:cubicBezTo>
                  <a:pt x="43267" y="11122"/>
                  <a:pt x="43477" y="10553"/>
                  <a:pt x="43460" y="9956"/>
                </a:cubicBezTo>
                <a:cubicBezTo>
                  <a:pt x="43407" y="8117"/>
                  <a:pt x="41224" y="6679"/>
                  <a:pt x="38538" y="6679"/>
                </a:cubicBezTo>
                <a:cubicBezTo>
                  <a:pt x="38466" y="6679"/>
                  <a:pt x="38393" y="6680"/>
                  <a:pt x="38320" y="6682"/>
                </a:cubicBezTo>
                <a:cubicBezTo>
                  <a:pt x="37675" y="6700"/>
                  <a:pt x="37034" y="6804"/>
                  <a:pt x="36417" y="6993"/>
                </a:cubicBezTo>
                <a:cubicBezTo>
                  <a:pt x="36501" y="6734"/>
                  <a:pt x="36541" y="6463"/>
                  <a:pt x="36533" y="6193"/>
                </a:cubicBezTo>
                <a:cubicBezTo>
                  <a:pt x="36480" y="4354"/>
                  <a:pt x="34298" y="2916"/>
                  <a:pt x="31615" y="2916"/>
                </a:cubicBezTo>
                <a:cubicBezTo>
                  <a:pt x="31542" y="2916"/>
                  <a:pt x="31468" y="2917"/>
                  <a:pt x="31394" y="2920"/>
                </a:cubicBezTo>
                <a:cubicBezTo>
                  <a:pt x="30270" y="2951"/>
                  <a:pt x="29239" y="3231"/>
                  <a:pt x="28412" y="3678"/>
                </a:cubicBezTo>
                <a:cubicBezTo>
                  <a:pt x="28045" y="1583"/>
                  <a:pt x="25445" y="0"/>
                  <a:pt x="2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742" y="910210"/>
            <a:ext cx="4439026" cy="36319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223" y="4087952"/>
            <a:ext cx="635389" cy="90837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4093" y="4163045"/>
            <a:ext cx="831861" cy="87375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9192" y="3882494"/>
            <a:ext cx="1198945" cy="115430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3121" y="3926401"/>
            <a:ext cx="870475" cy="95381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1923" y="3882494"/>
            <a:ext cx="1041270" cy="95238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1187" y="209242"/>
            <a:ext cx="1566431" cy="1070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ángulo 17"/>
          <p:cNvSpPr/>
          <p:nvPr/>
        </p:nvSpPr>
        <p:spPr>
          <a:xfrm>
            <a:off x="606566" y="209242"/>
            <a:ext cx="52245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ASOCIANDO ARTÍCULOS </a:t>
            </a:r>
            <a:endParaRPr lang="es-E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13337" y="11058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whoosh.wav"/>
          </p:stSnd>
        </p:sndAc>
      </p:transition>
    </mc:Choice>
    <mc:Fallback xmlns="">
      <p:transition spd="slow">
        <p:sndAc>
          <p:stSnd>
            <p:snd r:embed="rId1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53086E-6 L -4.44444E-6 7.53086E-6 C -0.00104 -0.00678 -0.00451 -0.01326 -0.00329 -0.01975 C -0.00225 -0.02561 0.00261 -0.02623 0.00556 -0.02931 C 0.00921 -0.03363 0.01094 -0.03518 0.01424 -0.03919 C 0.01546 -0.04073 0.02032 -0.04752 0.02205 -0.04907 C 0.0231 -0.04999 0.02414 -0.0503 0.02535 -0.05092 C 0.02674 -0.05277 0.0283 -0.05462 0.02969 -0.05678 C 0.03091 -0.05863 0.03143 -0.06172 0.03299 -0.06265 C 0.03612 -0.0645 0.03959 -0.06388 0.04289 -0.0645 C 0.04532 -0.06666 0.04792 -0.06944 0.05053 -0.07036 C 0.05313 -0.07129 0.05573 -0.07191 0.05816 -0.07252 C 0.05973 -0.07376 0.06094 -0.07592 0.06268 -0.07623 C 0.06806 -0.07777 0.07362 -0.07715 0.07917 -0.07839 C 0.08091 -0.0787 0.08282 -0.07962 0.08455 -0.08024 C 0.08612 -0.08147 0.0875 -0.08333 0.08907 -0.08425 C 0.09966 -0.0895 0.10712 -0.08888 0.11875 -0.09012 C 0.12084 -0.09135 0.1231 -0.09289 0.12535 -0.09382 C 0.12674 -0.09444 0.12813 -0.09536 0.12969 -0.09598 C 0.13143 -0.0966 0.13334 -0.09691 0.13525 -0.09783 C 0.13629 -0.09845 0.13733 -0.09938 0.13855 -0.09968 C 0.14132 -0.10061 0.14428 -0.10092 0.14723 -0.10184 C 0.15556 -0.10555 0.14914 -0.10308 0.16268 -0.10555 C 0.18421 -0.10987 0.15643 -0.10524 0.18351 -0.10956 C 0.18542 -0.11018 0.18716 -0.11049 0.18907 -0.11141 C 0.19132 -0.11265 0.19341 -0.11419 0.19566 -0.11542 C 0.19705 -0.11604 0.19862 -0.11666 0.2 -0.11728 C 0.20105 -0.11789 0.20209 -0.11882 0.2033 -0.11944 C 0.2191 -0.12561 0.20955 -0.12036 0.21754 -0.1253 C 0.22865 -0.14475 0.21806 -0.1287 0.25278 -0.13302 C 0.25834 -0.13363 0.26372 -0.13641 0.26928 -0.13672 C 0.28525 -0.13826 0.30139 -0.13826 0.31754 -0.13888 C 0.32205 -0.1395 0.32639 -0.13981 0.33073 -0.14073 C 0.35157 -0.14475 0.32431 -0.14073 0.34723 -0.14475 C 0.35209 -0.14536 0.35678 -0.14598 0.36146 -0.1466 C 0.39219 -0.1574 0.34375 -0.14135 0.39566 -0.15246 C 0.40018 -0.15339 0.40435 -0.1574 0.40886 -0.15833 C 0.4165 -0.15987 0.42414 -0.15956 0.43195 -0.16018 C 0.43334 -0.1611 0.4349 -0.16141 0.43629 -0.16234 C 0.43785 -0.16326 0.43907 -0.16542 0.44063 -0.16604 C 0.44323 -0.16728 0.44584 -0.16759 0.44827 -0.1682 C 0.44948 -0.16882 0.45053 -0.16944 0.45157 -0.17005 C 0.4566 -0.17222 0.4606 -0.17283 0.46598 -0.17407 C 0.47014 -0.17654 0.47327 -0.17777 0.47691 -0.18178 C 0.47848 -0.18363 0.47952 -0.18641 0.48125 -0.18765 C 0.4849 -0.18981 0.48872 -0.19012 0.49237 -0.19166 C 0.49462 -0.19228 0.50191 -0.19598 0.5033 -0.19752 C 0.50435 -0.19876 0.50539 -0.2003 0.5066 -0.20123 C 0.50955 -0.20401 0.5125 -0.20617 0.51546 -0.20925 C 0.51719 -0.2111 0.51893 -0.21357 0.52084 -0.21512 C 0.52362 -0.21697 0.52969 -0.21882 0.52969 -0.21882 C 0.53073 -0.22098 0.5316 -0.22314 0.53299 -0.22468 C 0.53386 -0.22592 0.53525 -0.22592 0.53629 -0.22684 C 0.54393 -0.23333 0.53473 -0.22839 0.54393 -0.23271 L 0.55053 -0.24042 C 0.55157 -0.24166 0.55296 -0.24259 0.55382 -0.24444 C 0.56164 -0.25802 0.55764 -0.2537 0.56476 -0.25987 C 0.56598 -0.26265 0.56685 -0.26542 0.56806 -0.26759 C 0.5731 -0.27561 0.57553 -0.2753 0.57917 -0.28333 C 0.58073 -0.28703 0.58264 -0.29073 0.58351 -0.29505 C 0.58386 -0.29691 0.58403 -0.29938 0.58455 -0.30092 C 0.58941 -0.31388 0.58646 -0.29999 0.59011 -0.31265 C 0.59428 -0.32746 0.58976 -0.31789 0.59566 -0.32839 C 0.59619 -0.33394 0.59653 -0.33857 0.59775 -0.34382 C 0.59948 -0.35092 0.6 -0.35184 0.60226 -0.35771 C 0.60261 -0.3608 0.60348 -0.36789 0.60435 -0.37129 C 0.60573 -0.37654 0.60799 -0.38117 0.60886 -0.38703 C 0.60921 -0.3895 0.60938 -0.39228 0.6099 -0.39475 C 0.61042 -0.39752 0.61129 -0.39999 0.61216 -0.40246 C 0.61337 -0.40647 0.6165 -0.41419 0.6165 -0.41419 C 0.61685 -0.41604 0.61702 -0.4182 0.61754 -0.42005 C 0.62014 -0.42808 0.62101 -0.43209 0.62535 -0.4358 C 0.62639 -0.43672 0.62744 -0.43703 0.62865 -0.43765 C 0.63108 -0.44073 0.63212 -0.44259 0.63525 -0.44351 C 0.63629 -0.44382 0.63733 -0.44351 0.63855 -0.44351 L 0.63855 -0.44351 " pathEditMode="relative" ptsTypes="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33333E-6 L -2.22222E-6 -3.33333E-6 C 0.00139 -0.00525 0.00295 -0.0105 0.00434 -0.01574 C 0.00521 -0.01945 0.00538 -0.02408 0.00643 -0.02747 C 0.00764 -0.03056 0.00938 -0.03272 0.01094 -0.03519 C 0.01441 -0.04074 0.02379 -0.05401 0.02622 -0.0608 C 0.03438 -0.08241 0.02639 -0.06266 0.03837 -0.08611 C 0.05347 -0.11574 0.02847 -0.07037 0.04601 -0.10185 C 0.04636 -0.10432 0.04636 -0.10741 0.04722 -0.10957 C 0.05104 -0.11975 0.05278 -0.1179 0.05712 -0.12531 C 0.06163 -0.13272 0.06493 -0.1429 0.07031 -0.14877 C 0.07327 -0.15185 0.07622 -0.15494 0.079 -0.15833 C 0.08056 -0.16019 0.08195 -0.16235 0.08351 -0.1642 C 0.08525 -0.16636 0.08715 -0.16821 0.08889 -0.17006 C 0.09358 -0.17531 0.09688 -0.18056 0.10209 -0.18395 C 0.10504 -0.1855 0.10799 -0.18642 0.11094 -0.18766 C 0.1132 -0.18982 0.11528 -0.19198 0.11754 -0.19352 C 0.11962 -0.19506 0.12205 -0.19568 0.12413 -0.19753 C 0.12743 -0.20031 0.13056 -0.20494 0.13403 -0.20741 C 0.13715 -0.20957 0.14063 -0.20957 0.14393 -0.21111 C 0.14827 -0.21327 0.15261 -0.21636 0.15712 -0.21883 C 0.17413 -0.24321 0.14219 -0.19938 0.18455 -0.24229 C 0.18715 -0.24506 0.18959 -0.24815 0.19219 -0.25031 C 0.19514 -0.25247 0.19809 -0.25432 0.20104 -0.25617 C 0.20313 -0.25741 0.20556 -0.25833 0.20764 -0.25988 C 0.21927 -0.26945 0.20608 -0.2642 0.22188 -0.2679 C 0.2441 -0.27901 0.2165 -0.26482 0.23611 -0.27562 C 0.23872 -0.27716 0.24132 -0.27809 0.24393 -0.27963 C 0.24827 -0.2821 0.25261 -0.2855 0.25712 -0.28735 C 0.26025 -0.28858 0.26372 -0.28858 0.26702 -0.2892 C 0.2691 -0.29198 0.27118 -0.29537 0.27361 -0.29722 C 0.27778 -0.3 0.28247 -0.30031 0.28681 -0.30309 C 0.30104 -0.31142 0.27656 -0.29722 0.29445 -0.30679 C 0.29722 -0.30833 0.30469 -0.31358 0.30868 -0.31482 C 0.31389 -0.31636 0.31893 -0.31729 0.32413 -0.31852 C 0.32674 -0.31914 0.32917 -0.32006 0.33177 -0.32068 L 0.34393 -0.32253 C 0.34566 -0.32315 0.34757 -0.32408 0.34948 -0.32438 C 0.35261 -0.32531 0.35608 -0.32531 0.3592 -0.32654 C 0.36233 -0.32747 0.36511 -0.32963 0.36806 -0.33025 C 0.38455 -0.33488 0.3941 -0.33488 0.41094 -0.33611 C 0.41459 -0.33766 0.41823 -0.3392 0.42188 -0.34012 C 0.43108 -0.34229 0.45712 -0.34352 0.46268 -0.34414 C 0.46441 -0.34537 0.46615 -0.34691 0.46806 -0.34784 C 0.47795 -0.35278 0.47153 -0.3463 0.48125 -0.35371 C 0.4842 -0.35617 0.48698 -0.35988 0.49011 -0.36173 L 0.4967 -0.36543 C 0.49775 -0.36667 0.49879 -0.36852 0.5 -0.36945 C 0.50139 -0.37037 0.50295 -0.37068 0.50434 -0.3713 C 0.50781 -0.37315 0.50938 -0.37469 0.5132 -0.37716 C 0.51424 -0.37809 0.51545 -0.3784 0.5165 -0.37932 C 0.5184 -0.38087 0.51997 -0.38333 0.52188 -0.38519 C 0.52413 -0.38704 0.52865 -0.38827 0.53073 -0.38889 C 0.53177 -0.39012 0.53281 -0.39229 0.53403 -0.3929 C 0.53906 -0.39568 0.54097 -0.39321 0.54497 -0.39691 C 0.54913 -0.40031 0.54792 -0.40124 0.55156 -0.40648 C 0.55261 -0.40803 0.55382 -0.40895 0.55486 -0.4105 C 0.56163 -0.42037 0.55452 -0.41296 0.56268 -0.42006 C 0.56372 -0.41698 0.56459 -0.41358 0.56597 -0.4105 C 0.56684 -0.40833 0.5684 -0.40679 0.56927 -0.40463 C 0.57101 -0.39969 0.5717 -0.39383 0.57361 -0.38889 L 0.57587 -0.38303 C 0.57622 -0.37994 0.57639 -0.37654 0.57691 -0.37346 C 0.57743 -0.36945 0.57917 -0.36173 0.57917 -0.36173 C 0.57952 -0.35185 0.57952 -0.34198 0.58021 -0.33241 C 0.58143 -0.31296 0.58125 -0.33272 0.58125 -0.32438 L 0.58247 -0.32253 " pathEditMode="relative" ptsTypes="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2.96296E-6 L -7.77778E-6 2.96296E-6 C 0.00069 -0.00587 0.00104 -0.01204 0.00208 -0.01759 C 0.00312 -0.02253 0.01006 -0.03889 0.01093 -0.04105 C 0.01128 -0.04321 0.01145 -0.04537 0.01197 -0.04692 C 0.01475 -0.05494 0.01666 -0.05772 0.02083 -0.06266 C 0.02256 -0.06482 0.02465 -0.06636 0.02621 -0.06852 C 0.0276 -0.07006 0.02829 -0.07284 0.02951 -0.07438 C 0.03124 -0.07655 0.03333 -0.07809 0.03506 -0.08025 C 0.03836 -0.08395 0.04114 -0.08982 0.04496 -0.09198 C 0.05208 -0.0963 0.0519 -0.09568 0.0592 -0.10185 C 0.07604 -0.11543 0.0592 -0.10278 0.06909 -0.10957 C 0.071 -0.1108 0.07274 -0.11235 0.07465 -0.11358 C 0.07812 -0.11543 0.08593 -0.11667 0.08888 -0.11729 L 0.09878 -0.11914 L 0.15694 -0.11543 C 0.15972 -0.11513 0.16423 -0.10926 0.16579 -0.10772 C 0.16718 -0.10617 0.16892 -0.10525 0.17013 -0.10371 C 0.17152 -0.10216 0.17222 -0.09969 0.17343 -0.09784 C 0.17899 -0.08951 0.17725 -0.09445 0.18229 -0.08426 C 0.18315 -0.08241 0.1835 -0.07994 0.18437 -0.0784 C 0.18697 -0.07377 0.1901 -0.07315 0.19322 -0.07037 C 0.20173 -0.06297 0.19149 -0.06945 0.19982 -0.06451 C 0.20399 -0.0534 0.19965 -0.06266 0.20538 -0.05679 C 0.20676 -0.05525 0.21111 -0.04846 0.21301 -0.04692 C 0.2151 -0.04537 0.21736 -0.04445 0.21961 -0.04321 L 0.22291 -0.04105 C 0.22395 -0.04043 0.22499 -0.03951 0.22621 -0.0392 C 0.22795 -0.03858 0.22986 -0.03797 0.23176 -0.03735 C 0.23281 -0.03673 0.23385 -0.0358 0.23506 -0.03519 C 0.23715 -0.03457 0.24166 -0.03334 0.24166 -0.03334 L 0.24166 -0.03334 " pathEditMode="relative" ptsTypes="AAAAAAAAAAAAAAAAAAAAAAAAAAAAAA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8"/>
          <p:cNvSpPr/>
          <p:nvPr/>
        </p:nvSpPr>
        <p:spPr>
          <a:xfrm>
            <a:off x="8131218" y="374822"/>
            <a:ext cx="1719554" cy="846142"/>
          </a:xfrm>
          <a:custGeom>
            <a:avLst/>
            <a:gdLst/>
            <a:ahLst/>
            <a:cxnLst/>
            <a:rect l="l" t="t" r="r" b="b"/>
            <a:pathLst>
              <a:path w="47166" h="23209" extrusionOk="0">
                <a:moveTo>
                  <a:pt x="22293" y="0"/>
                </a:moveTo>
                <a:cubicBezTo>
                  <a:pt x="22202" y="0"/>
                  <a:pt x="22112" y="2"/>
                  <a:pt x="22021" y="4"/>
                </a:cubicBezTo>
                <a:cubicBezTo>
                  <a:pt x="18535" y="105"/>
                  <a:pt x="15765" y="2103"/>
                  <a:pt x="15834" y="4469"/>
                </a:cubicBezTo>
                <a:cubicBezTo>
                  <a:pt x="15834" y="4475"/>
                  <a:pt x="15835" y="4483"/>
                  <a:pt x="15835" y="4491"/>
                </a:cubicBezTo>
                <a:cubicBezTo>
                  <a:pt x="15052" y="4135"/>
                  <a:pt x="14109" y="3927"/>
                  <a:pt x="13094" y="3927"/>
                </a:cubicBezTo>
                <a:cubicBezTo>
                  <a:pt x="13020" y="3927"/>
                  <a:pt x="12945" y="3929"/>
                  <a:pt x="12870" y="3931"/>
                </a:cubicBezTo>
                <a:cubicBezTo>
                  <a:pt x="10087" y="4011"/>
                  <a:pt x="7874" y="5607"/>
                  <a:pt x="7929" y="7495"/>
                </a:cubicBezTo>
                <a:cubicBezTo>
                  <a:pt x="7951" y="8254"/>
                  <a:pt x="8336" y="8945"/>
                  <a:pt x="8971" y="9495"/>
                </a:cubicBezTo>
                <a:cubicBezTo>
                  <a:pt x="8772" y="9485"/>
                  <a:pt x="8571" y="9480"/>
                  <a:pt x="8368" y="9480"/>
                </a:cubicBezTo>
                <a:cubicBezTo>
                  <a:pt x="8256" y="9480"/>
                  <a:pt x="8143" y="9481"/>
                  <a:pt x="8030" y="9485"/>
                </a:cubicBezTo>
                <a:cubicBezTo>
                  <a:pt x="3556" y="9614"/>
                  <a:pt x="1" y="12180"/>
                  <a:pt x="88" y="15215"/>
                </a:cubicBezTo>
                <a:cubicBezTo>
                  <a:pt x="173" y="18171"/>
                  <a:pt x="3683" y="20481"/>
                  <a:pt x="7999" y="20481"/>
                </a:cubicBezTo>
                <a:cubicBezTo>
                  <a:pt x="8115" y="20481"/>
                  <a:pt x="8231" y="20479"/>
                  <a:pt x="8348" y="20476"/>
                </a:cubicBezTo>
                <a:cubicBezTo>
                  <a:pt x="9475" y="20443"/>
                  <a:pt x="10542" y="20256"/>
                  <a:pt x="11510" y="19946"/>
                </a:cubicBezTo>
                <a:cubicBezTo>
                  <a:pt x="12642" y="21194"/>
                  <a:pt x="14671" y="22014"/>
                  <a:pt x="16986" y="22014"/>
                </a:cubicBezTo>
                <a:cubicBezTo>
                  <a:pt x="17082" y="22014"/>
                  <a:pt x="17178" y="22013"/>
                  <a:pt x="17275" y="22010"/>
                </a:cubicBezTo>
                <a:cubicBezTo>
                  <a:pt x="18980" y="21960"/>
                  <a:pt x="20522" y="21476"/>
                  <a:pt x="21672" y="20722"/>
                </a:cubicBezTo>
                <a:cubicBezTo>
                  <a:pt x="22479" y="22186"/>
                  <a:pt x="24550" y="23208"/>
                  <a:pt x="26978" y="23208"/>
                </a:cubicBezTo>
                <a:cubicBezTo>
                  <a:pt x="27062" y="23208"/>
                  <a:pt x="27146" y="23207"/>
                  <a:pt x="27231" y="23205"/>
                </a:cubicBezTo>
                <a:cubicBezTo>
                  <a:pt x="29168" y="23149"/>
                  <a:pt x="30864" y="22454"/>
                  <a:pt x="31890" y="21434"/>
                </a:cubicBezTo>
                <a:cubicBezTo>
                  <a:pt x="32451" y="21593"/>
                  <a:pt x="33066" y="21681"/>
                  <a:pt x="33713" y="21681"/>
                </a:cubicBezTo>
                <a:cubicBezTo>
                  <a:pt x="33784" y="21681"/>
                  <a:pt x="33855" y="21680"/>
                  <a:pt x="33927" y="21678"/>
                </a:cubicBezTo>
                <a:cubicBezTo>
                  <a:pt x="35878" y="21622"/>
                  <a:pt x="37535" y="20786"/>
                  <a:pt x="38263" y="19633"/>
                </a:cubicBezTo>
                <a:cubicBezTo>
                  <a:pt x="39001" y="19842"/>
                  <a:pt x="39812" y="19958"/>
                  <a:pt x="40662" y="19958"/>
                </a:cubicBezTo>
                <a:cubicBezTo>
                  <a:pt x="40750" y="19958"/>
                  <a:pt x="40839" y="19957"/>
                  <a:pt x="40928" y="19955"/>
                </a:cubicBezTo>
                <a:cubicBezTo>
                  <a:pt x="44404" y="19854"/>
                  <a:pt x="47166" y="17861"/>
                  <a:pt x="47097" y="15504"/>
                </a:cubicBezTo>
                <a:cubicBezTo>
                  <a:pt x="47045" y="13671"/>
                  <a:pt x="45295" y="12156"/>
                  <a:pt x="42884" y="11622"/>
                </a:cubicBezTo>
                <a:cubicBezTo>
                  <a:pt x="43267" y="11122"/>
                  <a:pt x="43477" y="10553"/>
                  <a:pt x="43460" y="9956"/>
                </a:cubicBezTo>
                <a:cubicBezTo>
                  <a:pt x="43407" y="8117"/>
                  <a:pt x="41224" y="6679"/>
                  <a:pt x="38538" y="6679"/>
                </a:cubicBezTo>
                <a:cubicBezTo>
                  <a:pt x="38466" y="6679"/>
                  <a:pt x="38393" y="6680"/>
                  <a:pt x="38320" y="6682"/>
                </a:cubicBezTo>
                <a:cubicBezTo>
                  <a:pt x="37675" y="6700"/>
                  <a:pt x="37034" y="6804"/>
                  <a:pt x="36417" y="6993"/>
                </a:cubicBezTo>
                <a:cubicBezTo>
                  <a:pt x="36501" y="6734"/>
                  <a:pt x="36541" y="6463"/>
                  <a:pt x="36533" y="6193"/>
                </a:cubicBezTo>
                <a:cubicBezTo>
                  <a:pt x="36480" y="4354"/>
                  <a:pt x="34298" y="2916"/>
                  <a:pt x="31615" y="2916"/>
                </a:cubicBezTo>
                <a:cubicBezTo>
                  <a:pt x="31542" y="2916"/>
                  <a:pt x="31468" y="2917"/>
                  <a:pt x="31394" y="2920"/>
                </a:cubicBezTo>
                <a:cubicBezTo>
                  <a:pt x="30270" y="2951"/>
                  <a:pt x="29239" y="3231"/>
                  <a:pt x="28412" y="3678"/>
                </a:cubicBezTo>
                <a:cubicBezTo>
                  <a:pt x="28045" y="1583"/>
                  <a:pt x="25445" y="0"/>
                  <a:pt x="2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" name="Rectángulo 17"/>
          <p:cNvSpPr/>
          <p:nvPr/>
        </p:nvSpPr>
        <p:spPr>
          <a:xfrm>
            <a:off x="606566" y="209242"/>
            <a:ext cx="52245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dirty="0" smtClean="0">
                <a:ln w="0"/>
                <a:solidFill>
                  <a:srgbClr val="BEF4E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ASOCIANDO ARTÍCULOS </a:t>
            </a:r>
            <a:endParaRPr lang="es-ES" sz="3200" dirty="0">
              <a:ln w="0"/>
              <a:solidFill>
                <a:srgbClr val="BEF4E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8" name="Picture 6" descr="Paisaje de montañas de verano de dibujos animados - Descargar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74691"/>
            <a:ext cx="6129495" cy="416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 descr="Photo Gallery - Highlands Elementary School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348" y="1248137"/>
            <a:ext cx="1187713" cy="108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▷ Peces y Pescados: Imágenes Animadas, Gifs y Animaciones ¡100 ...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60" y="3844067"/>
            <a:ext cx="2305685" cy="115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CONVIVENCIA ESCOLAR | escuela-balmaceda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692" y="2869348"/>
            <a:ext cx="1326382" cy="227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Mariposas Brillosas Gif - Gifs animados mariposas 2445924 (With ...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3236">
            <a:off x="569585" y="2099562"/>
            <a:ext cx="675925" cy="96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 descr="Fishermen Sticker for iOS &amp; Android | GIPHY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527" y="2841476"/>
            <a:ext cx="2172150" cy="1463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 descr="Imagenes animadas de pajaros y aves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659" y="1337513"/>
            <a:ext cx="1510937" cy="870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n 31" descr="Calendário mensal do 2º período 2018/2019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580" y="2702411"/>
            <a:ext cx="610401" cy="932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8256" y="169270"/>
            <a:ext cx="1334542" cy="1205802"/>
          </a:xfrm>
          <a:prstGeom prst="rect">
            <a:avLst/>
          </a:prstGeom>
        </p:spPr>
      </p:pic>
      <p:pic>
        <p:nvPicPr>
          <p:cNvPr id="2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1087" y="1070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4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whoosh.wav"/>
          </p:stSnd>
        </p:sndAc>
      </p:transition>
    </mc:Choice>
    <mc:Fallback xmlns="">
      <p:transition spd="slow">
        <p:sndAc>
          <p:stSnd>
            <p:snd r:embed="rId1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20988E-6 L -3.05556E-6 3.20988E-6 L 0.25712 -0.00587 C 0.26076 -0.00587 0.27048 -0.0105 0.27448 -0.01142 C 0.27934 -0.01266 0.28403 -0.01297 0.28889 -0.0142 C 0.29514 -0.01574 0.30173 -0.01636 0.30781 -0.01976 C 0.30955 -0.02068 0.31094 -0.02222 0.31267 -0.02284 C 0.31736 -0.02408 0.32222 -0.02469 0.32691 -0.02562 C 0.33073 -0.0284 0.3342 -0.0321 0.33802 -0.03395 C 0.34167 -0.03581 0.34566 -0.03457 0.34913 -0.03673 C 0.35208 -0.03858 0.35417 -0.04352 0.35712 -0.04537 C 0.36059 -0.04722 0.36458 -0.04692 0.36823 -0.04815 C 0.37083 -0.04877 0.37344 -0.05 0.37621 -0.05093 C 0.3783 -0.05278 0.38021 -0.05494 0.38246 -0.05648 C 0.38958 -0.06142 0.40243 -0.06142 0.40798 -0.06204 C 0.41007 -0.0642 0.41198 -0.06636 0.41423 -0.0679 C 0.41632 -0.06914 0.41858 -0.06976 0.42066 -0.07068 C 0.4243 -0.07253 0.42812 -0.07408 0.43177 -0.07624 C 0.43993 -0.08118 0.44028 -0.08395 0.44913 -0.08766 C 0.45486 -0.08982 0.46094 -0.09105 0.46667 -0.09321 C 0.47083 -0.09476 0.47517 -0.09692 0.47934 -0.09877 C 0.48142 -0.09969 0.48351 -0.10093 0.48576 -0.10155 C 0.51736 -0.11142 0.50364 -0.10834 0.52691 -0.11297 C 0.54653 -0.12284 0.53021 -0.11513 0.54601 -0.1213 C 0.54809 -0.12222 0.55017 -0.12377 0.55243 -0.12408 C 0.55764 -0.12562 0.56302 -0.12593 0.56823 -0.12685 C 0.57239 -0.12932 0.575 -0.13118 0.57934 -0.13272 C 0.58298 -0.13395 0.5868 -0.13457 0.59045 -0.1355 C 0.59253 -0.13735 0.59462 -0.13951 0.59687 -0.14105 C 0.60486 -0.1463 0.61996 -0.14599 0.62535 -0.14661 C 0.64861 -0.15494 0.62135 -0.14599 0.67465 -0.15247 C 0.67673 -0.15278 0.67882 -0.15432 0.6809 -0.15525 C 0.68472 -0.1571 0.68819 -0.15988 0.69201 -0.16081 C 0.69635 -0.16173 0.70052 -0.16081 0.70486 -0.16081 L 0.70486 -0.16081 " pathEditMode="relative" ptsTypes="AAAAAAAAAAAAAAAAAAAAAAAAAAAAAAAAA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0.00555 L 0.03368 0.00586 L 0.40035 0.00247 C 0.40903 0.00247 0.41754 -0.00093 0.4257 -0.00586 C 0.42726 -0.00679 0.42899 -0.00741 0.43056 -0.00864 C 0.43351 -0.01111 0.43646 -0.01636 0.43993 -0.01728 C 0.45347 -0.02006 0.46754 -0.01914 0.48108 -0.02006 C 0.48438 -0.02099 0.48767 -0.0213 0.4908 -0.02284 C 0.49306 -0.02407 0.49497 -0.02685 0.49722 -0.0284 C 0.50052 -0.03086 0.50677 -0.03364 0.5099 -0.03395 C 0.52674 -0.03673 0.57361 -0.03889 0.58611 -0.03982 C 0.5941 -0.04259 0.60226 -0.04352 0.6099 -0.04815 C 0.61146 -0.04907 0.6132 -0.04969 0.61458 -0.05093 C 0.61632 -0.05247 0.61771 -0.05525 0.61945 -0.05679 C 0.62083 -0.05803 0.62257 -0.05833 0.62413 -0.05957 C 0.62691 -0.06111 0.62934 -0.0642 0.63212 -0.06512 C 0.63889 -0.06698 0.64583 -0.06667 0.65278 -0.0679 C 0.68108 -0.07284 0.64688 -0.07068 0.69254 -0.07068 L 0.69254 -0.07037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34" y="-38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0.01358 L -0.04375 0.01389 C -0.04114 0.00679 -0.03906 -0.00061 -0.03593 -0.00617 C -0.03472 -0.00833 -0.03281 -0.00833 -0.03107 -0.00895 C -0.02899 -0.01018 -0.02691 -0.0108 -0.02482 -0.01203 C -0.02326 -0.01265 -0.0217 -0.01419 -0.01996 -0.01481 C -0.01632 -0.01605 -0.01267 -0.01666 -0.00885 -0.01759 C -0.00729 -0.01944 -0.0059 -0.02191 -0.00416 -0.02314 C -0.00225 -0.02469 0.00868 -0.02839 0.01007 -0.0287 C 0.01233 -0.03055 0.01424 -0.03302 0.0165 -0.03456 C 0.0191 -0.03611 0.02188 -0.03611 0.02448 -0.03734 C 0.02605 -0.03796 0.02761 -0.03919 0.02917 -0.04012 C 0.03334 -0.04197 0.03768 -0.04382 0.04184 -0.04568 L 0.04827 -0.04845 C 0.0573 -0.0645 0.04792 -0.05123 0.0625 -0.05987 C 0.06424 -0.0608 0.06546 -0.06419 0.06719 -0.06543 C 0.0698 -0.06697 0.07257 -0.06728 0.07518 -0.06821 C 0.07726 -0.07006 0.07934 -0.07253 0.0816 -0.07376 C 0.08351 -0.0753 0.08577 -0.07654 0.08785 -0.07654 C 0.11007 -0.07654 0.1323 -0.07469 0.15452 -0.07376 C 0.15834 -0.07284 0.16198 -0.07222 0.16563 -0.07098 C 0.16841 -0.07037 0.17101 -0.06882 0.17362 -0.06821 C 0.17778 -0.06697 0.18212 -0.06635 0.18629 -0.06543 C 0.19167 -0.0645 0.20226 -0.06265 0.20226 -0.06234 L 0.20226 -0.06265 " pathEditMode="relative" rAng="0" ptsTypes="AAAAAAAAAAAAAAAAAAAAAAA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by Shower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BEF4EC"/>
      </a:accent1>
      <a:accent2>
        <a:srgbClr val="FCD1E4"/>
      </a:accent2>
      <a:accent3>
        <a:srgbClr val="FFCC56"/>
      </a:accent3>
      <a:accent4>
        <a:srgbClr val="F197AB"/>
      </a:accent4>
      <a:accent5>
        <a:srgbClr val="3CC4C6"/>
      </a:accent5>
      <a:accent6>
        <a:srgbClr val="FCA71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8</Words>
  <Application>Microsoft Office PowerPoint</Application>
  <PresentationFormat>Presentación en pantalla (16:9)</PresentationFormat>
  <Paragraphs>4</Paragraphs>
  <Slides>5</Slides>
  <Notes>5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Amatic SC</vt:lpstr>
      <vt:lpstr>Arial</vt:lpstr>
      <vt:lpstr>Comfortaa</vt:lpstr>
      <vt:lpstr>Baby Shower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28</cp:revision>
  <dcterms:modified xsi:type="dcterms:W3CDTF">2020-06-19T23:17:01Z</dcterms:modified>
</cp:coreProperties>
</file>