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0"/>
  </p:notesMasterIdLst>
  <p:sldIdLst>
    <p:sldId id="317" r:id="rId2"/>
    <p:sldId id="323" r:id="rId3"/>
    <p:sldId id="327" r:id="rId4"/>
    <p:sldId id="330" r:id="rId5"/>
    <p:sldId id="337" r:id="rId6"/>
    <p:sldId id="328" r:id="rId7"/>
    <p:sldId id="303" r:id="rId8"/>
    <p:sldId id="316" r:id="rId9"/>
  </p:sldIdLst>
  <p:sldSz cx="12192000" cy="6858000"/>
  <p:notesSz cx="6858000" cy="9144000"/>
  <p:embeddedFontLst>
    <p:embeddedFont>
      <p:font typeface="Vani" panose="020B0502040204020203" pitchFamily="3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微软雅黑" panose="020B0503020204020204" pitchFamily="34" charset="-122"/>
      <p:regular r:id="rId17"/>
      <p:bold r:id="rId18"/>
    </p:embeddedFont>
    <p:embeddedFont>
      <p:font typeface="站酷快乐体2016修订版" panose="020B0604020202020204" charset="-122"/>
      <p:regular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宋体" panose="02010600030101010101" pitchFamily="2" charset="-122"/>
      <p:regular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2020/6/26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10" Type="http://schemas.openxmlformats.org/officeDocument/2006/relationships/image" Target="../media/image13.jpeg"/><Relationship Id="rId4" Type="http://schemas.openxmlformats.org/officeDocument/2006/relationships/image" Target="../media/image6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11" Type="http://schemas.openxmlformats.org/officeDocument/2006/relationships/image" Target="../media/image19.gif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png"/><Relationship Id="rId7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5.png"/><Relationship Id="rId7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9.emf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55" y="335226"/>
            <a:ext cx="8242479" cy="55765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525" y="1657628"/>
            <a:ext cx="6516414" cy="354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videoplayback (6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-12879"/>
            <a:ext cx="12192000" cy="676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07007" y="602918"/>
            <a:ext cx="92223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Arte es la forma de expresar lo que sentimos libremente </a:t>
            </a:r>
            <a:endParaRPr lang="es-E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36" name="Picture 12" descr="Dificultad de la expresión de las emociones en afectados por TDA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27" y="3931458"/>
            <a:ext cx="2472744" cy="2425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38" name="Picture 14" descr="Dibujos animados de pareja de baile | Vector Premi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783" y="1444212"/>
            <a:ext cx="3120284" cy="2487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42" name="Picture 18" descr="NIÑA PINTANDO PARA COLOREAR ANIMADO - Buscar con Google | Pintar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080" y="4358986"/>
            <a:ext cx="2276475" cy="20097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44" name="Picture 20" descr="Niña pintando sobre un lienzo | Vector Premi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7156" y="1408808"/>
            <a:ext cx="2065099" cy="2447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46" name="Picture 22" descr="Dibujos animados de niños pequeños tocando música | Vector Premiu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33" y="1408808"/>
            <a:ext cx="3464875" cy="2131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926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940576" y="967271"/>
            <a:ext cx="75825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Podemos usar los materiales que nos gusten  </a:t>
            </a:r>
            <a:endParaRPr lang="es-E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6" name="Picture 4" descr="Gifs animados de Pinceles, animaciones de Pince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31371">
            <a:off x="2015474" y="3747663"/>
            <a:ext cx="238125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Blog Católico Navideño ®: IMÁGENES DE ACCESORIOS DE PINTURA ..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81" y="2030506"/>
            <a:ext cx="2420583" cy="17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ᐈ Hechos con barro dibujos de stock, fotos dibujos animados de la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987" y="4031334"/>
            <a:ext cx="2344630" cy="215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59" y="1818999"/>
            <a:ext cx="3201748" cy="1932731"/>
          </a:xfrm>
          <a:prstGeom prst="rect">
            <a:avLst/>
          </a:prstGeom>
        </p:spPr>
      </p:pic>
      <p:pic>
        <p:nvPicPr>
          <p:cNvPr id="13" name="Imagen 12" descr="Juegos infantiles | Árbol ABC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604" y="1914291"/>
            <a:ext cx="1814221" cy="2117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GIF ANIMADOS TRANSPARENTES DE NIÑOS. Si quitáis de los corazones ...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483" y="3762121"/>
            <a:ext cx="2912280" cy="2692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1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7" name="Picture 2" descr="Divertidos juegos de arte para hacer con niños | Juegos en famil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51" y="1490491"/>
            <a:ext cx="3882730" cy="218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idáctica de las artes plásticas y visual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2" y="1623688"/>
            <a:ext cx="3587731" cy="191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NDENCIAS DEL ARTE CONTEMPORÁNEO - Escuela De Artistas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710" y="3918413"/>
            <a:ext cx="3048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 que é arte visual? Saiba tudo aqui - ArtOut 🎨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13" y="3918413"/>
            <a:ext cx="4062736" cy="229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502138" y="577824"/>
            <a:ext cx="6460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Casi todo los que hacemos es artístico </a:t>
            </a:r>
          </a:p>
        </p:txBody>
      </p:sp>
    </p:spTree>
    <p:extLst>
      <p:ext uri="{BB962C8B-B14F-4D97-AF65-F5344CB8AC3E}">
        <p14:creationId xmlns:p14="http://schemas.microsoft.com/office/powerpoint/2010/main" val="68791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1026" name="Picture 2" descr="PALETAS DE COLORES!!!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432" y="705745"/>
            <a:ext cx="22479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3588332" y="409151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Técnica Dáctilo Pintura 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1" name="Picture 2" descr="Arte para niños ⋆ Agenda Zaragoza actividades, ocio y event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5" y="4971245"/>
            <a:ext cx="6696500" cy="188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869" y="1411489"/>
            <a:ext cx="6718300" cy="3459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4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7" name="Imagen 6" descr="C:\Users\Silene\Desktop\40ad616cb27ca7c371dd3c7cd6cb7a59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68" y="0"/>
            <a:ext cx="5252406" cy="474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PALETAS DE COLORES!!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45" y="1228881"/>
            <a:ext cx="2652019" cy="32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rte para niños ⋆ Agenda Zaragoza actividades, ocio y event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500" y="4971245"/>
            <a:ext cx="6696500" cy="188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8"/>
          <p:cNvSpPr/>
          <p:nvPr/>
        </p:nvSpPr>
        <p:spPr>
          <a:xfrm>
            <a:off x="3055760" y="0"/>
            <a:ext cx="7075374" cy="593187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Técnica Soplo con bombilla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Panorámica</PresentationFormat>
  <Paragraphs>7</Paragraphs>
  <Slides>8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Vani</vt:lpstr>
      <vt:lpstr>Calibri</vt:lpstr>
      <vt:lpstr>微软雅黑</vt:lpstr>
      <vt:lpstr>站酷快乐体2016修订版</vt:lpstr>
      <vt:lpstr>Comic Sans MS</vt:lpstr>
      <vt:lpstr>Arial</vt:lpstr>
      <vt:lpstr>宋体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2020-06-27T01:15:44Z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