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inimized">
    <p:restoredLeft sz="10267"/>
    <p:restoredTop sz="86335"/>
  </p:normalViewPr>
  <p:slideViewPr>
    <p:cSldViewPr snapToGrid="0" snapToObjects="1">
      <p:cViewPr varScale="1">
        <p:scale>
          <a:sx n="94" d="100"/>
          <a:sy n="94" d="100"/>
        </p:scale>
        <p:origin x="328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71EE86-04B5-DB46-AD9B-238C14246A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722501D-3BBF-074D-8E8B-797A1A468C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1988331-64A6-A347-8C33-6A9C6FA74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D4897-3606-D145-B663-9CE8E4A0B9EC}" type="datetimeFigureOut">
              <a:rPr lang="es-CL" smtClean="0"/>
              <a:t>23-06-20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C3A35B7-83A7-0547-AA1E-B8E384D19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09B91D-843D-6647-938B-75717C69F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39311-958C-1644-AC43-486861DF05D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36578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76C531-51FD-4B44-9C92-332D6947D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03381FA-0B48-6E4B-912A-27EFA90033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7C29D47-1F67-364C-AFF3-4754135EA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D4897-3606-D145-B663-9CE8E4A0B9EC}" type="datetimeFigureOut">
              <a:rPr lang="es-CL" smtClean="0"/>
              <a:t>23-06-20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7594A6-306F-A14F-B28C-C8DA3724C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278C8EC-1749-B740-A40E-619B5943D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39311-958C-1644-AC43-486861DF05D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11305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7409A2-A2EE-DB4C-B178-FA7DFBC1D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3D1E81B-5687-E54D-A2B6-0A73C07666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54E144-0F7A-734F-9E1A-B55650CCD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D4897-3606-D145-B663-9CE8E4A0B9EC}" type="datetimeFigureOut">
              <a:rPr lang="es-CL" smtClean="0"/>
              <a:t>23-06-20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A1C6505-B0A5-754B-ABE5-0817E063B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14F5B11-A5C6-1343-BDE2-E10DF2C7A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39311-958C-1644-AC43-486861DF05D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24477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CAA004-7267-7F40-97D9-C7A03902D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D2C8257-A335-4745-B326-55903263E6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5B095A3-6FA8-5743-A942-648A6507DF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CC29FCF-2779-6345-A8F9-F4E9B3AB0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D4897-3606-D145-B663-9CE8E4A0B9EC}" type="datetimeFigureOut">
              <a:rPr lang="es-CL" smtClean="0"/>
              <a:t>23-06-20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D49E57E-32FF-EE48-AFA9-76E352B25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4F9AAAA-8DD0-EA46-975E-CEB1D66FF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39311-958C-1644-AC43-486861DF05D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27386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E412C3-DC15-494A-8CDC-FBC0865D9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8F72C7B-6C30-C640-BABD-EB84359BC9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5487227-D811-6447-B74A-9F1363CC0D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4330079-BA98-4A49-8183-92F757D21F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776B16A-6CC6-4742-AFEF-B678CF83DD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4A626D9-17E6-0440-BE7A-C6A8E9BB9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D4897-3606-D145-B663-9CE8E4A0B9EC}" type="datetimeFigureOut">
              <a:rPr lang="es-CL" smtClean="0"/>
              <a:t>23-06-20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77F5ED7-7733-8A4A-A382-EC95763CC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9E33DA9-AC1D-4B41-91CF-2C4CD4EF1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39311-958C-1644-AC43-486861DF05D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4151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781B0A-5A47-D84A-9CAD-8C43AE32C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F0E34D3-BCD2-B34B-A647-1EB9D62CF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D4897-3606-D145-B663-9CE8E4A0B9EC}" type="datetimeFigureOut">
              <a:rPr lang="es-CL" smtClean="0"/>
              <a:t>23-06-20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DE17A05-FB44-F047-8C65-29DCA7B92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283A375-B4E9-4849-BEB0-35E8A1B3E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39311-958C-1644-AC43-486861DF05D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49517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D558801-7E9B-F94C-80C0-8012B7239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D4897-3606-D145-B663-9CE8E4A0B9EC}" type="datetimeFigureOut">
              <a:rPr lang="es-CL" smtClean="0"/>
              <a:t>23-06-20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0532E64-201E-8844-AA18-C6452F751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DDCDB2E-905C-E54E-93AE-7A675E6CB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39311-958C-1644-AC43-486861DF05D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2087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99BA63-F4FF-B147-B408-2CE28B5CD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56AE56E-5ADE-7443-AF8F-2DBFFB84E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17569BA-0771-8B49-AB5F-3036B692F1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BC41D91-CD26-1A49-BA97-A27CB386C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D4897-3606-D145-B663-9CE8E4A0B9EC}" type="datetimeFigureOut">
              <a:rPr lang="es-CL" smtClean="0"/>
              <a:t>23-06-20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311216D-7807-1844-A0BF-21AA7E5CD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78661DB-3779-6245-B65F-171D11432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39311-958C-1644-AC43-486861DF05D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52689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FEEA13-622F-1745-B87E-30B8CBE7B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6B77226-A10B-0E4B-BC53-D9A43A1BDC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5B38D17-1EE1-6F47-AD61-E22B74B7AF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4765417-C92A-1645-B18D-7BD51AF28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D4897-3606-D145-B663-9CE8E4A0B9EC}" type="datetimeFigureOut">
              <a:rPr lang="es-CL" smtClean="0"/>
              <a:t>23-06-20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4A1F399-0680-844F-852B-B3B6C811E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DE6689E-750A-7E48-8C27-F0C502CD6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39311-958C-1644-AC43-486861DF05D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91625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840810-089E-634C-93C3-7722671E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85FD17B-684F-994F-A270-A7A0B8F063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D095AF1-D00B-214B-B49F-ADF2B15F9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D4897-3606-D145-B663-9CE8E4A0B9EC}" type="datetimeFigureOut">
              <a:rPr lang="es-CL" smtClean="0"/>
              <a:t>23-06-20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273CCE-E0A7-FB41-A9D9-422BCB8D0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7E2F1F-6A01-F342-AC87-79BE1910C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39311-958C-1644-AC43-486861DF05D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45078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C30683F-1FA4-0F4E-A354-4C1D7A72E5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58EEDB5-4FFD-DD46-BCE3-811D3E6877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F559A4-6B15-464A-88ED-F4CA0CE6E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D4897-3606-D145-B663-9CE8E4A0B9EC}" type="datetimeFigureOut">
              <a:rPr lang="es-CL" smtClean="0"/>
              <a:t>23-06-20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202ACE6-5EB2-7A4C-A48F-2934775F9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032745-30D7-1540-B39F-4A09322A5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39311-958C-1644-AC43-486861DF05D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13556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F336022-11CD-D54C-8D00-1CC762BA0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CF42106-6D8A-AC40-B7A4-0A59E5321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D3B4E0-ED2E-A243-8EA9-7B40E4A63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D4897-3606-D145-B663-9CE8E4A0B9EC}" type="datetimeFigureOut">
              <a:rPr lang="es-CL" smtClean="0"/>
              <a:t>23-06-20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EEA6E4A-D63A-8446-B307-74EE7B8173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E0D224E-72C8-2F40-B5A9-C6166260BA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39311-958C-1644-AC43-486861DF05D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40324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microsoft.com/office/2007/relationships/hdphoto" Target="../media/hdphoto7.wdp"/><Relationship Id="rId3" Type="http://schemas.openxmlformats.org/officeDocument/2006/relationships/audio" Target="../media/audio2.wav"/><Relationship Id="rId7" Type="http://schemas.openxmlformats.org/officeDocument/2006/relationships/image" Target="../media/image11.png"/><Relationship Id="rId12" Type="http://schemas.microsoft.com/office/2007/relationships/hdphoto" Target="../media/hdphoto6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microsoft.com/office/2007/relationships/hdphoto" Target="../media/hdphoto5.wdp"/><Relationship Id="rId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openxmlformats.org/officeDocument/2006/relationships/image" Target="../media/image9.tiff"/><Relationship Id="rId9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3B0210-39D5-7E45-881D-3601F0CA09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5899730-2698-F749-8354-9FFE1CA078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8775678-3821-0541-B569-3E9FE5CABE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688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6E231B-761E-9D44-B948-5A3F1DCD2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EB71ABA-63BB-E34F-AD02-4CA43F63AB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312C386-7D37-6643-A9E2-DB15EDCC96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928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E6D779-FDE4-B740-B5BF-0B152BBBC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3C52EA6-8059-B641-A2D0-38085D27A4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54F6A8D-38A0-DB41-AE30-341C5182A3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5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8243E3-E515-F646-865D-513E90174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52C1169-E1C1-CB4D-BDA7-75A836D23E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F354185-75DB-1242-A015-7CF5AFB614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851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213FF6-D9E8-5044-8CAC-A12948DB5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6318DBE-3D11-4E41-A15A-D41413BBCF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8E1848C-A939-804A-9D82-FF5C5F80A6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153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3D245-CE8E-DA47-BAFA-A702C3DBC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1FB0F55-9B4A-4346-B732-2635420A0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C6C7D97-74BD-AF41-B1AB-2DA5838AAA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349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DBBBD66-6191-3947-AB99-52F0FD1E25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415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EED3B2-945E-724D-BF04-D12D904F8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1224AD-2B5B-E84C-BB54-664E96190C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E0325D3-D2C0-474D-9CE0-15D6D0D530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731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364D88C-3E36-B745-A309-6CA748AA87A3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3455988" y="0"/>
            <a:ext cx="6133465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9123C53-AD58-A147-B109-394A5002CA6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721" b="61860" l="2695" r="86527">
                        <a14:foregroundMark x1="10180" y1="27442" x2="10180" y2="25349"/>
                        <a14:foregroundMark x1="9431" y1="25349" x2="11078" y2="25581"/>
                        <a14:foregroundMark x1="50150" y1="51163" x2="50150" y2="51163"/>
                        <a14:foregroundMark x1="86527" y1="61860" x2="86527" y2="61860"/>
                        <a14:backgroundMark x1="25599" y1="5116" x2="26946" y2="23023"/>
                        <a14:backgroundMark x1="26946" y1="23023" x2="25749" y2="35814"/>
                        <a14:backgroundMark x1="17365" y1="11628" x2="11677" y2="13023"/>
                        <a14:backgroundMark x1="11677" y1="13023" x2="11072" y2="22102"/>
                        <a14:backgroundMark x1="17066" y1="36279" x2="20060" y2="33721"/>
                        <a14:backgroundMark x1="37425" y1="27442" x2="37425" y2="27442"/>
                      </a14:backgroundRemoval>
                    </a14:imgEffect>
                  </a14:imgLayer>
                </a14:imgProps>
              </a:ext>
            </a:extLst>
          </a:blip>
          <a:srcRect l="3546" r="70120" b="61851"/>
          <a:stretch/>
        </p:blipFill>
        <p:spPr>
          <a:xfrm>
            <a:off x="1" y="0"/>
            <a:ext cx="1075074" cy="100251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B423964-047A-8242-B4A3-50920D9303D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884" b="35814" l="40719" r="58683">
                        <a14:foregroundMark x1="53593" y1="5814" x2="47605" y2="4884"/>
                        <a14:foregroundMark x1="58300" y1="17979" x2="58383" y2="15116"/>
                        <a14:foregroundMark x1="58084" y1="32326" x2="57485" y2="28140"/>
                        <a14:foregroundMark x1="58383" y1="31860" x2="58383" y2="31860"/>
                        <a14:backgroundMark x1="57186" y1="20698" x2="58832" y2="20698"/>
                        <a14:backgroundMark x1="47605" y1="36047" x2="52695" y2="35814"/>
                        <a14:backgroundMark x1="39671" y1="16047" x2="40269" y2="23023"/>
                        <a14:backgroundMark x1="70958" y1="47209" x2="70958" y2="47209"/>
                      </a14:backgroundRemoval>
                    </a14:imgEffect>
                  </a14:imgLayer>
                </a14:imgProps>
              </a:ext>
            </a:extLst>
          </a:blip>
          <a:srcRect l="39851" t="2279" r="39131" b="60465"/>
          <a:stretch/>
        </p:blipFill>
        <p:spPr>
          <a:xfrm>
            <a:off x="0" y="1336888"/>
            <a:ext cx="1048297" cy="100251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84C3741-40E1-E94A-8219-D4C42CF2E67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721" b="61860" l="2695" r="86527">
                        <a14:foregroundMark x1="10180" y1="27442" x2="10180" y2="25349"/>
                        <a14:foregroundMark x1="9431" y1="25349" x2="11078" y2="25581"/>
                        <a14:foregroundMark x1="50150" y1="51163" x2="50150" y2="51163"/>
                        <a14:foregroundMark x1="86527" y1="61860" x2="86527" y2="61860"/>
                        <a14:backgroundMark x1="25599" y1="5116" x2="26946" y2="23023"/>
                        <a14:backgroundMark x1="26946" y1="23023" x2="25749" y2="35814"/>
                        <a14:backgroundMark x1="17365" y1="11628" x2="11677" y2="13023"/>
                        <a14:backgroundMark x1="11677" y1="13023" x2="11072" y2="22102"/>
                        <a14:backgroundMark x1="17066" y1="36279" x2="20060" y2="33721"/>
                        <a14:backgroundMark x1="37425" y1="27442" x2="37425" y2="27442"/>
                      </a14:backgroundRemoval>
                    </a14:imgEffect>
                  </a14:imgLayer>
                </a14:imgProps>
              </a:ext>
            </a:extLst>
          </a:blip>
          <a:srcRect l="3546" r="70120" b="61851"/>
          <a:stretch/>
        </p:blipFill>
        <p:spPr>
          <a:xfrm>
            <a:off x="1880394" y="864969"/>
            <a:ext cx="1075074" cy="100251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4AE4624-5C1B-A24C-8E84-DB99E490D73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721" b="61860" l="2695" r="86527">
                        <a14:foregroundMark x1="10180" y1="27442" x2="10180" y2="25349"/>
                        <a14:foregroundMark x1="9431" y1="25349" x2="11078" y2="25581"/>
                        <a14:foregroundMark x1="50150" y1="51163" x2="50150" y2="51163"/>
                        <a14:foregroundMark x1="86527" y1="61860" x2="86527" y2="61860"/>
                        <a14:backgroundMark x1="25599" y1="5116" x2="26946" y2="23023"/>
                        <a14:backgroundMark x1="26946" y1="23023" x2="25749" y2="35814"/>
                        <a14:backgroundMark x1="17365" y1="11628" x2="11677" y2="13023"/>
                        <a14:backgroundMark x1="11677" y1="13023" x2="11072" y2="22102"/>
                        <a14:backgroundMark x1="17066" y1="36279" x2="20060" y2="33721"/>
                        <a14:backgroundMark x1="37425" y1="27442" x2="37425" y2="27442"/>
                      </a14:backgroundRemoval>
                    </a14:imgEffect>
                  </a14:imgLayer>
                </a14:imgProps>
              </a:ext>
            </a:extLst>
          </a:blip>
          <a:srcRect l="3546" r="70120" b="61851"/>
          <a:stretch/>
        </p:blipFill>
        <p:spPr>
          <a:xfrm>
            <a:off x="91438" y="2621072"/>
            <a:ext cx="1075074" cy="100251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56032C8-8F4A-EC4B-82B3-8605E701834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721" b="61860" l="2695" r="86527">
                        <a14:foregroundMark x1="10180" y1="27442" x2="10180" y2="25349"/>
                        <a14:foregroundMark x1="9431" y1="25349" x2="11078" y2="25581"/>
                        <a14:foregroundMark x1="50150" y1="51163" x2="50150" y2="51163"/>
                        <a14:foregroundMark x1="86527" y1="61860" x2="86527" y2="61860"/>
                        <a14:backgroundMark x1="25599" y1="5116" x2="26946" y2="23023"/>
                        <a14:backgroundMark x1="26946" y1="23023" x2="25749" y2="35814"/>
                        <a14:backgroundMark x1="17365" y1="11628" x2="11677" y2="13023"/>
                        <a14:backgroundMark x1="11677" y1="13023" x2="11072" y2="22102"/>
                        <a14:backgroundMark x1="17066" y1="36279" x2="20060" y2="33721"/>
                        <a14:backgroundMark x1="37425" y1="27442" x2="37425" y2="27442"/>
                      </a14:backgroundRemoval>
                    </a14:imgEffect>
                  </a14:imgLayer>
                </a14:imgProps>
              </a:ext>
            </a:extLst>
          </a:blip>
          <a:srcRect l="3546" r="70120" b="61851"/>
          <a:stretch/>
        </p:blipFill>
        <p:spPr>
          <a:xfrm>
            <a:off x="0" y="5564353"/>
            <a:ext cx="1075074" cy="100251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553167A-8865-E241-9351-5B2EAD42E6C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721" b="61860" l="2695" r="86527">
                        <a14:foregroundMark x1="10180" y1="27442" x2="10180" y2="25349"/>
                        <a14:foregroundMark x1="9431" y1="25349" x2="11078" y2="25581"/>
                        <a14:foregroundMark x1="50150" y1="51163" x2="50150" y2="51163"/>
                        <a14:foregroundMark x1="86527" y1="61860" x2="86527" y2="61860"/>
                        <a14:backgroundMark x1="25599" y1="5116" x2="26946" y2="23023"/>
                        <a14:backgroundMark x1="26946" y1="23023" x2="25749" y2="35814"/>
                        <a14:backgroundMark x1="17365" y1="11628" x2="11677" y2="13023"/>
                        <a14:backgroundMark x1="11677" y1="13023" x2="11072" y2="22102"/>
                        <a14:backgroundMark x1="17066" y1="36279" x2="20060" y2="33721"/>
                        <a14:backgroundMark x1="37425" y1="27442" x2="37425" y2="27442"/>
                      </a14:backgroundRemoval>
                    </a14:imgEffect>
                  </a14:imgLayer>
                </a14:imgProps>
              </a:ext>
            </a:extLst>
          </a:blip>
          <a:srcRect l="3546" r="70120" b="61851"/>
          <a:stretch/>
        </p:blipFill>
        <p:spPr>
          <a:xfrm>
            <a:off x="2001843" y="5567829"/>
            <a:ext cx="1075074" cy="100251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FCE06A4-C40B-3741-BB91-8163367C591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884" b="35814" l="40719" r="58683">
                        <a14:foregroundMark x1="53593" y1="5814" x2="47605" y2="4884"/>
                        <a14:foregroundMark x1="58300" y1="17979" x2="58383" y2="15116"/>
                        <a14:foregroundMark x1="58084" y1="32326" x2="57485" y2="28140"/>
                        <a14:foregroundMark x1="58383" y1="31860" x2="58383" y2="31860"/>
                        <a14:backgroundMark x1="57186" y1="20698" x2="58832" y2="20698"/>
                        <a14:backgroundMark x1="47605" y1="36047" x2="52695" y2="35814"/>
                        <a14:backgroundMark x1="39671" y1="16047" x2="40269" y2="23023"/>
                        <a14:backgroundMark x1="70958" y1="47209" x2="70958" y2="47209"/>
                      </a14:backgroundRemoval>
                    </a14:imgEffect>
                  </a14:imgLayer>
                </a14:imgProps>
              </a:ext>
            </a:extLst>
          </a:blip>
          <a:srcRect l="39851" t="2279" r="39131" b="60465"/>
          <a:stretch/>
        </p:blipFill>
        <p:spPr>
          <a:xfrm>
            <a:off x="2001843" y="2387102"/>
            <a:ext cx="1048297" cy="100251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9373C39-FD9E-D446-93FE-F6DA53A15E1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884" b="35814" l="40719" r="58683">
                        <a14:foregroundMark x1="53593" y1="5814" x2="47605" y2="4884"/>
                        <a14:foregroundMark x1="58300" y1="17979" x2="58383" y2="15116"/>
                        <a14:foregroundMark x1="58084" y1="32326" x2="57485" y2="28140"/>
                        <a14:foregroundMark x1="58383" y1="31860" x2="58383" y2="31860"/>
                        <a14:backgroundMark x1="57186" y1="20698" x2="58832" y2="20698"/>
                        <a14:backgroundMark x1="47605" y1="36047" x2="52695" y2="35814"/>
                        <a14:backgroundMark x1="39671" y1="16047" x2="40269" y2="23023"/>
                        <a14:backgroundMark x1="70958" y1="47209" x2="70958" y2="47209"/>
                      </a14:backgroundRemoval>
                    </a14:imgEffect>
                  </a14:imgLayer>
                </a14:imgProps>
              </a:ext>
            </a:extLst>
          </a:blip>
          <a:srcRect l="39851" t="2279" r="39131" b="60465"/>
          <a:stretch/>
        </p:blipFill>
        <p:spPr>
          <a:xfrm>
            <a:off x="91438" y="4106769"/>
            <a:ext cx="1048297" cy="100251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84779AA9-7D13-0044-B755-43644CC3C06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721" b="61860" l="2695" r="86527">
                        <a14:foregroundMark x1="10180" y1="27442" x2="10180" y2="25349"/>
                        <a14:foregroundMark x1="9431" y1="25349" x2="11078" y2="25581"/>
                        <a14:foregroundMark x1="50150" y1="51163" x2="50150" y2="51163"/>
                        <a14:foregroundMark x1="86527" y1="61860" x2="86527" y2="61860"/>
                        <a14:backgroundMark x1="25599" y1="5116" x2="26946" y2="23023"/>
                        <a14:backgroundMark x1="26946" y1="23023" x2="25749" y2="35814"/>
                        <a14:backgroundMark x1="17365" y1="11628" x2="11677" y2="13023"/>
                        <a14:backgroundMark x1="11677" y1="13023" x2="11072" y2="22102"/>
                        <a14:backgroundMark x1="17066" y1="36279" x2="20060" y2="33721"/>
                        <a14:backgroundMark x1="37425" y1="27442" x2="37425" y2="27442"/>
                      </a14:backgroundRemoval>
                    </a14:imgEffect>
                  </a14:imgLayer>
                </a14:imgProps>
              </a:ext>
            </a:extLst>
          </a:blip>
          <a:srcRect l="3546" r="70120" b="61851"/>
          <a:stretch/>
        </p:blipFill>
        <p:spPr>
          <a:xfrm>
            <a:off x="2001843" y="3909235"/>
            <a:ext cx="1075074" cy="1002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34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193 0.02454 C 0.08398 0.03935 0.01211 0.01458 0.14883 0.0294 C 0.16146 0.03079 0.17383 0.0375 0.18633 0.04166 C 0.1918 0.04583 0.1974 0.05023 0.203 0.05393 C 0.20938 0.05833 0.21615 0.06134 0.2224 0.06643 C 0.22917 0.07199 0.23529 0.07986 0.2418 0.08611 C 0.24818 0.09213 0.25508 0.09676 0.26133 0.10347 C 0.26133 0.1037 0.30052 0.15 0.30716 0.15764 C 0.30846 0.15926 0.31003 0.16088 0.31133 0.16273 C 0.3155 0.16852 0.31862 0.17847 0.32383 0.17986 L 0.33216 0.18241 C 0.33581 0.18495 0.33945 0.18796 0.34323 0.18981 C 0.34505 0.19074 0.34701 0.1912 0.34883 0.19236 C 0.35117 0.19375 0.35339 0.19583 0.35573 0.19722 C 0.3612 0.20046 0.36341 0.19977 0.36966 0.20208 C 0.37109 0.20278 0.3724 0.20393 0.37383 0.20463 C 0.3776 0.20625 0.38529 0.20833 0.38906 0.20949 C 0.40039 0.21967 0.3888 0.21018 0.40013 0.2169 C 0.41589 0.22616 0.39935 0.21852 0.41263 0.2243 C 0.41406 0.22592 0.41537 0.22778 0.4168 0.2294 C 0.42044 0.23287 0.42448 0.23518 0.428 0.23912 C 0.43073 0.24236 0.43307 0.24722 0.43633 0.24907 L 0.44883 0.25648 C 0.45013 0.25717 0.45169 0.25741 0.453 0.25903 C 0.4543 0.26065 0.4556 0.26273 0.45716 0.26389 C 0.45938 0.26528 0.46172 0.26528 0.46406 0.26643 C 0.47487 0.27106 0.45898 0.26782 0.4793 0.27384 C 0.48216 0.27454 0.4849 0.275 0.48763 0.27616 C 0.49492 0.27916 0.48893 0.27963 0.49883 0.28102 C 0.51016 0.28287 0.54635 0.28518 0.55573 0.28611 C 0.58438 0.28866 0.56797 0.28842 0.58216 0.28842 " pathEditMode="relative" rAng="0" ptsTypes="AAAAAAAAAAAAAAAAAAAAAAAAAAAAA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05" y="1317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247 0.04746 C 0.05429 0.04792 0.05638 0.04885 0.05846 0.04954 C 0.06133 0.05024 0.06406 0.0507 0.06679 0.05162 C 0.0681 0.05209 0.06927 0.05324 0.07044 0.05371 C 0.07174 0.05556 0.07278 0.05718 0.07409 0.05834 C 0.07526 0.05949 0.07669 0.05926 0.07773 0.06042 C 0.08698 0.07176 0.07669 0.06227 0.08385 0.07385 C 0.08607 0.07732 0.08906 0.07917 0.09114 0.08287 C 0.09349 0.08727 0.09648 0.09098 0.09843 0.09607 C 0.09922 0.09838 0.09987 0.1007 0.10078 0.10278 C 0.10195 0.1051 0.10325 0.10695 0.10442 0.10949 C 0.10534 0.11158 0.10586 0.11412 0.10677 0.11621 C 0.10794 0.11852 0.10937 0.12037 0.11041 0.12292 C 0.11133 0.125 0.11185 0.12755 0.11289 0.12963 C 0.11393 0.13195 0.11536 0.1338 0.11653 0.13635 C 0.12422 0.15417 0.11797 0.14537 0.125 0.15394 C 0.13359 0.17778 0.12018 0.14167 0.13112 0.16737 C 0.13776 0.18334 0.13281 0.17778 0.13841 0.18311 " pathEditMode="relative" rAng="0" ptsTypes="AAAAAAAAAAAAAAAAAA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97" y="67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438 -0.03657 C 0.03659 -0.03495 0.03907 -0.03379 0.04128 -0.03171 C 0.05625 -0.01713 0.04401 -0.02523 0.05378 -0.01944 C 0.05521 -0.01689 0.05638 -0.01412 0.05795 -0.01203 C 0.06055 -0.00833 0.06393 -0.00625 0.06628 -0.00208 C 0.07422 0.01204 0.06628 -0.00069 0.07604 0.01019 C 0.07956 0.01436 0.0862 0.02547 0.08985 0.02755 L 0.09818 0.03241 C 0.09961 0.03334 0.10104 0.0338 0.10235 0.03496 C 0.10417 0.03658 0.10599 0.03843 0.10795 0.03982 C 0.1112 0.04237 0.11407 0.04306 0.11771 0.04491 C 0.12735 0.04977 0.1155 0.04445 0.12735 0.05232 C 0.12917 0.05348 0.13099 0.05417 0.13295 0.05463 C 0.13672 0.05579 0.15313 0.05903 0.15651 0.05973 C 0.15795 0.06042 0.15925 0.06158 0.16068 0.06227 C 0.16276 0.06297 0.17344 0.06551 0.17604 0.06713 C 0.18229 0.07084 0.18737 0.07616 0.19401 0.0794 C 0.20052 0.08264 0.20039 0.08195 0.20795 0.08449 C 0.22149 0.08889 0.20938 0.08473 0.21901 0.08936 C 0.22266 0.09121 0.23021 0.09422 0.23021 0.09445 C 0.23151 0.09584 0.23308 0.09723 0.23438 0.09931 C 0.24922 0.1213 0.22123 0.10533 0.27318 0.10903 C 0.28203 0.11181 0.28295 0.11227 0.29271 0.11412 L 0.32045 0.11899 C 0.32604 0.12153 0.32696 0.12199 0.33282 0.12385 C 0.33841 0.1257 0.34414 0.12639 0.34948 0.12894 C 0.36094 0.13403 0.35 0.12963 0.36901 0.1338 C 0.37175 0.13449 0.37461 0.13612 0.37735 0.13635 C 0.4 0.13774 0.42279 0.13797 0.44532 0.13866 C 0.47123 0.14792 0.43229 0.13473 0.50235 0.14375 C 0.50534 0.14399 0.50821 0.14584 0.51068 0.14862 C 0.5142 0.15278 0.51498 0.15463 0.51901 0.15602 C 0.52461 0.15811 0.53568 0.16112 0.53568 0.16135 C 0.53854 0.16274 0.54154 0.16297 0.54401 0.16598 C 0.54948 0.17223 0.54662 0.16991 0.55235 0.17338 C 0.55729 0.17917 0.55482 0.17824 0.55938 0.17824 " pathEditMode="relative" rAng="0" ptsTypes="AAAAAAAAAAAAAAAAAAAAAAAAAAAAAAAAAAAA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50" y="1074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4.44444E-6 L 0.01498 0.00416 C 0.02006 0.00578 0.02357 0.00671 0.02852 0.00879 C 0.03008 0.00949 0.03151 0.01064 0.03308 0.01134 C 0.03568 0.01203 0.03815 0.0125 0.04063 0.01342 C 0.05091 0.01736 0.03828 0.01458 0.05287 0.01805 C 0.06706 0.02129 0.07409 0.02129 0.0905 0.02268 L 0.09974 0.02731 L 0.10417 0.02939 L 0.11328 0.03865 C 0.11472 0.04027 0.11602 0.04259 0.11784 0.04328 L 0.12227 0.04583 C 0.12383 0.04791 0.12513 0.05069 0.12696 0.05254 C 0.12982 0.05625 0.13282 0.05856 0.13594 0.06203 C 0.13737 0.06342 0.1392 0.06435 0.14063 0.06643 C 0.14493 0.07314 0.15183 0.08449 0.15703 0.08726 L 0.16172 0.08935 C 0.16354 0.09166 0.1655 0.09444 0.16771 0.09652 C 0.1694 0.09768 0.17696 0.10046 0.17813 0.10069 C 0.18243 0.10486 0.18399 0.10717 0.18881 0.11018 C 0.19493 0.11388 0.19805 0.11458 0.20404 0.11713 C 0.20547 0.11851 0.2069 0.12037 0.2086 0.12175 C 0.21094 0.12314 0.22019 0.12523 0.22214 0.12592 C 0.22513 0.12754 0.22813 0.12963 0.23138 0.13078 C 0.23321 0.13148 0.23529 0.13217 0.23724 0.1331 C 0.23881 0.13379 0.24037 0.13472 0.2418 0.13541 C 0.24597 0.13726 0.24987 0.13842 0.25391 0.13981 C 0.25599 0.14074 0.25795 0.1412 0.2599 0.14236 C 0.26146 0.14305 0.26289 0.14398 0.26446 0.14467 C 0.26706 0.14537 0.26953 0.1456 0.27201 0.14675 C 0.275 0.14814 0.28125 0.15138 0.28125 0.15162 C 0.28308 0.1537 0.2849 0.15671 0.28711 0.15856 C 0.29011 0.16064 0.29323 0.16134 0.29623 0.16296 C 0.29779 0.16365 0.29948 0.16388 0.30065 0.16527 C 0.31381 0.17847 0.29727 0.16273 0.30977 0.17245 C 0.31146 0.17338 0.31276 0.17546 0.31433 0.17662 C 0.31576 0.178 0.31745 0.178 0.31888 0.17916 C 0.32058 0.18032 0.32175 0.18217 0.32344 0.18379 C 0.32474 0.18472 0.32657 0.18472 0.328 0.18611 C 0.32969 0.18703 0.33099 0.18935 0.33243 0.1905 C 0.33399 0.19166 0.33555 0.19166 0.33711 0.19305 C 0.33868 0.19398 0.34011 0.19606 0.34154 0.19745 C 0.3431 0.19861 0.34479 0.19861 0.3461 0.19976 C 0.36172 0.21319 0.34948 0.20601 0.35964 0.21134 C 0.37279 0.22453 0.35625 0.20879 0.36875 0.21828 C 0.37045 0.21944 0.37188 0.22152 0.37331 0.22268 C 0.37631 0.22476 0.37943 0.22569 0.38243 0.22731 L 0.38698 0.22963 L 0.3961 0.23888 C 0.39753 0.2405 0.39883 0.24236 0.40052 0.24351 L 0.4099 0.24838 " pathEditMode="relative" rAng="0" ptsTypes="AAAAAAAAAAAAAAAAAAAAAAAAAAAAAAAAAAAAAAAAAAAAAAAAAAA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95" y="1240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659 0.01157 C 0.03932 0.01227 0.04206 0.01435 0.04492 0.01435 C 0.05104 0.01435 0.05703 0.01296 0.06315 0.01157 C 0.06458 0.01088 0.06589 0.00949 0.06732 0.0088 C 0.06966 0.00764 0.07214 0.00718 0.07448 0.00625 C 0.08034 0.00324 0.07747 0.00324 0.08425 -0.00185 C 0.08698 -0.00417 0.09258 -0.00741 0.09258 -0.00718 C 0.10234 -0.01968 0.09792 -0.01574 0.10521 -0.0206 C 0.10664 -0.02245 0.10807 -0.02454 0.10951 -0.02593 C 0.11081 -0.02731 0.11237 -0.02731 0.11367 -0.0287 C 0.11367 -0.02847 0.12422 -0.0419 0.1263 -0.04468 C 0.12773 -0.04653 0.1293 -0.04768 0.13047 -0.05 C 0.13425 -0.05694 0.13815 -0.06551 0.14323 -0.06875 L 0.1474 -0.07153 C 0.14831 -0.07407 0.14896 -0.07731 0.15026 -0.07963 C 0.15273 -0.0838 0.15599 -0.08634 0.15872 -0.09005 C 0.16055 -0.09282 0.1625 -0.09537 0.16419 -0.09815 C 0.1737 -0.11366 0.16328 -0.09977 0.17266 -0.11157 C 0.17891 -0.1294 0.17162 -0.10949 0.17982 -0.12755 C 0.18294 -0.13472 0.18346 -0.14028 0.18815 -0.14375 C 0.19023 -0.14514 0.19284 -0.14537 0.19518 -0.1463 C 0.19922 -0.15093 0.2026 -0.1544 0.20638 -0.15972 C 0.20833 -0.16227 0.21029 -0.16481 0.21198 -0.16782 C 0.21667 -0.17569 0.21927 -0.18403 0.22461 -0.18912 C 0.22604 -0.19028 0.22747 -0.19074 0.22891 -0.1919 C 0.23542 -0.2044 0.23138 -0.19768 0.24154 -0.21042 L 0.2457 -0.21597 C 0.24714 -0.21759 0.24831 -0.22014 0.25 -0.22106 L 0.27096 -0.23449 L 0.27943 -0.24005 C 0.28398 -0.24305 0.28216 -0.24236 0.28516 -0.24236 " pathEditMode="relative" rAng="0" ptsTypes="AAAAAAAAAAAAAAAAAAAAAAAAAAAAAAA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22" y="-1256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0.03635 C 0.02084 0.04491 0.01498 0.04399 0.05052 0.03635 C 0.05456 0.03519 0.05808 0.03079 0.06185 0.02824 L 0.07878 0.01644 C 0.0806 0.01528 0.08243 0.0132 0.08438 0.01274 C 0.09206 0.00973 0.0961 0.00903 0.10313 0.00463 C 0.10703 0.00232 0.11107 0.00139 0.11446 -0.00301 C 0.11641 -0.00578 0.11797 -0.00949 0.12006 -0.01088 C 0.12058 -0.01157 0.12006 -0.00833 0.12006 -0.00717 " pathEditMode="relative" rAng="0" ptsTypes="AAAAAAAAA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3" y="-208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1170</TotalTime>
  <Words>0</Words>
  <Application>Microsoft Macintosh PowerPoint</Application>
  <PresentationFormat>Panorámica</PresentationFormat>
  <Paragraphs>0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9</cp:revision>
  <dcterms:created xsi:type="dcterms:W3CDTF">2020-06-17T23:25:49Z</dcterms:created>
  <dcterms:modified xsi:type="dcterms:W3CDTF">2020-06-24T02:58:39Z</dcterms:modified>
</cp:coreProperties>
</file>