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302" r:id="rId2"/>
    <p:sldId id="294" r:id="rId3"/>
    <p:sldId id="307" r:id="rId4"/>
    <p:sldId id="296" r:id="rId5"/>
    <p:sldId id="295" r:id="rId6"/>
    <p:sldId id="280" r:id="rId7"/>
    <p:sldId id="281" r:id="rId8"/>
    <p:sldId id="282" r:id="rId9"/>
    <p:sldId id="283" r:id="rId10"/>
    <p:sldId id="284" r:id="rId11"/>
    <p:sldId id="286" r:id="rId12"/>
    <p:sldId id="291" r:id="rId13"/>
    <p:sldId id="297" r:id="rId14"/>
    <p:sldId id="298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302"/>
            <p14:sldId id="294"/>
            <p14:sldId id="307"/>
            <p14:sldId id="296"/>
            <p14:sldId id="295"/>
            <p14:sldId id="280"/>
            <p14:sldId id="281"/>
            <p14:sldId id="282"/>
            <p14:sldId id="283"/>
            <p14:sldId id="284"/>
            <p14:sldId id="286"/>
            <p14:sldId id="291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03D1"/>
    <a:srgbClr val="BA36AA"/>
    <a:srgbClr val="00FF00"/>
    <a:srgbClr val="FF66CC"/>
    <a:srgbClr val="6699FF"/>
    <a:srgbClr val="A3EFC7"/>
    <a:srgbClr val="FF66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472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099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88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386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102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5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392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682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4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35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757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2438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6850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628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402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88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620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18-05-2020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6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7.png"/><Relationship Id="rId12" Type="http://schemas.openxmlformats.org/officeDocument/2006/relationships/slide" Target="slide8.xml"/><Relationship Id="rId2" Type="http://schemas.openxmlformats.org/officeDocument/2006/relationships/slide" Target="slide5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image" Target="../media/image9.gif"/><Relationship Id="rId5" Type="http://schemas.openxmlformats.org/officeDocument/2006/relationships/image" Target="../media/image6.gif"/><Relationship Id="rId15" Type="http://schemas.openxmlformats.org/officeDocument/2006/relationships/image" Target="../media/image11.gif"/><Relationship Id="rId10" Type="http://schemas.openxmlformats.org/officeDocument/2006/relationships/slide" Target="slide6.xml"/><Relationship Id="rId4" Type="http://schemas.openxmlformats.org/officeDocument/2006/relationships/slide" Target="slide4.xml"/><Relationship Id="rId9" Type="http://schemas.openxmlformats.org/officeDocument/2006/relationships/image" Target="../media/image8.gif"/><Relationship Id="rId14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14.jpe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slide" Target="slide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Tiburn_Bebe__Animales__PINKFONG_Canciones_Infanti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7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36" name="Picture 12" descr="Gifs Animados | librakko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423" y="734162"/>
            <a:ext cx="3231745" cy="211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▷ Ballenas: Imágenes Animadas, Gifs y Animaciones ¡100% GRATIS!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713" y="2927091"/>
            <a:ext cx="3088601" cy="228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ink Jellyfish | Garden Paws Wiki | Fandom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939" y="845417"/>
            <a:ext cx="2908750" cy="290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rab Sticker for iOS &amp; Android | GIPHY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1" y="3019497"/>
            <a:ext cx="2179967" cy="151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▷ Pulpos: Imágenes Animadas, Gifs y Animaciones ¡100% GRATIS!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845" y="3969250"/>
            <a:ext cx="32194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Gifs de PECES 【 Imágenes (GIF) animadas de Peces 】">
            <a:hlinkClick r:id="rId12" action="ppaction://hlinksldjump"/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179" y="4697569"/>
            <a:ext cx="2141887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CABALLITO DE MAR TÓTEM - TOTEM ANIMAL">
            <a:hlinkClick r:id="rId14" action="ppaction://hlinksldjump"/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577" y="966860"/>
            <a:ext cx="2629125" cy="35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hlinkClick r:id="rId16" action="ppaction://hlinksldjump"/>
          </p:cNvPr>
          <p:cNvSpPr/>
          <p:nvPr/>
        </p:nvSpPr>
        <p:spPr>
          <a:xfrm>
            <a:off x="284951" y="4997003"/>
            <a:ext cx="745359" cy="7727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408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91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57141" y="5117429"/>
            <a:ext cx="10515600" cy="1325563"/>
          </a:xfr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CL" sz="2400" dirty="0" smtClean="0">
                <a:solidFill>
                  <a:schemeClr val="bg1"/>
                </a:solidFill>
              </a:rPr>
              <a:t>Las Ballenas son los mamíferos marinos mas grandes de la tierra. Su adaptación al agua es tal, que parecen pertenecer a la familia de los peces. Se alimentan de peces mas pequeños. </a:t>
            </a:r>
            <a:endParaRPr lang="es-CL" sz="24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374650"/>
            <a:ext cx="9144000" cy="3360738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626533" y="140632"/>
            <a:ext cx="1106724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BALLENA: ¿QUÉ ES?, CARACTERÍSTICAS Y EJEMPLOS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136" y="375389"/>
            <a:ext cx="6477044" cy="433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anto_de_ballena_Jorobad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206" y="11867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2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5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529107" y="5847008"/>
            <a:ext cx="10515600" cy="789167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400" dirty="0" smtClean="0">
                <a:solidFill>
                  <a:schemeClr val="bg1"/>
                </a:solidFill>
              </a:rPr>
              <a:t>Los delfines son mamíferos acuáticos que habitan en casi todos los mares del planeta. Tienen que salir a respirar a la superficie. Son muy cariñosos e inteligentes.  </a:t>
            </a:r>
            <a:endParaRPr lang="es-CL" sz="2400" dirty="0">
              <a:solidFill>
                <a:schemeClr val="bg1"/>
              </a:solidFill>
            </a:endParaRPr>
          </a:p>
        </p:txBody>
      </p:sp>
      <p:pic>
        <p:nvPicPr>
          <p:cNvPr id="3078" name="Picture 6" descr="Estudio advierte que proyectos hidroeléctricos son una amenaza ...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556" y="817160"/>
            <a:ext cx="6892702" cy="466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fecto_de_Sonido-_Delf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9107" y="817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ienen los pulpos un «cerebro» alienígena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5" y="289136"/>
            <a:ext cx="9770190" cy="549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3"/>
          <p:cNvSpPr txBox="1">
            <a:spLocks/>
          </p:cNvSpPr>
          <p:nvPr/>
        </p:nvSpPr>
        <p:spPr>
          <a:xfrm>
            <a:off x="529107" y="5847008"/>
            <a:ext cx="10515600" cy="789167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2400" dirty="0" smtClean="0">
              <a:solidFill>
                <a:schemeClr val="bg1"/>
              </a:solidFill>
            </a:endParaRPr>
          </a:p>
          <a:p>
            <a:pPr algn="l"/>
            <a:r>
              <a:rPr lang="es-CL" sz="2400" dirty="0" smtClean="0">
                <a:solidFill>
                  <a:schemeClr val="bg1"/>
                </a:solidFill>
              </a:rPr>
              <a:t>Habita en fondos rocosos</a:t>
            </a:r>
            <a:r>
              <a:rPr lang="es-CL" sz="2400" dirty="0">
                <a:solidFill>
                  <a:schemeClr val="bg1"/>
                </a:solidFill>
              </a:rPr>
              <a:t> </a:t>
            </a:r>
            <a:r>
              <a:rPr lang="es-CL" sz="2400" dirty="0" smtClean="0">
                <a:solidFill>
                  <a:schemeClr val="bg1"/>
                </a:solidFill>
              </a:rPr>
              <a:t>y arenosos. Tienen ocho brazos cubiertos de tentáculos.  Se caracteriza por tener un cuerpo blando. Pueden cambiar de color y camuflarse en el fondo del mar para que nadie lo encuentre </a:t>
            </a:r>
          </a:p>
          <a:p>
            <a:pPr algn="l"/>
            <a:endParaRPr lang="es-C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93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ulpo_de_5kg_Tirando_Tint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Elipse 6">
            <a:hlinkClick r:id="rId5" action="ppaction://hlinksldjump"/>
          </p:cNvPr>
          <p:cNvSpPr/>
          <p:nvPr/>
        </p:nvSpPr>
        <p:spPr>
          <a:xfrm>
            <a:off x="180304" y="4765182"/>
            <a:ext cx="489397" cy="4121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563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 txBox="1">
            <a:spLocks/>
          </p:cNvSpPr>
          <p:nvPr/>
        </p:nvSpPr>
        <p:spPr>
          <a:xfrm>
            <a:off x="516228" y="5705341"/>
            <a:ext cx="10515600" cy="789167"/>
          </a:xfrm>
          <a:prstGeom prst="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400" dirty="0" smtClean="0">
                <a:solidFill>
                  <a:schemeClr val="bg1"/>
                </a:solidFill>
              </a:rPr>
              <a:t>Los peces viven y respiran dentro del agua. Nacen de huevos. Tienen el cuerpo cubierto de escamas. Para nadar poseen aletas. Tienen huesos (vertebrados). Se alimentan de peces mas pequeños. </a:t>
            </a:r>
            <a:endParaRPr lang="es-CL" sz="2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GIF aquarium relaxing - animated GIF on GIFER - by Kara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93" y="446996"/>
            <a:ext cx="6813952" cy="511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7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 txBox="1">
            <a:spLocks/>
          </p:cNvSpPr>
          <p:nvPr/>
        </p:nvSpPr>
        <p:spPr>
          <a:xfrm>
            <a:off x="1057141" y="5615189"/>
            <a:ext cx="10515600" cy="82780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400" dirty="0" smtClean="0">
                <a:solidFill>
                  <a:schemeClr val="bg1"/>
                </a:solidFill>
              </a:rPr>
              <a:t>De tamaño pequeño y redondo. Posee grandes pinzas peludas al igual que sus patas. El cangrejo se alimenta de algas que captura con sus pequeñas patas.</a:t>
            </a:r>
            <a:endParaRPr lang="es-CL" sz="2400" dirty="0">
              <a:solidFill>
                <a:schemeClr val="bg1"/>
              </a:solidFill>
            </a:endParaRPr>
          </a:p>
        </p:txBody>
      </p:sp>
      <p:pic>
        <p:nvPicPr>
          <p:cNvPr id="8194" name="Picture 2" descr="Cangrejo dorado - SUBPESCA. Subsecretaría de Pesca y Acuicultura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138" y="757836"/>
            <a:ext cx="6639819" cy="398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65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1057141" y="5615189"/>
            <a:ext cx="10515600" cy="82780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400" dirty="0" smtClean="0">
                <a:solidFill>
                  <a:schemeClr val="bg1"/>
                </a:solidFill>
              </a:rPr>
              <a:t>Son animales casi transparentes que flotan en el </a:t>
            </a:r>
            <a:r>
              <a:rPr lang="es-CL" sz="2400" dirty="0" err="1" smtClean="0">
                <a:solidFill>
                  <a:schemeClr val="bg1"/>
                </a:solidFill>
              </a:rPr>
              <a:t>agua.Su</a:t>
            </a:r>
            <a:r>
              <a:rPr lang="es-CL" sz="2400" dirty="0" smtClean="0">
                <a:solidFill>
                  <a:schemeClr val="bg1"/>
                </a:solidFill>
              </a:rPr>
              <a:t> cuerpo es blando y tiene forma de paraguas </a:t>
            </a:r>
            <a:endParaRPr lang="es-CL" sz="2400" dirty="0">
              <a:solidFill>
                <a:schemeClr val="bg1"/>
              </a:solidFill>
            </a:endParaRPr>
          </a:p>
        </p:txBody>
      </p:sp>
      <p:pic>
        <p:nvPicPr>
          <p:cNvPr id="9218" name="Picture 2" descr="Medusa en Medusas - GIF Animado | REY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14" y="310555"/>
            <a:ext cx="6940326" cy="462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87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1057141" y="5615189"/>
            <a:ext cx="10515600" cy="82780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400" dirty="0" smtClean="0">
                <a:solidFill>
                  <a:schemeClr val="bg1"/>
                </a:solidFill>
              </a:rPr>
              <a:t>El caballito de mar no puede morder y por eso debe aspirar los pequeños crustáceos  y minúsculos peces de los que se alimenta. En el caso del caballito de mar es el papá el que tiene los hijos</a:t>
            </a:r>
            <a:endParaRPr lang="es-CL" sz="2400" dirty="0">
              <a:solidFill>
                <a:schemeClr val="bg1"/>
              </a:solidFill>
            </a:endParaRPr>
          </a:p>
        </p:txBody>
      </p:sp>
      <p:pic>
        <p:nvPicPr>
          <p:cNvPr id="10242" name="Picture 2" descr="caballito de mar - Google Search (con imágenes) | Caballito de mar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417" y="1609323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82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ballito_de_mar_-_Canto_Alegre__Discos_Fuent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ipse 2">
            <a:hlinkClick r:id="rId5" action="ppaction://hlinksldjump"/>
          </p:cNvPr>
          <p:cNvSpPr/>
          <p:nvPr/>
        </p:nvSpPr>
        <p:spPr>
          <a:xfrm>
            <a:off x="386366" y="4468969"/>
            <a:ext cx="528034" cy="46363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00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 txBox="1">
            <a:spLocks/>
          </p:cNvSpPr>
          <p:nvPr/>
        </p:nvSpPr>
        <p:spPr>
          <a:xfrm>
            <a:off x="845474" y="2059584"/>
            <a:ext cx="10333388" cy="10699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¿Que animales viven en el mar?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77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ue_animales_viven_en_el_mar_-_Juego_educativo_para_ni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2214</TotalTime>
  <Words>238</Words>
  <Application>Microsoft Office PowerPoint</Application>
  <PresentationFormat>Panorámica</PresentationFormat>
  <Paragraphs>13</Paragraphs>
  <Slides>14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Las Ballenas son los mamíferos marinos mas grandes de la tierra. Su adaptación al agua es tal, que parecen pertenecer a la familia de los peces. Se alimentan de peces mas pequeños.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137</cp:revision>
  <dcterms:created xsi:type="dcterms:W3CDTF">2020-05-07T03:52:18Z</dcterms:created>
  <dcterms:modified xsi:type="dcterms:W3CDTF">2020-05-19T02:22:45Z</dcterms:modified>
</cp:coreProperties>
</file>