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71" r:id="rId2"/>
    <p:sldId id="280" r:id="rId3"/>
    <p:sldId id="281" r:id="rId4"/>
    <p:sldId id="282" r:id="rId5"/>
    <p:sldId id="272" r:id="rId6"/>
    <p:sldId id="273" r:id="rId7"/>
    <p:sldId id="274" r:id="rId8"/>
    <p:sldId id="275" r:id="rId9"/>
    <p:sldId id="283" r:id="rId10"/>
    <p:sldId id="276" r:id="rId11"/>
    <p:sldId id="277" r:id="rId12"/>
    <p:sldId id="278" r:id="rId13"/>
    <p:sldId id="284" r:id="rId14"/>
    <p:sldId id="285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88"/>
    <p:restoredTop sz="94700"/>
  </p:normalViewPr>
  <p:slideViewPr>
    <p:cSldViewPr snapToGrid="0" snapToObjects="1">
      <p:cViewPr varScale="1">
        <p:scale>
          <a:sx n="61" d="100"/>
          <a:sy n="61" d="100"/>
        </p:scale>
        <p:origin x="248" y="1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3981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886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057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71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140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47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01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57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3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730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893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4665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0969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8004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777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572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3815-07C3-9F41-B459-B8E97D607FE7}" type="datetimeFigureOut">
              <a:rPr lang="es-CL" smtClean="0"/>
              <a:t>04-06-20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259D4A-1ED4-FC45-888B-EF7230928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006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tif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tif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tif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11" Type="http://schemas.openxmlformats.org/officeDocument/2006/relationships/image" Target="../media/image2.png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466"/>
            <a:ext cx="12192000" cy="697646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5179584"/>
            <a:ext cx="12192000" cy="16784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4256367" y="4978787"/>
            <a:ext cx="423609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dirty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¡¡A jugar!!</a:t>
            </a: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553" y="53050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BA4901AB-F178-2149-A5D4-D129D8BBCC80}"/>
              </a:ext>
            </a:extLst>
          </p:cNvPr>
          <p:cNvSpPr/>
          <p:nvPr/>
        </p:nvSpPr>
        <p:spPr>
          <a:xfrm>
            <a:off x="8041814" y="4725453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9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8E85ADD-EDE1-854A-BE8B-ED13C40E0AB0}"/>
              </a:ext>
            </a:extLst>
          </p:cNvPr>
          <p:cNvSpPr/>
          <p:nvPr/>
        </p:nvSpPr>
        <p:spPr>
          <a:xfrm>
            <a:off x="9323915" y="5106456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000" dirty="0"/>
              <a:t>10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4294222-B92E-7F49-847C-B1DA6D8B314F}"/>
              </a:ext>
            </a:extLst>
          </p:cNvPr>
          <p:cNvSpPr/>
          <p:nvPr/>
        </p:nvSpPr>
        <p:spPr>
          <a:xfrm>
            <a:off x="6782531" y="397784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5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C42E12A-3820-E947-9EBE-7EB194EC8F5A}"/>
              </a:ext>
            </a:extLst>
          </p:cNvPr>
          <p:cNvSpPr/>
          <p:nvPr/>
        </p:nvSpPr>
        <p:spPr>
          <a:xfrm>
            <a:off x="1969971" y="626530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1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CDD4B2A-8822-ED47-A2FC-752524D0244E}"/>
              </a:ext>
            </a:extLst>
          </p:cNvPr>
          <p:cNvSpPr/>
          <p:nvPr/>
        </p:nvSpPr>
        <p:spPr>
          <a:xfrm>
            <a:off x="4425305" y="2097466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3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126C391-FCB6-3E42-938E-7591B9C3B161}"/>
              </a:ext>
            </a:extLst>
          </p:cNvPr>
          <p:cNvSpPr/>
          <p:nvPr/>
        </p:nvSpPr>
        <p:spPr>
          <a:xfrm>
            <a:off x="2812865" y="1624392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2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596A571-82A2-E64B-8B28-77D1160438CB}"/>
              </a:ext>
            </a:extLst>
          </p:cNvPr>
          <p:cNvSpPr/>
          <p:nvPr/>
        </p:nvSpPr>
        <p:spPr>
          <a:xfrm>
            <a:off x="5335741" y="1024463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9635305-31C4-DA42-956E-300F0B936E38}"/>
              </a:ext>
            </a:extLst>
          </p:cNvPr>
          <p:cNvSpPr/>
          <p:nvPr/>
        </p:nvSpPr>
        <p:spPr>
          <a:xfrm>
            <a:off x="8484794" y="828525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6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206BB97-9E57-1B4A-A923-34B20A9EC554}"/>
              </a:ext>
            </a:extLst>
          </p:cNvPr>
          <p:cNvSpPr/>
          <p:nvPr/>
        </p:nvSpPr>
        <p:spPr>
          <a:xfrm>
            <a:off x="9862009" y="2022325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7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9E4BF1E-B686-F149-A930-AF3D03B4F02C}"/>
              </a:ext>
            </a:extLst>
          </p:cNvPr>
          <p:cNvSpPr/>
          <p:nvPr/>
        </p:nvSpPr>
        <p:spPr>
          <a:xfrm>
            <a:off x="8484794" y="3284988"/>
            <a:ext cx="839121" cy="795867"/>
          </a:xfrm>
          <a:prstGeom prst="ellipse">
            <a:avLst/>
          </a:prstGeom>
          <a:solidFill>
            <a:srgbClr val="DE3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/>
              <a:t>8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075E0B3-B75C-7C4D-B7FE-DBEE4C5D9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43" b="89143" l="2890" r="88439">
                        <a14:foregroundMark x1="42775" y1="55429" x2="47977" y2="77714"/>
                        <a14:foregroundMark x1="47977" y1="77714" x2="45087" y2="85714"/>
                        <a14:foregroundMark x1="45087" y1="83429" x2="62428" y2="70286"/>
                        <a14:foregroundMark x1="62428" y1="70286" x2="84393" y2="78286"/>
                        <a14:foregroundMark x1="84393" y1="78286" x2="65896" y2="87429"/>
                        <a14:foregroundMark x1="65896" y1="87429" x2="68208" y2="67429"/>
                        <a14:foregroundMark x1="68208" y1="67429" x2="63584" y2="81143"/>
                        <a14:foregroundMark x1="46243" y1="84000" x2="67052" y2="86857"/>
                        <a14:foregroundMark x1="67052" y1="86857" x2="51445" y2="84000"/>
                        <a14:foregroundMark x1="38728" y1="86857" x2="17919" y2="83429"/>
                        <a14:foregroundMark x1="17919" y1="83429" x2="8671" y2="77714"/>
                        <a14:foregroundMark x1="16763" y1="17143" x2="9827" y2="30286"/>
                        <a14:foregroundMark x1="8092" y1="30857" x2="6936" y2="29714"/>
                        <a14:foregroundMark x1="2312" y1="48571" x2="23121" y2="46857"/>
                        <a14:foregroundMark x1="23121" y1="46857" x2="2890" y2="42857"/>
                        <a14:foregroundMark x1="2890" y1="42857" x2="7514" y2="37143"/>
                        <a14:foregroundMark x1="7514" y1="36000" x2="15607" y2="16571"/>
                        <a14:foregroundMark x1="15607" y1="16571" x2="31792" y2="18286"/>
                        <a14:foregroundMark x1="29480" y1="17714" x2="50289" y2="12000"/>
                        <a14:foregroundMark x1="50289" y1="12000" x2="60116" y2="26286"/>
                        <a14:foregroundMark x1="58960" y1="29143" x2="50289" y2="42286"/>
                        <a14:foregroundMark x1="56069" y1="28571" x2="50289" y2="9143"/>
                        <a14:foregroundMark x1="50289" y1="9143" x2="34682" y2="14286"/>
                        <a14:foregroundMark x1="27746" y1="19429" x2="7514" y2="23429"/>
                        <a14:foregroundMark x1="7514" y1="23429" x2="8671" y2="31429"/>
                        <a14:foregroundMark x1="6358" y1="37143" x2="21387" y2="50286"/>
                        <a14:foregroundMark x1="21387" y1="49714" x2="40462" y2="56571"/>
                        <a14:foregroundMark x1="40462" y1="56571" x2="42775" y2="55429"/>
                        <a14:foregroundMark x1="42775" y1="54857" x2="26012" y2="53714"/>
                        <a14:foregroundMark x1="43931" y1="82857" x2="28902" y2="69143"/>
                        <a14:foregroundMark x1="28902" y1="69143" x2="37572" y2="82286"/>
                        <a14:foregroundMark x1="46243" y1="80000" x2="47977" y2="58857"/>
                        <a14:foregroundMark x1="47977" y1="58857" x2="46821" y2="53714"/>
                        <a14:foregroundMark x1="45087" y1="81714" x2="46243" y2="51429"/>
                        <a14:foregroundMark x1="46243" y1="51429" x2="51445" y2="73714"/>
                        <a14:foregroundMark x1="51445" y1="73714" x2="48555" y2="58286"/>
                        <a14:foregroundMark x1="47977" y1="45714" x2="68208" y2="39429"/>
                        <a14:foregroundMark x1="68208" y1="39429" x2="61850" y2="28000"/>
                        <a14:foregroundMark x1="57225" y1="27429" x2="47399" y2="9143"/>
                        <a14:foregroundMark x1="47399" y1="9143" x2="31214" y2="205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3036" y="4620491"/>
            <a:ext cx="2335203" cy="23622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1E5F404-8116-F042-A3C5-673570280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29" y="80886"/>
            <a:ext cx="1703042" cy="188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4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be 3">
            <a:extLst>
              <a:ext uri="{FF2B5EF4-FFF2-40B4-BE49-F238E27FC236}">
                <a16:creationId xmlns:a16="http://schemas.microsoft.com/office/drawing/2014/main" id="{FBB8C265-9695-5A41-A786-C22A0C4166EA}"/>
              </a:ext>
            </a:extLst>
          </p:cNvPr>
          <p:cNvSpPr/>
          <p:nvPr/>
        </p:nvSpPr>
        <p:spPr>
          <a:xfrm>
            <a:off x="8107290" y="6014848"/>
            <a:ext cx="935031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9B98D9-B2B4-0045-BA8E-F90601705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3" y="117389"/>
            <a:ext cx="1093854" cy="1100627"/>
          </a:xfrm>
          <a:prstGeom prst="rect">
            <a:avLst/>
          </a:prstGeom>
        </p:spPr>
      </p:pic>
      <p:sp>
        <p:nvSpPr>
          <p:cNvPr id="6" name="Nube 5">
            <a:extLst>
              <a:ext uri="{FF2B5EF4-FFF2-40B4-BE49-F238E27FC236}">
                <a16:creationId xmlns:a16="http://schemas.microsoft.com/office/drawing/2014/main" id="{C7F3825C-B164-7E4A-8074-5C9A0FA27A57}"/>
              </a:ext>
            </a:extLst>
          </p:cNvPr>
          <p:cNvSpPr/>
          <p:nvPr/>
        </p:nvSpPr>
        <p:spPr>
          <a:xfrm>
            <a:off x="778220" y="1974126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3DB5E52B-72E5-BE47-8F48-5C8C65D2BCC0}"/>
              </a:ext>
            </a:extLst>
          </p:cNvPr>
          <p:cNvSpPr/>
          <p:nvPr/>
        </p:nvSpPr>
        <p:spPr>
          <a:xfrm>
            <a:off x="3001656" y="843152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Nube 7">
            <a:extLst>
              <a:ext uri="{FF2B5EF4-FFF2-40B4-BE49-F238E27FC236}">
                <a16:creationId xmlns:a16="http://schemas.microsoft.com/office/drawing/2014/main" id="{90A4E180-C97D-9B40-BA70-C59349336B3A}"/>
              </a:ext>
            </a:extLst>
          </p:cNvPr>
          <p:cNvSpPr/>
          <p:nvPr/>
        </p:nvSpPr>
        <p:spPr>
          <a:xfrm>
            <a:off x="5479796" y="1713928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" name="Nube 8">
            <a:extLst>
              <a:ext uri="{FF2B5EF4-FFF2-40B4-BE49-F238E27FC236}">
                <a16:creationId xmlns:a16="http://schemas.microsoft.com/office/drawing/2014/main" id="{57B5B8CF-F0CB-5C4E-89E4-F3A95660A0D5}"/>
              </a:ext>
            </a:extLst>
          </p:cNvPr>
          <p:cNvSpPr/>
          <p:nvPr/>
        </p:nvSpPr>
        <p:spPr>
          <a:xfrm>
            <a:off x="8143910" y="1165850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Nube 9">
            <a:extLst>
              <a:ext uri="{FF2B5EF4-FFF2-40B4-BE49-F238E27FC236}">
                <a16:creationId xmlns:a16="http://schemas.microsoft.com/office/drawing/2014/main" id="{66FEE4F2-5224-C248-A712-85D442B58973}"/>
              </a:ext>
            </a:extLst>
          </p:cNvPr>
          <p:cNvSpPr/>
          <p:nvPr/>
        </p:nvSpPr>
        <p:spPr>
          <a:xfrm>
            <a:off x="9042321" y="2209228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" name="Nube 10">
            <a:extLst>
              <a:ext uri="{FF2B5EF4-FFF2-40B4-BE49-F238E27FC236}">
                <a16:creationId xmlns:a16="http://schemas.microsoft.com/office/drawing/2014/main" id="{4A7051FB-8F91-864F-804B-5EAA26BDBBB0}"/>
              </a:ext>
            </a:extLst>
          </p:cNvPr>
          <p:cNvSpPr/>
          <p:nvPr/>
        </p:nvSpPr>
        <p:spPr>
          <a:xfrm>
            <a:off x="7163427" y="3473934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2" name="Nube 11">
            <a:extLst>
              <a:ext uri="{FF2B5EF4-FFF2-40B4-BE49-F238E27FC236}">
                <a16:creationId xmlns:a16="http://schemas.microsoft.com/office/drawing/2014/main" id="{634A3469-AF1A-1740-80E8-D325CFB4D611}"/>
              </a:ext>
            </a:extLst>
          </p:cNvPr>
          <p:cNvSpPr/>
          <p:nvPr/>
        </p:nvSpPr>
        <p:spPr>
          <a:xfrm>
            <a:off x="3751464" y="3519606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" name="Nube 12">
            <a:extLst>
              <a:ext uri="{FF2B5EF4-FFF2-40B4-BE49-F238E27FC236}">
                <a16:creationId xmlns:a16="http://schemas.microsoft.com/office/drawing/2014/main" id="{5AEB31F6-9A0D-114D-8896-46E46F090ED5}"/>
              </a:ext>
            </a:extLst>
          </p:cNvPr>
          <p:cNvSpPr/>
          <p:nvPr/>
        </p:nvSpPr>
        <p:spPr>
          <a:xfrm>
            <a:off x="1300267" y="5222465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" name="Nube 13">
            <a:extLst>
              <a:ext uri="{FF2B5EF4-FFF2-40B4-BE49-F238E27FC236}">
                <a16:creationId xmlns:a16="http://schemas.microsoft.com/office/drawing/2014/main" id="{CF6E1B45-DCD6-6F46-BCE5-E2E458005A85}"/>
              </a:ext>
            </a:extLst>
          </p:cNvPr>
          <p:cNvSpPr/>
          <p:nvPr/>
        </p:nvSpPr>
        <p:spPr>
          <a:xfrm>
            <a:off x="4501272" y="5495599"/>
            <a:ext cx="749808" cy="635492"/>
          </a:xfrm>
          <a:prstGeom prst="cloud">
            <a:avLst/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chemeClr val="tx1"/>
                </a:solidFill>
              </a:rPr>
              <a:t>9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06FB9E1-3E07-104F-9FB9-828B7DC66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320" y="4638688"/>
            <a:ext cx="3149679" cy="22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15 0.17107 C 0.04154 0.16482 0.0418 0.15834 0.04258 0.15232 C 0.04323 0.14676 0.04453 0.14167 0.04558 0.13635 C 0.04714 0.12801 0.0487 0.1176 0.05313 0.11227 L 0.05755 0.10695 C 0.0586 0.1044 0.05925 0.10116 0.06055 0.09908 C 0.06185 0.09676 0.06367 0.09561 0.06511 0.09375 C 0.06836 0.08959 0.07201 0.0838 0.07552 0.08033 C 0.07748 0.07824 0.07969 0.07686 0.08164 0.075 C 0.08959 0.0669 0.08229 0.0713 0.09206 0.0669 C 0.09362 0.06528 0.09492 0.06297 0.09662 0.06158 C 0.09844 0.06019 0.10065 0.05996 0.10261 0.05903 C 0.10417 0.05811 0.1056 0.05741 0.10703 0.05625 C 0.10912 0.05486 0.11094 0.05232 0.11315 0.05093 C 0.11784 0.04769 0.1237 0.04815 0.12813 0.04306 C 0.12956 0.04121 0.13099 0.03889 0.13255 0.03773 C 0.13542 0.03542 0.13854 0.03403 0.14154 0.03241 C 0.14896 0.02801 0.14453 0.0301 0.15508 0.02709 C 0.16563 0.02778 0.17617 0.02801 0.18659 0.02963 C 0.18815 0.02986 0.18959 0.03102 0.19115 0.03241 C 0.19258 0.0338 0.19414 0.03588 0.19558 0.03773 C 0.19662 0.04028 0.19714 0.04329 0.19857 0.04561 C 0.19987 0.04792 0.20196 0.04838 0.20313 0.05093 C 0.20404 0.05324 0.20378 0.05648 0.20443 0.05903 C 0.21029 0.07963 0.20534 0.05486 0.20912 0.075 C 0.21263 0.07315 0.21628 0.07223 0.21966 0.06968 C 0.22188 0.06783 0.22344 0.06412 0.22565 0.06158 C 0.22748 0.05949 0.22969 0.05834 0.23164 0.05625 C 0.23412 0.05371 0.23672 0.05116 0.23906 0.04838 C 0.24518 0.04121 0.2444 0.03936 0.25104 0.03496 C 0.253 0.0338 0.25521 0.03357 0.25716 0.03241 C 0.25925 0.03102 0.26107 0.02848 0.26315 0.02709 C 0.26498 0.0257 0.26706 0.025 0.26914 0.02431 C 0.27513 0.02223 0.28112 0.02107 0.28711 0.01898 L 0.29466 0.01644 C 0.30755 0.01713 0.32058 0.01736 0.3336 0.01898 C 0.33516 0.01922 0.33659 0.02107 0.33815 0.02176 C 0.34154 0.02315 0.34662 0.02385 0.35013 0.02709 C 0.35169 0.02848 0.353 0.03079 0.35443 0.03241 C 0.36419 0.04213 0.35781 0.03264 0.36953 0.04838 C 0.37162 0.05093 0.37383 0.05301 0.37565 0.05625 C 0.37904 0.06297 0.38086 0.0713 0.38464 0.07755 C 0.38581 0.08033 0.38776 0.08264 0.38906 0.08565 C 0.39024 0.0882 0.39089 0.09121 0.39193 0.09375 C 0.40391 0.11875 0.38737 0.07732 0.40261 0.1176 C 0.40352 0.12037 0.40508 0.12269 0.40547 0.1257 C 0.40925 0.14584 0.40417 0.12107 0.4099 0.14167 C 0.41081 0.14422 0.41094 0.14723 0.41146 0.14954 C 0.41367 0.15718 0.41576 0.15973 0.41914 0.16574 C 0.41966 0.16829 0.41992 0.17084 0.42058 0.17361 C 0.42188 0.18241 0.4224 0.18843 0.42344 0.19769 C 0.425 0.19398 0.42669 0.19051 0.42813 0.18704 L 0.43698 0.16297 L 0.44011 0.1551 C 0.44115 0.15232 0.44258 0.15 0.44297 0.14699 C 0.44479 0.13773 0.44453 0.13635 0.44896 0.12824 C 0.45026 0.12616 0.45209 0.125 0.45339 0.12292 C 0.45677 0.11806 0.45912 0.11111 0.46263 0.10695 L 0.47604 0.09098 C 0.47761 0.08912 0.47891 0.08658 0.4806 0.08565 C 0.48216 0.08473 0.48373 0.08426 0.48516 0.08287 C 0.48672 0.08148 0.48802 0.07894 0.48959 0.07755 C 0.49245 0.07547 0.49558 0.07408 0.49857 0.07223 C 0.50703 0.06736 0.50156 0.07037 0.51511 0.06436 C 0.51719 0.06343 0.51914 0.06227 0.5211 0.06158 L 0.53164 0.05903 C 0.54766 0.05996 0.56367 0.05949 0.57969 0.06158 C 0.58373 0.06227 0.58776 0.06459 0.59167 0.0669 C 0.59297 0.06783 0.59479 0.06829 0.5961 0.06968 C 0.59935 0.07269 0.60508 0.08033 0.60508 0.08056 C 0.60781 0.0875 0.6086 0.09074 0.61263 0.0963 C 0.6155 0.10023 0.62162 0.10695 0.62162 0.10718 C 0.62266 0.10973 0.62383 0.11204 0.62448 0.11505 C 0.62643 0.12153 0.62552 0.12593 0.62917 0.13102 C 0.63034 0.13264 0.63216 0.13287 0.6336 0.13357 C 0.63516 0.13195 0.63646 0.12963 0.63815 0.12824 C 0.64102 0.12593 0.64414 0.12477 0.64714 0.12292 C 0.65352 0.11922 0.65013 0.12107 0.65768 0.1176 C 0.6711 0.11829 0.68464 0.11783 0.69805 0.12037 C 0.70026 0.12037 0.70625 0.13172 0.70716 0.13357 C 0.7125 0.14514 0.70821 0.13773 0.71146 0.14954 C 0.7125 0.15255 0.7138 0.15486 0.71459 0.15764 C 0.71576 0.16158 0.71719 0.17292 0.71758 0.17639 C 0.71719 0.19398 0.71732 0.21204 0.71615 0.22963 C 0.71576 0.23519 0.71419 0.24028 0.71315 0.24561 C 0.7125 0.24838 0.7125 0.25139 0.71146 0.25371 C 0.71068 0.25625 0.70938 0.2588 0.7086 0.26158 C 0.70156 0.29028 0.70938 0.2676 0.70261 0.28565 C 0.70013 0.28473 0.69766 0.28426 0.69518 0.28287 C 0.69206 0.28148 0.68919 0.2794 0.68607 0.27755 C 0.68464 0.27686 0.68321 0.27547 0.68164 0.275 C 0.67071 0.27107 0.67669 0.27292 0.66367 0.26968 C 0.65209 0.27061 0.64063 0.27084 0.62917 0.27223 C 0.62552 0.27269 0.62201 0.27593 0.61849 0.27755 C 0.61472 0.27963 0.61055 0.28056 0.60664 0.28287 C 0.60365 0.28473 0.60026 0.28519 0.59766 0.28843 L 0.58867 0.29908 C 0.58698 0.3007 0.58542 0.30209 0.58412 0.3044 C 0.58268 0.30695 0.58086 0.30949 0.57969 0.31227 C 0.57852 0.31482 0.57787 0.31806 0.57669 0.32037 C 0.57539 0.32269 0.57357 0.32385 0.57214 0.3257 C 0.57162 0.32824 0.57136 0.33125 0.57058 0.33357 L 0.56159 0.35764 C 0.56068 0.36042 0.55925 0.3625 0.5586 0.36574 C 0.55768 0.37107 0.55638 0.37616 0.5556 0.38172 C 0.55508 0.38519 0.55456 0.38866 0.55417 0.39236 C 0.55352 0.39676 0.55326 0.40116 0.55261 0.40556 C 0.54831 0.43889 0.55065 0.41459 0.54818 0.44561 C 0.54662 0.44352 0.54518 0.44167 0.54362 0.44005 C 0.54219 0.43889 0.5405 0.43889 0.53906 0.43773 C 0.53737 0.43519 0.53633 0.43172 0.53464 0.4294 C 0.53334 0.42801 0.53151 0.42824 0.53008 0.42709 C 0.52696 0.42385 0.52461 0.41829 0.5211 0.41621 L 0.50313 0.40556 L 0.49857 0.40301 C 0.49714 0.40209 0.49571 0.40093 0.49414 0.40023 C 0.49219 0.39931 0.49011 0.39861 0.48815 0.39769 C 0.48659 0.39676 0.48516 0.39514 0.4836 0.39491 C 0.45808 0.39329 0.43255 0.39329 0.40716 0.39236 C 0.40443 0.39144 0.40196 0.39051 0.39948 0.38959 C 0.39766 0.38889 0.39558 0.38704 0.39349 0.38704 C 0.38203 0.38704 0.37058 0.38866 0.35912 0.38959 C 0.35612 0.39144 0.35326 0.39398 0.35013 0.39491 C 0.34766 0.39584 0.34505 0.39653 0.34245 0.39769 C 0.33959 0.39908 0.3362 0.39977 0.3336 0.40301 C 0.32331 0.41528 0.33568 0.39954 0.32305 0.41898 C 0.32175 0.42107 0.31992 0.42223 0.31862 0.42431 C 0.3155 0.4294 0.31315 0.43611 0.30964 0.44005 C 0.30794 0.44213 0.30677 0.44422 0.30508 0.44561 C 0.30365 0.44699 0.30196 0.44699 0.30065 0.44815 C 0.2974 0.45139 0.29167 0.4588 0.29167 0.45926 C 0.28763 0.4801 0.29167 0.47639 0.28255 0.46945 C 0.28112 0.46829 0.27956 0.46783 0.27813 0.4669 C 0.27604 0.46343 0.27435 0.45926 0.27214 0.45625 C 0.27084 0.45463 0.26888 0.4551 0.26758 0.45371 C 0.26589 0.45162 0.26485 0.44769 0.26315 0.44561 C 0.26185 0.44398 0.26003 0.44422 0.2586 0.44306 C 0.25703 0.44121 0.25573 0.43889 0.25404 0.43773 C 0.25274 0.43635 0.25104 0.43611 0.24961 0.43496 C 0.24753 0.43334 0.24571 0.43056 0.24362 0.4294 C 0.23972 0.42709 0.23555 0.42662 0.23164 0.42431 C 0.228 0.42223 0.22487 0.42014 0.2211 0.41898 C 0.21706 0.41783 0.21315 0.41713 0.20912 0.41621 C 0.19662 0.41713 0.18412 0.4176 0.17162 0.41898 C 0.16901 0.41922 0.16094 0.42292 0.15808 0.42431 C 0.14831 0.44167 0.15938 0.42361 0.14753 0.43773 C 0.14349 0.44236 0.14011 0.44931 0.13555 0.45371 C 0.1319 0.45695 0.12826 0.45949 0.12513 0.46436 C 0.12344 0.46667 0.12214 0.46991 0.12058 0.47199 C 0.11875 0.47523 0.11641 0.47732 0.11459 0.48033 C 0.09987 0.50371 0.11094 0.48982 0.10104 0.50162 C 0.09401 0.52061 0.10326 0.49769 0.09206 0.5176 C 0.09076 0.51991 0.09024 0.52315 0.08906 0.5257 C 0.08477 0.53496 0.08112 0.53611 0.07865 0.54954 C 0.07761 0.55486 0.07696 0.56065 0.07552 0.56574 C 0.07461 0.56922 0.07331 0.57246 0.07253 0.57639 C 0.07123 0.58334 0.06953 0.59769 0.06953 0.59792 C 0.06914 0.60741 0.06875 0.61713 0.0681 0.62686 C 0.06771 0.63148 0.06693 0.63588 0.06654 0.64028 C 0.06589 0.64838 0.06563 0.65625 0.06511 0.66436 C 0.06563 0.67686 0.06289 0.69098 0.06654 0.70162 C 0.06849 0.70718 0.07005 0.69028 0.07253 0.68565 C 0.08112 0.67037 0.07617 0.67778 0.08763 0.66436 C 0.08906 0.6625 0.09063 0.66088 0.09206 0.65903 C 0.0961 0.65371 0.09987 0.64792 0.10404 0.64306 C 0.10703 0.63936 0.10964 0.63426 0.11315 0.63241 C 0.12318 0.62639 0.11094 0.63403 0.12656 0.62153 C 0.128 0.62061 0.12969 0.62014 0.13112 0.61898 C 0.13268 0.6176 0.13386 0.61482 0.13555 0.61366 C 0.13946 0.61111 0.14349 0.60973 0.14753 0.60834 C 0.16524 0.60209 0.14323 0.60949 0.16563 0.60301 C 0.1681 0.60232 0.17058 0.60116 0.17305 0.60023 C 0.17656 0.59931 0.18008 0.59861 0.1836 0.59769 C 0.18659 0.59676 0.18959 0.59561 0.19258 0.59491 C 0.20052 0.59306 0.21654 0.58959 0.21654 0.58982 C 0.23008 0.59051 0.24362 0.59074 0.25716 0.59236 C 0.25873 0.5926 0.26003 0.59445 0.26159 0.59491 C 0.26654 0.59699 0.27175 0.59746 0.27656 0.60023 C 0.27813 0.60116 0.27956 0.60232 0.28112 0.60301 C 0.28412 0.60417 0.28711 0.6044 0.29011 0.60556 C 0.29323 0.60695 0.2961 0.60926 0.29909 0.61088 C 0.30065 0.61181 0.30235 0.61204 0.30365 0.61366 L 0.30794 0.61898 L 0.31393 0.63496 L 0.31706 0.64306 C 0.31758 0.64653 0.31797 0.65023 0.31862 0.65371 C 0.3194 0.65903 0.32084 0.66412 0.32162 0.66968 C 0.32214 0.67315 0.3224 0.67686 0.32305 0.68033 C 0.32357 0.68311 0.32422 0.68565 0.32461 0.6882 C 0.32526 0.69352 0.32552 0.69908 0.32604 0.7044 C 0.32656 0.7088 0.32696 0.7132 0.32761 0.7176 C 0.32839 0.72315 0.3306 0.73357 0.3306 0.7338 C 0.33151 0.72824 0.3319 0.72223 0.3336 0.7176 C 0.33451 0.71505 0.33555 0.71227 0.33659 0.70973 C 0.33802 0.70602 0.33985 0.70278 0.34115 0.69908 C 0.34232 0.69561 0.34284 0.69167 0.34414 0.6882 C 0.34688 0.68079 0.35078 0.675 0.35313 0.6669 C 0.35417 0.66343 0.35495 0.65973 0.35612 0.65625 C 0.3569 0.65348 0.35834 0.65116 0.35912 0.64838 C 0.36211 0.63773 0.35873 0.64213 0.36354 0.63241 C 0.38021 0.59908 0.36641 0.62686 0.37709 0.61088 C 0.37865 0.60857 0.37982 0.60533 0.38138 0.60301 C 0.39141 0.58982 0.38581 0.59861 0.39349 0.59236 C 0.39766 0.58912 0.40143 0.58426 0.40547 0.58172 C 0.41615 0.57523 0.40287 0.58311 0.41615 0.57639 C 0.42058 0.57408 0.42123 0.57246 0.42656 0.57107 C 0.43099 0.56968 0.43555 0.56922 0.44011 0.56829 C 0.44505 0.56922 0.45 0.56968 0.45495 0.57107 C 0.45703 0.57153 0.46341 0.57477 0.46563 0.57639 C 0.46771 0.57778 0.4694 0.5801 0.47162 0.58172 C 0.47292 0.58264 0.47474 0.58311 0.47604 0.58426 C 0.47774 0.58565 0.47904 0.5882 0.4806 0.58959 C 0.48203 0.59098 0.4836 0.59167 0.48516 0.59236 C 0.48906 0.59422 0.49714 0.59769 0.49714 0.59792 C 0.51003 0.61297 0.49375 0.59468 0.50612 0.60556 C 0.50768 0.60718 0.50912 0.60926 0.51068 0.61088 C 0.51159 0.61366 0.51237 0.61667 0.51367 0.61898 C 0.51485 0.6213 0.5168 0.62223 0.5181 0.62431 C 0.51979 0.62662 0.52097 0.62986 0.52266 0.63241 C 0.52396 0.63426 0.52578 0.63565 0.52709 0.63773 C 0.52878 0.64005 0.52995 0.64329 0.53164 0.64561 C 0.53451 0.64954 0.53763 0.65278 0.54063 0.65625 L 0.54961 0.6669 C 0.56576 0.68611 0.54128 0.65625 0.5586 0.68033 C 0.56146 0.68426 0.56758 0.69098 0.56758 0.69121 C 0.57565 0.71227 0.56511 0.68658 0.57513 0.7044 C 0.58516 0.72199 0.57058 0.70348 0.58268 0.7176 C 0.5836 0.72037 0.58438 0.72338 0.58568 0.7257 C 0.58685 0.72801 0.58919 0.72824 0.59011 0.73102 C 0.5918 0.73565 0.59141 0.74236 0.59297 0.74699 C 0.59414 0.74954 0.59531 0.75209 0.5961 0.75486 C 0.5974 0.76019 0.5974 0.76621 0.59896 0.77107 C 0.60117 0.77639 0.60391 0.78079 0.60508 0.78704 C 0.60716 0.79792 0.60573 0.7926 0.60964 0.80301 C 0.61016 0.80648 0.61055 0.81019 0.61107 0.81366 C 0.61433 0.83241 0.61419 0.82361 0.61419 0.83241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15" y="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úmeros" descr="números">
            <a:hlinkClick r:id="" action="ppaction://media"/>
            <a:extLst>
              <a:ext uri="{FF2B5EF4-FFF2-40B4-BE49-F238E27FC236}">
                <a16:creationId xmlns:a16="http://schemas.microsoft.com/office/drawing/2014/main" id="{37C1F967-491E-9E46-9434-07D13C92F8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75"/>
            <a:ext cx="1219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7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3540" r="100000">
                        <a14:foregroundMark x1="20796" y1="56563" x2="80531" y2="45000"/>
                        <a14:foregroundMark x1="18584" y1="90000" x2="77876" y2="80938"/>
                        <a14:foregroundMark x1="41593" y1="35938" x2="62389" y2="45625"/>
                        <a14:foregroundMark x1="45575" y1="46563" x2="32301" y2="54063"/>
                        <a14:foregroundMark x1="16372" y1="59062" x2="33628" y2="62187"/>
                        <a14:foregroundMark x1="53982" y1="60313" x2="69027" y2="49375"/>
                        <a14:foregroundMark x1="14602" y1="56250" x2="6637" y2="65313"/>
                        <a14:foregroundMark x1="36283" y1="80938" x2="73894" y2="79063"/>
                        <a14:foregroundMark x1="40708" y1="69688" x2="68142" y2="78438"/>
                        <a14:foregroundMark x1="80088" y1="73750" x2="80973" y2="79375"/>
                        <a14:foregroundMark x1="54425" y1="12500" x2="54425" y2="26875"/>
                        <a14:foregroundMark x1="73894" y1="13750" x2="77876" y2="13750"/>
                        <a14:foregroundMark x1="82301" y1="12188" x2="78319" y2="12188"/>
                        <a14:foregroundMark x1="42035" y1="58750" x2="62389" y2="6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2500" y="433388"/>
            <a:ext cx="3826933" cy="4064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88713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0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5 0.03935 L 0.21945 -0.05324 C 0.22344 -0.07407 0.22969 -0.08542 0.23611 -0.08542 C 0.24358 -0.08542 0.24983 -0.07407 0.25399 -0.05324 L 0.27413 0.03935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5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1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854" y="3602038"/>
            <a:ext cx="4190303" cy="17907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5721" y="1417638"/>
            <a:ext cx="4345435" cy="185699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88713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5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3 0.03935 L 0.12309 -0.05324 C 0.12761 -0.07384 0.1342 -0.08472 0.14097 -0.08472 C 0.14879 -0.08472 0.15504 -0.07384 0.15938 -0.05324 L 0.1805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9833" y="1558925"/>
            <a:ext cx="7374467" cy="359100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0117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1</a:t>
            </a: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21644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3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5</a:t>
            </a: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56499" y="3274632"/>
            <a:ext cx="812800" cy="812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B83AFF-DB32-7D4B-B934-0FF89F9FD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7214" y="0"/>
            <a:ext cx="7223416" cy="53062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09CF113-9FDE-814D-91F7-2CB1CB668E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8615" y="627650"/>
            <a:ext cx="3683000" cy="25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C09B42D-9954-4844-841A-9CFFE8C94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9932" y="734632"/>
            <a:ext cx="3683000" cy="2540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DCDE235-D7CF-824E-9699-F14AFE3D93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5922" y="3314392"/>
            <a:ext cx="3683000" cy="2540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2314D22-6933-0B4D-89F6-FF925A474C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3276" y="2762014"/>
            <a:ext cx="3683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2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108 -0.05255 C 0.38594 -0.07338 0.3934 -0.08472 0.40087 -0.08472 C 0.40955 -0.08472 0.41649 -0.07338 0.42136 -0.05255 L 0.44479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" y="0"/>
            <a:ext cx="6290733" cy="97313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6</a:t>
            </a:r>
          </a:p>
        </p:txBody>
      </p:sp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54126" y="3274632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2253D5-31DB-6548-8F7D-78B0DB891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178" y="492125"/>
            <a:ext cx="6820605" cy="46534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8DD43E7-A996-064A-B370-06C9DE1951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8615" y="627650"/>
            <a:ext cx="3683000" cy="2540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C32F210-3482-6F45-B079-9370F4120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124" y="573882"/>
            <a:ext cx="3683000" cy="25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57293BE-2FC7-6D47-818A-FFA022599C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8615" y="3071896"/>
            <a:ext cx="3683000" cy="2540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B6DB80-A4EC-594A-BF6F-C69196AE81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0141" y="3303175"/>
            <a:ext cx="3683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8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09 -0.04838 C 0.48507 -0.06806 0.49097 -0.07847 0.49722 -0.07847 C 0.50434 -0.07847 0.51007 -0.06806 0.51406 -0.04838 L 0.53333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3EB2DAE-6383-AB46-976F-79EF866A3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601" y="756742"/>
            <a:ext cx="3683000" cy="254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842434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7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062FB9-D228-684E-B2EC-5CCB1B70B2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3717" y="367275"/>
            <a:ext cx="6120663" cy="5129644"/>
          </a:xfrm>
          <a:prstGeom prst="rect">
            <a:avLst/>
          </a:prstGeom>
        </p:spPr>
      </p:pic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1366" y="3274632"/>
            <a:ext cx="812800" cy="812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FE7979E-ED84-E04A-97C3-5CBEE1B2D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6566" y="406400"/>
            <a:ext cx="3683000" cy="2540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DA11FD-C4FD-F240-B3FE-95DF2B526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435" y="846138"/>
            <a:ext cx="3683000" cy="2540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7D53B5C-6232-364D-A3D0-96AE03207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249" y="3072937"/>
            <a:ext cx="3683000" cy="2540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2978FD0-BB4C-D542-BF3F-DEAA286A0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2315" y="3102738"/>
            <a:ext cx="3683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9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472 -0.04838 C 0.48959 -0.06806 0.4967 -0.07847 0.50417 -0.07847 C 0.51268 -0.07847 0.51945 -0.06806 0.52431 -0.04838 L 0.54722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22 0.03935 L 0.56858 -0.05301 C 0.57344 -0.07384 0.58004 -0.08542 0.5875 -0.08542 C 0.59566 -0.08542 0.60208 -0.07384 0.6066 -0.05301 L 0.62865 0.03935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3540" r="100000">
                        <a14:foregroundMark x1="20796" y1="56563" x2="80531" y2="45000"/>
                        <a14:foregroundMark x1="18584" y1="90000" x2="77876" y2="80938"/>
                        <a14:foregroundMark x1="41593" y1="35938" x2="62389" y2="45625"/>
                        <a14:foregroundMark x1="45575" y1="46563" x2="32301" y2="54063"/>
                        <a14:foregroundMark x1="16372" y1="59062" x2="33628" y2="62187"/>
                        <a14:foregroundMark x1="53982" y1="60313" x2="69027" y2="49375"/>
                        <a14:foregroundMark x1="14602" y1="56250" x2="6637" y2="65313"/>
                        <a14:foregroundMark x1="36283" y1="80938" x2="73894" y2="79063"/>
                        <a14:foregroundMark x1="40708" y1="69688" x2="68142" y2="78438"/>
                        <a14:foregroundMark x1="80088" y1="73750" x2="80973" y2="79375"/>
                        <a14:foregroundMark x1="54425" y1="12500" x2="54425" y2="26875"/>
                        <a14:foregroundMark x1="73894" y1="13750" x2="77876" y2="13750"/>
                        <a14:foregroundMark x1="82301" y1="12188" x2="78319" y2="12188"/>
                        <a14:foregroundMark x1="42035" y1="58750" x2="62389" y2="6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4653" y="1539876"/>
            <a:ext cx="2506941" cy="26622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3" b="98871" l="6383" r="92908">
                        <a14:foregroundMark x1="15603" y1="59222" x2="56738" y2="42535"/>
                        <a14:foregroundMark x1="51950" y1="47051" x2="57447" y2="51192"/>
                        <a14:foregroundMark x1="50532" y1="52823" x2="56383" y2="52823"/>
                        <a14:foregroundMark x1="35816" y1="39147" x2="55142" y2="35383"/>
                        <a14:foregroundMark x1="64362" y1="36136" x2="52837" y2="36136"/>
                        <a14:foregroundMark x1="43440" y1="56964" x2="86525" y2="63488"/>
                        <a14:foregroundMark x1="72872" y1="43789" x2="77128" y2="44417"/>
                        <a14:foregroundMark x1="81383" y1="43789" x2="81383" y2="49310"/>
                        <a14:foregroundMark x1="22518" y1="88708" x2="59397" y2="70138"/>
                        <a14:foregroundMark x1="40426" y1="70138" x2="56383" y2="70138"/>
                        <a14:foregroundMark x1="72518" y1="73651" x2="75709" y2="89586"/>
                        <a14:foregroundMark x1="80674" y1="75031" x2="80674" y2="76662"/>
                        <a14:foregroundMark x1="56206" y1="83814" x2="52482" y2="69887"/>
                        <a14:foregroundMark x1="52482" y1="84442" x2="49291" y2="77039"/>
                        <a14:foregroundMark x1="53191" y1="12296" x2="53546" y2="22710"/>
                        <a14:foregroundMark x1="73759" y1="12923" x2="73759" y2="14555"/>
                        <a14:foregroundMark x1="82270" y1="12045" x2="82270" y2="13927"/>
                        <a14:foregroundMark x1="74823" y1="45797" x2="71809" y2="50063"/>
                        <a14:foregroundMark x1="79965" y1="11167" x2="81028" y2="17315"/>
                        <a14:foregroundMark x1="62411" y1="38645" x2="62411" y2="57591"/>
                        <a14:foregroundMark x1="11702" y1="55082" x2="38121" y2="67378"/>
                        <a14:foregroundMark x1="10638" y1="57465" x2="10638" y2="63237"/>
                        <a14:foregroundMark x1="45390" y1="57842" x2="69149" y2="64366"/>
                        <a14:foregroundMark x1="40426" y1="58093" x2="53191" y2="61982"/>
                        <a14:foregroundMark x1="16489" y1="84944" x2="16489" y2="97742"/>
                        <a14:foregroundMark x1="45035" y1="89837" x2="66667" y2="93225"/>
                        <a14:foregroundMark x1="79965" y1="64868" x2="79965" y2="648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501" y="1550988"/>
            <a:ext cx="2501439" cy="265112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2336" y="1539876"/>
            <a:ext cx="2698633" cy="2540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09601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9</a:t>
            </a:r>
          </a:p>
        </p:txBody>
      </p:sp>
      <p:pic>
        <p:nvPicPr>
          <p:cNvPr id="9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75413" y="3567938"/>
            <a:ext cx="812800" cy="58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3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472 -0.04838 C 0.48959 -0.06806 0.4967 -0.07847 0.50417 -0.07847 C 0.51268 -0.07847 0.51945 -0.06806 0.52431 -0.04838 L 0.54722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22 0.03935 L 0.56858 -0.05301 C 0.57344 -0.07384 0.58004 -0.08542 0.5875 -0.08542 C 0.59566 -0.08542 0.60208 -0.07384 0.6066 -0.05301 L 0.62865 0.03935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865 0.03935 L 0.65365 -0.05301 C 0.65903 -0.07407 0.66685 -0.08541 0.675 -0.08541 C 0.68438 -0.08541 0.69185 -0.07407 0.69723 -0.05301 L 0.7224 0.03935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224 0.03935 L 0.74566 -0.04815 C 0.75052 -0.06782 0.75764 -0.07847 0.76528 -0.07847 C 0.77396 -0.07847 0.78108 -0.06782 0.78594 -0.04815 L 0.80938 0.03935 " pathEditMode="relative" rAng="0" ptsTypes="FffFF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71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" y="0"/>
            <a:ext cx="6290733" cy="97313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7834" y="846139"/>
            <a:ext cx="7103533" cy="392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6</a:t>
            </a:r>
          </a:p>
        </p:txBody>
      </p:sp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54126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9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09 -0.04838 C 0.48507 -0.06806 0.49097 -0.07847 0.49722 -0.07847 C 0.50434 -0.07847 0.51007 -0.06806 0.51406 -0.04838 L 0.53333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842434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7</a:t>
            </a: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81366" y="3274632"/>
            <a:ext cx="812800" cy="812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DA11FD-C4FD-F240-B3FE-95DF2B5267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5435" y="846138"/>
            <a:ext cx="3683000" cy="254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0314D9-CF96-E747-A1D8-BD7388BD5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650" y="551448"/>
            <a:ext cx="7139627" cy="48498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B42AC8F-0985-E84E-9BFB-21E236C24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7596" y="2046844"/>
            <a:ext cx="4220055" cy="291038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608C319-A119-6649-AFC6-CD2877972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06" y="518617"/>
            <a:ext cx="4220055" cy="291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0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472 -0.04838 C 0.48959 -0.06806 0.4967 -0.07847 0.50417 -0.07847 C 0.51268 -0.07847 0.51945 -0.06806 0.52431 -0.04838 L 0.54722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22 0.03935 L 0.56858 -0.05301 C 0.57344 -0.07384 0.58004 -0.08542 0.5875 -0.08542 C 0.59566 -0.08542 0.60208 -0.07384 0.6066 -0.05301 L 0.62865 0.03935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A03308-F266-3B47-B96F-7BE076D1F3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7824" y="-428966"/>
            <a:ext cx="5358809" cy="43068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92C3E6-DD12-8C46-ABAA-43C1D48367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5311" y="-428966"/>
            <a:ext cx="5358809" cy="43068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F0627B5-7AB3-5E48-913E-43938082ED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083" y="5482917"/>
            <a:ext cx="1466110" cy="11354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44DBD9-C97D-1041-82C1-F09ECA84B8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4820" y="5500006"/>
            <a:ext cx="1444043" cy="11183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25685F1-C727-834D-8016-B9D8D6A150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3004" y="5540343"/>
            <a:ext cx="1323072" cy="102463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1FD6124-D5A5-004E-AF53-C23564F69D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9112" y="5577230"/>
            <a:ext cx="1379223" cy="106812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FAF84F4-A2F6-4449-9BC8-754F1D2026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5221" y="5600393"/>
            <a:ext cx="1379223" cy="10681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4E24F5F-78AB-8C4D-AABC-A86BC5F3F02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33404" y="5642148"/>
            <a:ext cx="1191615" cy="922830"/>
          </a:xfrm>
          <a:prstGeom prst="rect">
            <a:avLst/>
          </a:prstGeom>
        </p:spPr>
      </p:pic>
      <p:sp>
        <p:nvSpPr>
          <p:cNvPr id="14" name="Heptágono 13">
            <a:extLst>
              <a:ext uri="{FF2B5EF4-FFF2-40B4-BE49-F238E27FC236}">
                <a16:creationId xmlns:a16="http://schemas.microsoft.com/office/drawing/2014/main" id="{D683A115-7F73-1245-8A89-3A578C3A8748}"/>
              </a:ext>
            </a:extLst>
          </p:cNvPr>
          <p:cNvSpPr/>
          <p:nvPr/>
        </p:nvSpPr>
        <p:spPr>
          <a:xfrm>
            <a:off x="4699591" y="212651"/>
            <a:ext cx="1355944" cy="1308100"/>
          </a:xfrm>
          <a:prstGeom prst="hep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5" name="Heptágono 14">
            <a:extLst>
              <a:ext uri="{FF2B5EF4-FFF2-40B4-BE49-F238E27FC236}">
                <a16:creationId xmlns:a16="http://schemas.microsoft.com/office/drawing/2014/main" id="{E851E474-FAD0-D24A-AFFF-A5B05B352C6A}"/>
              </a:ext>
            </a:extLst>
          </p:cNvPr>
          <p:cNvSpPr/>
          <p:nvPr/>
        </p:nvSpPr>
        <p:spPr>
          <a:xfrm>
            <a:off x="10436148" y="0"/>
            <a:ext cx="1355944" cy="1308100"/>
          </a:xfrm>
          <a:prstGeom prst="hep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7CE85EA-9C73-8349-AEAB-3BDC4CF7F9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3007" y="4519510"/>
            <a:ext cx="1323073" cy="102463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9A8637-9A49-0544-9BDA-EE79A6A8DF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935" y="4519510"/>
            <a:ext cx="1326295" cy="102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2 -0.08797 L -0.00195 -0.69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3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7 -0.08402 L -0.03907 -0.69282 " pathEditMode="relative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02 -0.19722 L -0.25065 -0.51968 " pathEditMode="relative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57 -0.06828 L -0.18685 -0.52847 " pathEditMode="relative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-0.07477 L 0.05911 -0.51204 " pathEditMode="relative" ptsTypes="A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2 -0.08194 L 0.03711 -0.66805 " pathEditMode="relative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05 -0.0949 L 0.09141 -0.55347 " pathEditMode="relative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466"/>
            <a:ext cx="12192000" cy="697646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5179584"/>
            <a:ext cx="12192000" cy="16784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4256367" y="4978787"/>
            <a:ext cx="423609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Muy bien 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553" y="53050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9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{27C29025-31E5-3D4E-8A06-3B7271331ED3}tf10001060</Template>
  <TotalTime>1060</TotalTime>
  <Words>73</Words>
  <Application>Microsoft Macintosh PowerPoint</Application>
  <PresentationFormat>Panorámica</PresentationFormat>
  <Paragraphs>42</Paragraphs>
  <Slides>15</Slides>
  <Notes>0</Notes>
  <HiddenSlides>0</HiddenSlides>
  <MMClips>12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Comic Sans MS</vt:lpstr>
      <vt:lpstr>Trebuchet MS</vt:lpstr>
      <vt:lpstr>Wingdings 3</vt:lpstr>
      <vt:lpstr>Faceta</vt:lpstr>
      <vt:lpstr>¡¡A jugar!!</vt:lpstr>
      <vt:lpstr>Presentación de PowerPoint</vt:lpstr>
      <vt:lpstr>Presentación de PowerPoint</vt:lpstr>
      <vt:lpstr>Presentación de PowerPoint</vt:lpstr>
      <vt:lpstr>¿Cuántos hay?</vt:lpstr>
      <vt:lpstr>¿Cuántos hay?</vt:lpstr>
      <vt:lpstr>¿Cuántos hay?</vt:lpstr>
      <vt:lpstr>¿Cuántos hay?</vt:lpstr>
      <vt:lpstr>¿Cuántos hay?</vt:lpstr>
      <vt:lpstr>¿Cuántos hay?</vt:lpstr>
      <vt:lpstr>¿Cuántos hay?</vt:lpstr>
      <vt:lpstr>¿Cuántos hay?</vt:lpstr>
      <vt:lpstr>¿Cuántos hay?</vt:lpstr>
      <vt:lpstr>Presentación de PowerPoint</vt:lpstr>
      <vt:lpstr>Muy bien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33</cp:revision>
  <dcterms:created xsi:type="dcterms:W3CDTF">2020-05-10T22:39:23Z</dcterms:created>
  <dcterms:modified xsi:type="dcterms:W3CDTF">2020-06-04T19:24:00Z</dcterms:modified>
</cp:coreProperties>
</file>