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6"/>
  </p:notesMasterIdLst>
  <p:sldIdLst>
    <p:sldId id="270" r:id="rId2"/>
    <p:sldId id="274" r:id="rId3"/>
    <p:sldId id="286" r:id="rId4"/>
    <p:sldId id="290" r:id="rId5"/>
    <p:sldId id="284" r:id="rId6"/>
    <p:sldId id="287" r:id="rId7"/>
    <p:sldId id="285" r:id="rId8"/>
    <p:sldId id="275" r:id="rId9"/>
    <p:sldId id="276" r:id="rId10"/>
    <p:sldId id="273" r:id="rId11"/>
    <p:sldId id="277" r:id="rId12"/>
    <p:sldId id="280" r:id="rId13"/>
    <p:sldId id="281" r:id="rId14"/>
    <p:sldId id="278" r:id="rId15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17"/>
    </p:embeddedFont>
    <p:embeddedFont>
      <p:font typeface="Fira Sans Extra Condensed" panose="020B0604020202020204" charset="0"/>
      <p:regular r:id="rId18"/>
      <p:bold r:id="rId19"/>
      <p:italic r:id="rId20"/>
      <p:boldItalic r:id="rId21"/>
    </p:embeddedFont>
    <p:embeddedFont>
      <p:font typeface="Agency FB" panose="020B0503020202020204" pitchFamily="34" charset="0"/>
      <p:regular r:id="rId22"/>
      <p:bold r:id="rId23"/>
    </p:embeddedFont>
    <p:embeddedFont>
      <p:font typeface="Pathway Gothic One" panose="020B0604020202020204" charset="0"/>
      <p:regular r:id="rId24"/>
    </p:embeddedFont>
    <p:embeddedFont>
      <p:font typeface="Lato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89">
          <p15:clr>
            <a:srgbClr val="9AA0A6"/>
          </p15:clr>
        </p15:guide>
        <p15:guide id="2" orient="horz" pos="1620">
          <p15:clr>
            <a:srgbClr val="9AA0A6"/>
          </p15:clr>
        </p15:guide>
        <p15:guide id="3" orient="horz" pos="1134">
          <p15:clr>
            <a:srgbClr val="9AA0A6"/>
          </p15:clr>
        </p15:guide>
        <p15:guide id="4" orient="horz" pos="1446">
          <p15:clr>
            <a:srgbClr val="9AA0A6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B3370C0-F091-4F54-805B-52D8395CC202}">
  <a:tblStyle styleId="{9B3370C0-F091-4F54-805B-52D8395CC20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989"/>
        <p:guide orient="horz" pos="1620"/>
        <p:guide orient="horz" pos="1134"/>
        <p:guide orient="horz" pos="144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86316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9939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2639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3871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7827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3007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2873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20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9613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1997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2506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6577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44190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8032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 1">
  <p:cSld name="CUSTOM_6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>
            <a:spLocks noGrp="1"/>
          </p:cNvSpPr>
          <p:nvPr>
            <p:ph type="ctrTitle"/>
          </p:nvPr>
        </p:nvSpPr>
        <p:spPr>
          <a:xfrm>
            <a:off x="1574625" y="1781650"/>
            <a:ext cx="1906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6"/>
          <p:cNvSpPr txBox="1">
            <a:spLocks noGrp="1"/>
          </p:cNvSpPr>
          <p:nvPr>
            <p:ph type="subTitle" idx="1"/>
          </p:nvPr>
        </p:nvSpPr>
        <p:spPr>
          <a:xfrm>
            <a:off x="1856787" y="2329811"/>
            <a:ext cx="13422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ctrTitle" idx="2"/>
          </p:nvPr>
        </p:nvSpPr>
        <p:spPr>
          <a:xfrm>
            <a:off x="3618812" y="1781650"/>
            <a:ext cx="1906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16"/>
          <p:cNvSpPr txBox="1">
            <a:spLocks noGrp="1"/>
          </p:cNvSpPr>
          <p:nvPr>
            <p:ph type="subTitle" idx="3"/>
          </p:nvPr>
        </p:nvSpPr>
        <p:spPr>
          <a:xfrm>
            <a:off x="3900954" y="2341505"/>
            <a:ext cx="13422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ctrTitle" idx="4"/>
          </p:nvPr>
        </p:nvSpPr>
        <p:spPr>
          <a:xfrm>
            <a:off x="5662963" y="1781650"/>
            <a:ext cx="1906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subTitle" idx="5"/>
          </p:nvPr>
        </p:nvSpPr>
        <p:spPr>
          <a:xfrm>
            <a:off x="5945133" y="2341511"/>
            <a:ext cx="13422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ctrTitle" idx="6"/>
          </p:nvPr>
        </p:nvSpPr>
        <p:spPr>
          <a:xfrm>
            <a:off x="1574625" y="3387222"/>
            <a:ext cx="1906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ubTitle" idx="7"/>
          </p:nvPr>
        </p:nvSpPr>
        <p:spPr>
          <a:xfrm>
            <a:off x="1856786" y="3956411"/>
            <a:ext cx="13422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ctrTitle" idx="8"/>
          </p:nvPr>
        </p:nvSpPr>
        <p:spPr>
          <a:xfrm>
            <a:off x="3618812" y="3387222"/>
            <a:ext cx="1906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subTitle" idx="9"/>
          </p:nvPr>
        </p:nvSpPr>
        <p:spPr>
          <a:xfrm>
            <a:off x="3900954" y="3958307"/>
            <a:ext cx="13422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ctrTitle" idx="13"/>
          </p:nvPr>
        </p:nvSpPr>
        <p:spPr>
          <a:xfrm>
            <a:off x="5662963" y="3383847"/>
            <a:ext cx="1906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4A947"/>
              </a:buClr>
              <a:buSzPts val="1600"/>
              <a:buNone/>
              <a:defRPr sz="1600">
                <a:solidFill>
                  <a:srgbClr val="E4A947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subTitle" idx="14"/>
          </p:nvPr>
        </p:nvSpPr>
        <p:spPr>
          <a:xfrm>
            <a:off x="5945133" y="3958309"/>
            <a:ext cx="13422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DAF2"/>
              </a:buClr>
              <a:buSzPts val="1100"/>
              <a:buNone/>
              <a:defRPr sz="1100">
                <a:solidFill>
                  <a:srgbClr val="E1DAF2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ctrTitle" idx="15"/>
          </p:nvPr>
        </p:nvSpPr>
        <p:spPr>
          <a:xfrm flipH="1">
            <a:off x="2574200" y="357000"/>
            <a:ext cx="3995700" cy="122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D2EC"/>
              </a:buClr>
              <a:buSzPts val="2800"/>
              <a:buNone/>
              <a:defRPr>
                <a:solidFill>
                  <a:srgbClr val="E1D2E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52">
          <p15:clr>
            <a:srgbClr val="FA7B17"/>
          </p15:clr>
        </p15:guide>
        <p15:guide id="2" orient="horz" pos="2608">
          <p15:clr>
            <a:srgbClr val="FA7B17"/>
          </p15:clr>
        </p15:guide>
        <p15:guide id="3" pos="1592">
          <p15:clr>
            <a:srgbClr val="FA7B17"/>
          </p15:clr>
        </p15:guide>
        <p15:guide id="4" pos="2880">
          <p15:clr>
            <a:srgbClr val="FA7B17"/>
          </p15:clr>
        </p15:guide>
        <p15:guide id="5" pos="4168">
          <p15:clr>
            <a:srgbClr val="FA7B17"/>
          </p15:clr>
        </p15:guide>
        <p15:guide id="6" pos="1058">
          <p15:clr>
            <a:srgbClr val="FA7B17"/>
          </p15:clr>
        </p15:guide>
        <p15:guide id="7" pos="2342">
          <p15:clr>
            <a:srgbClr val="FA7B17"/>
          </p15:clr>
        </p15:guide>
        <p15:guide id="8" pos="3627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_1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CUSTOM_13">
    <p:bg>
      <p:bgPr>
        <a:noFill/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987F0CE-24F0-E64A-BE2C-FD1655229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7187681D-EB20-DB46-8BB9-CC06BB1221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61F4B86-A209-2047-846E-56C679532160}" type="datetimeFigureOut">
              <a:rPr lang="es-CL" smtClean="0"/>
              <a:t>26-06-2020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AC61D6F9-E7A4-594C-86A1-BCB2B88C4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2CF4B603-03B1-874F-B29F-77686F075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2408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E1D2EC"/>
              </a:buClr>
              <a:buSzPts val="2800"/>
              <a:buFont typeface="Pathway Gothic One"/>
              <a:buNone/>
              <a:defRPr sz="2800">
                <a:solidFill>
                  <a:srgbClr val="E1D2EC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E1D2EC"/>
              </a:buClr>
              <a:buSzPts val="2800"/>
              <a:buFont typeface="Fira Sans Extra Condensed"/>
              <a:buNone/>
              <a:defRPr sz="2800">
                <a:solidFill>
                  <a:srgbClr val="E1D2EC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E1D2EC"/>
              </a:buClr>
              <a:buSzPts val="2800"/>
              <a:buFont typeface="Fira Sans Extra Condensed"/>
              <a:buNone/>
              <a:defRPr sz="2800">
                <a:solidFill>
                  <a:srgbClr val="E1D2EC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E1D2EC"/>
              </a:buClr>
              <a:buSzPts val="2800"/>
              <a:buFont typeface="Fira Sans Extra Condensed"/>
              <a:buNone/>
              <a:defRPr sz="2800">
                <a:solidFill>
                  <a:srgbClr val="E1D2EC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E1D2EC"/>
              </a:buClr>
              <a:buSzPts val="2800"/>
              <a:buFont typeface="Fira Sans Extra Condensed"/>
              <a:buNone/>
              <a:defRPr sz="2800">
                <a:solidFill>
                  <a:srgbClr val="E1D2EC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E1D2EC"/>
              </a:buClr>
              <a:buSzPts val="2800"/>
              <a:buFont typeface="Fira Sans Extra Condensed"/>
              <a:buNone/>
              <a:defRPr sz="2800">
                <a:solidFill>
                  <a:srgbClr val="E1D2EC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E1D2EC"/>
              </a:buClr>
              <a:buSzPts val="2800"/>
              <a:buFont typeface="Fira Sans Extra Condensed"/>
              <a:buNone/>
              <a:defRPr sz="2800">
                <a:solidFill>
                  <a:srgbClr val="E1D2EC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E1D2EC"/>
              </a:buClr>
              <a:buSzPts val="2800"/>
              <a:buFont typeface="Fira Sans Extra Condensed"/>
              <a:buNone/>
              <a:defRPr sz="2800">
                <a:solidFill>
                  <a:srgbClr val="E1D2EC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E1D2EC"/>
              </a:buClr>
              <a:buSzPts val="2800"/>
              <a:buFont typeface="Fira Sans Extra Condensed"/>
              <a:buNone/>
              <a:defRPr sz="2800">
                <a:solidFill>
                  <a:srgbClr val="E1D2EC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1D2EC"/>
              </a:buClr>
              <a:buSzPts val="1200"/>
              <a:buFont typeface="Lato"/>
              <a:buChar char="●"/>
              <a:defRPr sz="1200">
                <a:solidFill>
                  <a:srgbClr val="E1D2E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1D2EC"/>
              </a:buClr>
              <a:buSzPts val="1200"/>
              <a:buFont typeface="Lato"/>
              <a:buChar char="○"/>
              <a:defRPr sz="1200">
                <a:solidFill>
                  <a:srgbClr val="E1D2EC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1D2EC"/>
              </a:buClr>
              <a:buSzPts val="1200"/>
              <a:buFont typeface="Lato"/>
              <a:buChar char="■"/>
              <a:defRPr sz="1200">
                <a:solidFill>
                  <a:srgbClr val="E1D2EC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1D2EC"/>
              </a:buClr>
              <a:buSzPts val="1200"/>
              <a:buFont typeface="Lato"/>
              <a:buChar char="●"/>
              <a:defRPr sz="1200">
                <a:solidFill>
                  <a:srgbClr val="E1D2EC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1D2EC"/>
              </a:buClr>
              <a:buSzPts val="1200"/>
              <a:buFont typeface="Lato"/>
              <a:buChar char="○"/>
              <a:defRPr sz="1200">
                <a:solidFill>
                  <a:srgbClr val="E1D2EC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1D2EC"/>
              </a:buClr>
              <a:buSzPts val="1200"/>
              <a:buFont typeface="Lato"/>
              <a:buChar char="■"/>
              <a:defRPr sz="1200">
                <a:solidFill>
                  <a:srgbClr val="E1D2EC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1D2EC"/>
              </a:buClr>
              <a:buSzPts val="1200"/>
              <a:buFont typeface="Lato"/>
              <a:buChar char="●"/>
              <a:defRPr sz="1200">
                <a:solidFill>
                  <a:srgbClr val="E1D2EC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1D2EC"/>
              </a:buClr>
              <a:buSzPts val="1200"/>
              <a:buFont typeface="Lato"/>
              <a:buChar char="○"/>
              <a:defRPr sz="1200">
                <a:solidFill>
                  <a:srgbClr val="E1D2EC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E1D2EC"/>
              </a:buClr>
              <a:buSzPts val="1200"/>
              <a:buFont typeface="Lato"/>
              <a:buChar char="■"/>
              <a:defRPr sz="1200">
                <a:solidFill>
                  <a:srgbClr val="E1D2E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70" r:id="rId2"/>
    <p:sldLayoutId id="2147483671" r:id="rId3"/>
    <p:sldLayoutId id="2147483674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4">
          <p15:clr>
            <a:srgbClr val="EA4335"/>
          </p15:clr>
        </p15:guide>
        <p15:guide id="2" pos="5306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23">
          <p15:clr>
            <a:srgbClr val="EA4335"/>
          </p15:clr>
        </p15:guide>
        <p15:guide id="5" orient="horz" pos="25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gif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1.xml"/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12" Type="http://schemas.openxmlformats.org/officeDocument/2006/relationships/image" Target="../media/image1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slide" Target="slide8.xml"/><Relationship Id="rId5" Type="http://schemas.openxmlformats.org/officeDocument/2006/relationships/slide" Target="slide6.xml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slide" Target="slide4.xml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slide" Target="slide4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slide" Target="slide4.xm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slide" Target="slide4.xml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>
            <a:stCxn id="434" idx="3"/>
          </p:cNvCxnSpPr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9046"/>
            <a:ext cx="9144000" cy="51434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2A6ADEC8-64B4-B741-A6AF-1D61FD1293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975"/>
          <a:stretch/>
        </p:blipFill>
        <p:spPr>
          <a:xfrm>
            <a:off x="4716966" y="256478"/>
            <a:ext cx="4095595" cy="2628140"/>
          </a:xfrm>
          <a:prstGeom prst="rect">
            <a:avLst/>
          </a:prstGeom>
        </p:spPr>
      </p:pic>
      <p:pic>
        <p:nvPicPr>
          <p:cNvPr id="7" name="Picture 6" descr="Kimeltuwe Mapuche GIF - Kimeltuwe Mapuche - Discover &amp; Share GIF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27" y="3127231"/>
            <a:ext cx="1661531" cy="183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5B846C98-ABF7-D64A-A8E9-49CA9FCF2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6858" y="4218156"/>
            <a:ext cx="9144000" cy="1861360"/>
          </a:xfrm>
        </p:spPr>
        <p:txBody>
          <a:bodyPr>
            <a:prstTxWarp prst="textArchUp">
              <a:avLst/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CL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WE TRIPANTU</a:t>
            </a:r>
            <a:br>
              <a:rPr lang="es-CL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s-CL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Nuevo ciclo</a:t>
            </a:r>
          </a:p>
        </p:txBody>
      </p:sp>
      <p:pic>
        <p:nvPicPr>
          <p:cNvPr id="9" name="Picture 4" descr="Resultado de imagen para bandera mapuche | Bandera mapuche, Arte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975" y="256478"/>
            <a:ext cx="1746265" cy="108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098" name="Picture 2" descr="VÍCTOR CÁRDENAS VALDERRAMA&quot;: 24 DE JUNIO, LA &quot;FIESTA DEL AÑO NUEVO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6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Kimeltuwe Mapuche GIF - Kimeltuwe Mapuche - Discover &amp; Share GIF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22" y="341807"/>
            <a:ext cx="1884556" cy="188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y2mate.com - Mari-Mari_5x2QkM2WiB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4665" y="39621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0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Los mapuches" descr="Los mapuches">
            <a:hlinkClick r:id="" action="ppaction://media"/>
            <a:extLst>
              <a:ext uri="{FF2B5EF4-FFF2-40B4-BE49-F238E27FC236}">
                <a16:creationId xmlns="" xmlns:a16="http://schemas.microsoft.com/office/drawing/2014/main" id="{50E56EA5-474D-CC4F-A3F9-95B9B9AD02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4288"/>
            <a:ext cx="11353800" cy="613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58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hlinkClick r:id="rId2" action="ppaction://hlinksldjump"/>
            <a:extLst>
              <a:ext uri="{FF2B5EF4-FFF2-40B4-BE49-F238E27FC236}">
                <a16:creationId xmlns="" xmlns:a16="http://schemas.microsoft.com/office/drawing/2014/main" id="{3675A5E7-B46B-C346-9182-957F43F749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00" b="94270" l="9651" r="91992">
                        <a14:foregroundMark x1="35729" y1="9612" x2="35729" y2="9612"/>
                        <a14:foregroundMark x1="40657" y1="6100" x2="40657" y2="6100"/>
                        <a14:foregroundMark x1="90144" y1="38817" x2="90144" y2="38817"/>
                        <a14:foregroundMark x1="92197" y1="39556" x2="92197" y2="39556"/>
                        <a14:foregroundMark x1="34497" y1="92421" x2="34497" y2="92421"/>
                        <a14:foregroundMark x1="63655" y1="94270" x2="63655" y2="94270"/>
                        <a14:backgroundMark x1="47433" y1="87985" x2="47433" y2="87985"/>
                      </a14:backgroundRemoval>
                    </a14:imgEffect>
                  </a14:imgLayer>
                </a14:imgProps>
              </a:ext>
            </a:extLst>
          </a:blip>
          <a:srcRect l="6743" t="2904" r="5083" b="3321"/>
          <a:stretch/>
        </p:blipFill>
        <p:spPr>
          <a:xfrm>
            <a:off x="190500" y="0"/>
            <a:ext cx="2533795" cy="3312835"/>
          </a:xfrm>
          <a:prstGeom prst="rect">
            <a:avLst/>
          </a:prstGeom>
        </p:spPr>
      </p:pic>
      <p:sp>
        <p:nvSpPr>
          <p:cNvPr id="5" name="Rectángulo redondeado 4">
            <a:extLst>
              <a:ext uri="{FF2B5EF4-FFF2-40B4-BE49-F238E27FC236}">
                <a16:creationId xmlns="" xmlns:a16="http://schemas.microsoft.com/office/drawing/2014/main" id="{F82FE728-8FAC-7242-9BC3-BBF3E96DAB36}"/>
              </a:ext>
            </a:extLst>
          </p:cNvPr>
          <p:cNvSpPr/>
          <p:nvPr/>
        </p:nvSpPr>
        <p:spPr>
          <a:xfrm>
            <a:off x="190500" y="3427135"/>
            <a:ext cx="2902145" cy="16020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/>
              <a:t>La machi dirije las celebraciones y cura a los enfermos  </a:t>
            </a:r>
          </a:p>
        </p:txBody>
      </p:sp>
      <p:pic>
        <p:nvPicPr>
          <p:cNvPr id="8" name="Imagen 7">
            <a:hlinkClick r:id="rId5" action="ppaction://hlinksldjump"/>
            <a:extLst>
              <a:ext uri="{FF2B5EF4-FFF2-40B4-BE49-F238E27FC236}">
                <a16:creationId xmlns="" xmlns:a16="http://schemas.microsoft.com/office/drawing/2014/main" id="{D279D596-6B59-C44F-8406-9C209F9FE4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87D"/>
              </a:clrFrom>
              <a:clrTo>
                <a:srgbClr val="FFF87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28" b="95108" l="2118" r="96706">
                        <a14:foregroundMark x1="37412" y1="13894" x2="37412" y2="13894"/>
                        <a14:foregroundMark x1="24706" y1="21526" x2="41176" y2="12329"/>
                        <a14:foregroundMark x1="41176" y1="12329" x2="50118" y2="11742"/>
                        <a14:foregroundMark x1="50118" y1="11742" x2="62588" y2="14286"/>
                        <a14:foregroundMark x1="62588" y1="14286" x2="68000" y2="18004"/>
                        <a14:foregroundMark x1="71765" y1="31898" x2="78588" y2="34247"/>
                        <a14:foregroundMark x1="24706" y1="25832" x2="20235" y2="32877"/>
                        <a14:foregroundMark x1="20235" y1="32877" x2="20941" y2="39139"/>
                        <a14:foregroundMark x1="19529" y1="50881" x2="24706" y2="45010"/>
                        <a14:foregroundMark x1="22118" y1="52250" x2="7059" y2="64775"/>
                        <a14:foregroundMark x1="7059" y1="64775" x2="13647" y2="81800"/>
                        <a14:foregroundMark x1="77882" y1="85714" x2="86588" y2="82975"/>
                        <a14:foregroundMark x1="86588" y1="82975" x2="91294" y2="75734"/>
                        <a14:foregroundMark x1="91294" y1="75734" x2="77882" y2="49706"/>
                        <a14:foregroundMark x1="77882" y1="49706" x2="76471" y2="48141"/>
                        <a14:foregroundMark x1="68235" y1="52250" x2="67294" y2="61252"/>
                        <a14:foregroundMark x1="67294" y1="61252" x2="44471" y2="78669"/>
                        <a14:foregroundMark x1="44471" y1="78669" x2="30353" y2="74755"/>
                        <a14:foregroundMark x1="30353" y1="74755" x2="25882" y2="66536"/>
                        <a14:foregroundMark x1="25882" y1="66536" x2="25176" y2="61057"/>
                        <a14:foregroundMark x1="16471" y1="63209" x2="37647" y2="62427"/>
                        <a14:foregroundMark x1="37647" y1="62427" x2="44706" y2="64971"/>
                        <a14:foregroundMark x1="29412" y1="94716" x2="30824" y2="85323"/>
                        <a14:foregroundMark x1="30824" y1="85323" x2="31765" y2="83562"/>
                        <a14:foregroundMark x1="54353" y1="95303" x2="64706" y2="94716"/>
                        <a14:foregroundMark x1="36235" y1="9785" x2="44706" y2="8219"/>
                        <a14:foregroundMark x1="94353" y1="72603" x2="96706" y2="68689"/>
                        <a14:foregroundMark x1="2353" y1="69276" x2="2118" y2="66145"/>
                        <a14:backgroundMark x1="2118" y1="70450" x2="1176" y2="67319"/>
                        <a14:backgroundMark x1="1647" y1="70450" x2="471" y2="66341"/>
                        <a14:backgroundMark x1="2353" y1="69276" x2="1412" y2="671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1739" y="-13810"/>
            <a:ext cx="1908930" cy="2820887"/>
          </a:xfrm>
          <a:prstGeom prst="rect">
            <a:avLst/>
          </a:prstGeom>
        </p:spPr>
      </p:pic>
      <p:pic>
        <p:nvPicPr>
          <p:cNvPr id="9" name="Imagen 8">
            <a:hlinkClick r:id="rId8" action="ppaction://hlinksldjump"/>
            <a:extLst>
              <a:ext uri="{FF2B5EF4-FFF2-40B4-BE49-F238E27FC236}">
                <a16:creationId xmlns="" xmlns:a16="http://schemas.microsoft.com/office/drawing/2014/main" id="{0B3999A2-4C91-7446-9F96-AC22F33FD6E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4" b="94378" l="8590" r="89868">
                        <a14:foregroundMark x1="47577" y1="14659" x2="47137" y2="3815"/>
                        <a14:foregroundMark x1="45154" y1="11847" x2="42952" y2="8032"/>
                        <a14:foregroundMark x1="63216" y1="89157" x2="68722" y2="93373"/>
                        <a14:foregroundMark x1="33700" y1="94578" x2="42952" y2="90763"/>
                        <a14:foregroundMark x1="13216" y1="30321" x2="8590" y2="30723"/>
                        <a14:foregroundMark x1="80396" y1="69679" x2="84581" y2="68072"/>
                        <a14:foregroundMark x1="87225" y1="70482" x2="84141" y2="68876"/>
                        <a14:foregroundMark x1="82599" y1="67470" x2="86784" y2="68474"/>
                      </a14:backgroundRemoval>
                    </a14:imgEffect>
                  </a14:imgLayer>
                </a14:imgProps>
              </a:ext>
            </a:extLst>
          </a:blip>
          <a:srcRect l="2729" r="8679"/>
          <a:stretch/>
        </p:blipFill>
        <p:spPr>
          <a:xfrm>
            <a:off x="6578599" y="-13810"/>
            <a:ext cx="2374901" cy="2617457"/>
          </a:xfrm>
          <a:prstGeom prst="rect">
            <a:avLst/>
          </a:prstGeom>
        </p:spPr>
      </p:pic>
      <p:sp>
        <p:nvSpPr>
          <p:cNvPr id="4" name="Rectángulo redondeado 3">
            <a:extLst>
              <a:ext uri="{FF2B5EF4-FFF2-40B4-BE49-F238E27FC236}">
                <a16:creationId xmlns="" xmlns:a16="http://schemas.microsoft.com/office/drawing/2014/main" id="{46D69CF3-F1C5-2840-A9C5-B879B9D2861B}"/>
              </a:ext>
            </a:extLst>
          </p:cNvPr>
          <p:cNvSpPr/>
          <p:nvPr/>
        </p:nvSpPr>
        <p:spPr>
          <a:xfrm>
            <a:off x="4806971" y="250224"/>
            <a:ext cx="1881505" cy="1085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/>
              <a:t>Vestimenta femenina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="" xmlns:a16="http://schemas.microsoft.com/office/drawing/2014/main" id="{A32C2CA1-A01D-8C44-8289-116C6EAE9573}"/>
              </a:ext>
            </a:extLst>
          </p:cNvPr>
          <p:cNvSpPr/>
          <p:nvPr/>
        </p:nvSpPr>
        <p:spPr>
          <a:xfrm>
            <a:off x="7044570" y="2677331"/>
            <a:ext cx="1908930" cy="11187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/>
              <a:t>Vestimenta masculina y baile  </a:t>
            </a:r>
          </a:p>
        </p:txBody>
      </p:sp>
      <p:pic>
        <p:nvPicPr>
          <p:cNvPr id="13" name="Imagen 12">
            <a:hlinkClick r:id="rId11" action="ppaction://hlinksldjump"/>
            <a:extLst>
              <a:ext uri="{FF2B5EF4-FFF2-40B4-BE49-F238E27FC236}">
                <a16:creationId xmlns="" xmlns:a16="http://schemas.microsoft.com/office/drawing/2014/main" id="{3063CF83-591D-8949-AB8A-E0AB2AC10C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35580" y="3523151"/>
            <a:ext cx="2206920" cy="1410032"/>
          </a:xfrm>
          <a:prstGeom prst="rect">
            <a:avLst/>
          </a:prstGeom>
        </p:spPr>
      </p:pic>
      <p:sp>
        <p:nvSpPr>
          <p:cNvPr id="14" name="Rectángulo redondeado 13">
            <a:extLst>
              <a:ext uri="{FF2B5EF4-FFF2-40B4-BE49-F238E27FC236}">
                <a16:creationId xmlns="" xmlns:a16="http://schemas.microsoft.com/office/drawing/2014/main" id="{CD46BC48-0149-B048-BCDD-30C81B78F8D0}"/>
              </a:ext>
            </a:extLst>
          </p:cNvPr>
          <p:cNvSpPr/>
          <p:nvPr/>
        </p:nvSpPr>
        <p:spPr>
          <a:xfrm>
            <a:off x="5722706" y="3879449"/>
            <a:ext cx="2219218" cy="1053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/>
              <a:t>Ellos hablan mapudungun</a:t>
            </a:r>
          </a:p>
        </p:txBody>
      </p:sp>
      <p:sp>
        <p:nvSpPr>
          <p:cNvPr id="11" name="Sol 10">
            <a:hlinkClick r:id="rId13" action="ppaction://hlinksldjump"/>
            <a:extLst>
              <a:ext uri="{FF2B5EF4-FFF2-40B4-BE49-F238E27FC236}">
                <a16:creationId xmlns="" xmlns:a16="http://schemas.microsoft.com/office/drawing/2014/main" id="{B7E59E47-0FCB-7A42-8146-43670CBF46BA}"/>
              </a:ext>
            </a:extLst>
          </p:cNvPr>
          <p:cNvSpPr/>
          <p:nvPr/>
        </p:nvSpPr>
        <p:spPr>
          <a:xfrm>
            <a:off x="2332266" y="188214"/>
            <a:ext cx="620751" cy="557561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71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Machi" descr="Machi">
            <a:hlinkClick r:id="" action="ppaction://media"/>
            <a:extLst>
              <a:ext uri="{FF2B5EF4-FFF2-40B4-BE49-F238E27FC236}">
                <a16:creationId xmlns="" xmlns:a16="http://schemas.microsoft.com/office/drawing/2014/main" id="{F1385A36-52CE-7245-B52A-B140A4F0C3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1125200" cy="6082903"/>
          </a:xfrm>
          <a:prstGeom prst="rect">
            <a:avLst/>
          </a:prstGeom>
        </p:spPr>
      </p:pic>
      <p:sp>
        <p:nvSpPr>
          <p:cNvPr id="4" name="Sol 3">
            <a:hlinkClick r:id="rId6" action="ppaction://hlinksldjump"/>
            <a:extLst>
              <a:ext uri="{FF2B5EF4-FFF2-40B4-BE49-F238E27FC236}">
                <a16:creationId xmlns="" xmlns:a16="http://schemas.microsoft.com/office/drawing/2014/main" id="{B7E59E47-0FCB-7A42-8146-43670CBF46BA}"/>
              </a:ext>
            </a:extLst>
          </p:cNvPr>
          <p:cNvSpPr/>
          <p:nvPr/>
        </p:nvSpPr>
        <p:spPr>
          <a:xfrm>
            <a:off x="770049" y="334535"/>
            <a:ext cx="620751" cy="557561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41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Vestimenta Femenina" descr="Vestimenta Femenina">
            <a:hlinkClick r:id="" action="ppaction://media"/>
            <a:extLst>
              <a:ext uri="{FF2B5EF4-FFF2-40B4-BE49-F238E27FC236}">
                <a16:creationId xmlns="" xmlns:a16="http://schemas.microsoft.com/office/drawing/2014/main" id="{471B53DB-32E1-9A4F-8AF6-5EBBBB7A19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1149330" cy="6271498"/>
          </a:xfrm>
          <a:prstGeom prst="rect">
            <a:avLst/>
          </a:prstGeom>
        </p:spPr>
      </p:pic>
      <p:sp>
        <p:nvSpPr>
          <p:cNvPr id="7" name="Sol 6">
            <a:hlinkClick r:id="rId6" action="ppaction://hlinksldjump"/>
            <a:extLst>
              <a:ext uri="{FF2B5EF4-FFF2-40B4-BE49-F238E27FC236}">
                <a16:creationId xmlns="" xmlns:a16="http://schemas.microsoft.com/office/drawing/2014/main" id="{B7E59E47-0FCB-7A42-8146-43670CBF46BA}"/>
              </a:ext>
            </a:extLst>
          </p:cNvPr>
          <p:cNvSpPr/>
          <p:nvPr/>
        </p:nvSpPr>
        <p:spPr>
          <a:xfrm>
            <a:off x="234175" y="125450"/>
            <a:ext cx="620751" cy="557561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17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Choique" descr="Choique">
            <a:hlinkClick r:id="" action="ppaction://media"/>
            <a:extLst>
              <a:ext uri="{FF2B5EF4-FFF2-40B4-BE49-F238E27FC236}">
                <a16:creationId xmlns="" xmlns:a16="http://schemas.microsoft.com/office/drawing/2014/main" id="{6FAAD1BE-F8EC-4E48-AF5A-C534FCCED5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0922000" cy="6143625"/>
          </a:xfrm>
          <a:prstGeom prst="rect">
            <a:avLst/>
          </a:prstGeom>
        </p:spPr>
      </p:pic>
      <p:sp>
        <p:nvSpPr>
          <p:cNvPr id="4" name="Sol 3">
            <a:hlinkClick r:id="rId6" action="ppaction://hlinksldjump"/>
            <a:extLst>
              <a:ext uri="{FF2B5EF4-FFF2-40B4-BE49-F238E27FC236}">
                <a16:creationId xmlns="" xmlns:a16="http://schemas.microsoft.com/office/drawing/2014/main" id="{B7E59E47-0FCB-7A42-8146-43670CBF46BA}"/>
              </a:ext>
            </a:extLst>
          </p:cNvPr>
          <p:cNvSpPr/>
          <p:nvPr/>
        </p:nvSpPr>
        <p:spPr>
          <a:xfrm>
            <a:off x="200720" y="315022"/>
            <a:ext cx="620751" cy="557561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7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Números en mapudungun" descr="Números en mapudungun">
            <a:hlinkClick r:id="" action="ppaction://media"/>
            <a:extLst>
              <a:ext uri="{FF2B5EF4-FFF2-40B4-BE49-F238E27FC236}">
                <a16:creationId xmlns="" xmlns:a16="http://schemas.microsoft.com/office/drawing/2014/main" id="{7F9B0C5C-29FC-0A4C-ACE3-2A49199E1A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3" y="3175"/>
            <a:ext cx="11153388" cy="6273781"/>
          </a:xfrm>
          <a:prstGeom prst="rect">
            <a:avLst/>
          </a:prstGeom>
        </p:spPr>
      </p:pic>
      <p:pic>
        <p:nvPicPr>
          <p:cNvPr id="5" name="Números en mapudungun" descr="Números en mapudungun">
            <a:hlinkClick r:id="" action="ppaction://media"/>
            <a:extLst>
              <a:ext uri="{FF2B5EF4-FFF2-40B4-BE49-F238E27FC236}">
                <a16:creationId xmlns="" xmlns:a16="http://schemas.microsoft.com/office/drawing/2014/main" id="{7F9B0C5C-29FC-0A4C-ACE3-2A49199E1A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7163" y="155575"/>
            <a:ext cx="11153388" cy="6273781"/>
          </a:xfrm>
          <a:prstGeom prst="rect">
            <a:avLst/>
          </a:prstGeom>
        </p:spPr>
      </p:pic>
      <p:sp>
        <p:nvSpPr>
          <p:cNvPr id="6" name="Sol 5">
            <a:hlinkClick r:id="rId6" action="ppaction://hlinksldjump"/>
            <a:extLst>
              <a:ext uri="{FF2B5EF4-FFF2-40B4-BE49-F238E27FC236}">
                <a16:creationId xmlns="" xmlns:a16="http://schemas.microsoft.com/office/drawing/2014/main" id="{B7E59E47-0FCB-7A42-8146-43670CBF46BA}"/>
              </a:ext>
            </a:extLst>
          </p:cNvPr>
          <p:cNvSpPr/>
          <p:nvPr/>
        </p:nvSpPr>
        <p:spPr>
          <a:xfrm>
            <a:off x="301082" y="270417"/>
            <a:ext cx="620751" cy="557561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09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8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4" descr="Resultado de imagen para bandera mapuche | Bandera mapuche, Arte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940" y="1167814"/>
            <a:ext cx="4549947" cy="283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240940" y="231883"/>
            <a:ext cx="5705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b="1" dirty="0" smtClean="0">
                <a:solidFill>
                  <a:srgbClr val="FFFF00"/>
                </a:solidFill>
                <a:latin typeface="Agency FB" panose="020B0503020202020204" pitchFamily="34" charset="0"/>
              </a:rPr>
              <a:t>BANDERA MAPUCHE</a:t>
            </a:r>
            <a:endParaRPr lang="es-CL" sz="4800" b="1" dirty="0">
              <a:solidFill>
                <a:srgbClr val="FFFF00"/>
              </a:solidFill>
              <a:latin typeface="Agency FB" panose="020B0503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790888" y="2006351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800" b="1" dirty="0" smtClean="0">
                <a:solidFill>
                  <a:srgbClr val="FFFF00"/>
                </a:solidFill>
              </a:rPr>
              <a:t>Símbolo del Sol </a:t>
            </a:r>
            <a:endParaRPr lang="es-CL" sz="1800" b="1" dirty="0">
              <a:solidFill>
                <a:srgbClr val="FFFF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50727" y="1452353"/>
            <a:ext cx="2280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00" b="1" dirty="0" smtClean="0">
                <a:solidFill>
                  <a:srgbClr val="00B0F0"/>
                </a:solidFill>
              </a:rPr>
              <a:t>Símbolo de espiritualidad </a:t>
            </a:r>
          </a:p>
          <a:p>
            <a:r>
              <a:rPr lang="es-CL" sz="1800" b="1" dirty="0">
                <a:solidFill>
                  <a:srgbClr val="00B0F0"/>
                </a:solidFill>
              </a:rPr>
              <a:t>o</a:t>
            </a:r>
            <a:r>
              <a:rPr lang="es-CL" sz="1800" b="1" dirty="0" smtClean="0">
                <a:solidFill>
                  <a:srgbClr val="00B0F0"/>
                </a:solidFill>
              </a:rPr>
              <a:t> lo sagrado </a:t>
            </a:r>
            <a:endParaRPr lang="es-CL" sz="1800" b="1" dirty="0">
              <a:solidFill>
                <a:srgbClr val="00B0F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05761" y="2585551"/>
            <a:ext cx="228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00" b="1" dirty="0" smtClean="0">
                <a:solidFill>
                  <a:srgbClr val="FF0000"/>
                </a:solidFill>
              </a:rPr>
              <a:t>Símbolo de fuerza y poder </a:t>
            </a:r>
            <a:endParaRPr lang="es-CL" sz="1800" b="1" dirty="0">
              <a:solidFill>
                <a:srgbClr val="FF000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863855" y="2727820"/>
            <a:ext cx="228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00" b="1" dirty="0" smtClean="0">
                <a:solidFill>
                  <a:srgbClr val="92D050"/>
                </a:solidFill>
              </a:rPr>
              <a:t>Símbolo que representa la tierra </a:t>
            </a:r>
            <a:endParaRPr lang="es-CL" sz="1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72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6A69E8C-316D-EC45-8F52-814F5EFF1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53" y="1230742"/>
            <a:ext cx="2434529" cy="155246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720A0E1-6DC0-064B-B71B-4B9222079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551" y="3105603"/>
            <a:ext cx="2979786" cy="180210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06ACD305-8428-3049-8744-150BD3382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19" y="908346"/>
            <a:ext cx="2145727" cy="19461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2F166E4-0E75-A043-A00C-AD5490098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814" y="2936207"/>
            <a:ext cx="3247187" cy="207347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23024" y="77349"/>
            <a:ext cx="8296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400" dirty="0" smtClean="0">
                <a:solidFill>
                  <a:srgbClr val="FFFF00"/>
                </a:solidFill>
              </a:rPr>
              <a:t>En la celebración </a:t>
            </a:r>
            <a:r>
              <a:rPr lang="es-CL" sz="2400" dirty="0">
                <a:solidFill>
                  <a:srgbClr val="FFFF00"/>
                </a:solidFill>
              </a:rPr>
              <a:t>del </a:t>
            </a:r>
            <a:r>
              <a:rPr lang="es-CL" sz="2400" dirty="0" err="1">
                <a:solidFill>
                  <a:srgbClr val="FFFF00"/>
                </a:solidFill>
              </a:rPr>
              <a:t>We</a:t>
            </a:r>
            <a:r>
              <a:rPr lang="es-CL" sz="2400" dirty="0">
                <a:solidFill>
                  <a:srgbClr val="FFFF00"/>
                </a:solidFill>
              </a:rPr>
              <a:t> </a:t>
            </a:r>
            <a:r>
              <a:rPr lang="es-CL" sz="2400" dirty="0" err="1">
                <a:solidFill>
                  <a:srgbClr val="FFFF00"/>
                </a:solidFill>
              </a:rPr>
              <a:t>Tripantu</a:t>
            </a:r>
            <a:r>
              <a:rPr lang="es-CL" sz="2400" dirty="0">
                <a:solidFill>
                  <a:srgbClr val="FFFF00"/>
                </a:solidFill>
              </a:rPr>
              <a:t> se realizan rogativas y se comparten comidas </a:t>
            </a:r>
            <a:r>
              <a:rPr lang="es-CL" sz="2400" dirty="0" smtClean="0">
                <a:solidFill>
                  <a:srgbClr val="FFFF00"/>
                </a:solidFill>
              </a:rPr>
              <a:t>típicas.</a:t>
            </a:r>
            <a:endParaRPr lang="es-CL" sz="2400" dirty="0">
              <a:solidFill>
                <a:srgbClr val="FFFF00"/>
              </a:solidFill>
            </a:endParaRPr>
          </a:p>
        </p:txBody>
      </p:sp>
      <p:pic>
        <p:nvPicPr>
          <p:cNvPr id="9" name="Picture 4" descr="Minga Ancestral on | Arte mapuche, Dibujos mapuches, Dibuj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752" y="1171276"/>
            <a:ext cx="2764267" cy="161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5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CuadroTexto 5"/>
          <p:cNvSpPr txBox="1"/>
          <p:nvPr/>
        </p:nvSpPr>
        <p:spPr>
          <a:xfrm>
            <a:off x="908944" y="126726"/>
            <a:ext cx="6816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b="1" dirty="0" smtClean="0">
                <a:solidFill>
                  <a:srgbClr val="FFFF00"/>
                </a:solidFill>
                <a:latin typeface="Agency FB" panose="020B0503020202020204" pitchFamily="34" charset="0"/>
              </a:rPr>
              <a:t>ALIMENTOS TÍPICOS MAPUCHES</a:t>
            </a:r>
            <a:endParaRPr lang="es-CL" sz="4800" b="1" dirty="0">
              <a:solidFill>
                <a:srgbClr val="FFFF00"/>
              </a:solidFill>
              <a:latin typeface="Agency FB" panose="020B0503020202020204" pitchFamily="34" charset="0"/>
            </a:endParaRPr>
          </a:p>
        </p:txBody>
      </p:sp>
      <p:pic>
        <p:nvPicPr>
          <p:cNvPr id="7" name="Imagen 6" descr="Alcalde Jaramillo invita a la segunda Muestra del Katuto y el ..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56" y="1221122"/>
            <a:ext cx="1900815" cy="1384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Memoria Campesina on Twitter: &quot;Harina tostada de #Maíz Si bien la ...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691" y="1102147"/>
            <a:ext cx="1653678" cy="1384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Tortilla of Ember – Do You Know Chil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41" y="3112416"/>
            <a:ext cx="2346718" cy="1421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48" y="3212515"/>
            <a:ext cx="2009821" cy="1562636"/>
          </a:xfrm>
          <a:prstGeom prst="rect">
            <a:avLst/>
          </a:prstGeom>
        </p:spPr>
      </p:pic>
      <p:pic>
        <p:nvPicPr>
          <p:cNvPr id="11" name="Imagen 10" descr="DatoSaludableALaChilena Descubre los beneficios del mote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054" y="1116128"/>
            <a:ext cx="1923169" cy="1566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Piñón x kg - Almacén Saludable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054" y="2958498"/>
            <a:ext cx="1760636" cy="1575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5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CuadroTexto 4"/>
          <p:cNvSpPr txBox="1"/>
          <p:nvPr/>
        </p:nvSpPr>
        <p:spPr>
          <a:xfrm>
            <a:off x="0" y="145274"/>
            <a:ext cx="9133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 smtClean="0">
                <a:solidFill>
                  <a:srgbClr val="92D050"/>
                </a:solidFill>
                <a:latin typeface="Agency FB" panose="020B0503020202020204" pitchFamily="34" charset="0"/>
              </a:rPr>
              <a:t>INSTRUMENTOS MAPUCHES</a:t>
            </a:r>
            <a:endParaRPr lang="es-CL" sz="4800" b="1" dirty="0">
              <a:solidFill>
                <a:srgbClr val="92D050"/>
              </a:solidFill>
              <a:latin typeface="Agency FB" panose="020B0503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18" y="1132938"/>
            <a:ext cx="2134675" cy="1579659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226633" y="2746726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b="1" dirty="0">
                <a:solidFill>
                  <a:srgbClr val="00B0F0"/>
                </a:solidFill>
              </a:rPr>
              <a:t>KULTRÚN</a:t>
            </a:r>
          </a:p>
        </p:txBody>
      </p:sp>
      <p:pic>
        <p:nvPicPr>
          <p:cNvPr id="8" name="Imagen 7" descr="Pifilka para Niños - Tiend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335" y="1126087"/>
            <a:ext cx="1561171" cy="15796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/>
          <p:cNvSpPr txBox="1"/>
          <p:nvPr/>
        </p:nvSpPr>
        <p:spPr>
          <a:xfrm>
            <a:off x="3825606" y="2724421"/>
            <a:ext cx="36704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>
                <a:solidFill>
                  <a:srgbClr val="92D050"/>
                </a:solidFill>
              </a:rPr>
              <a:t>PIFILKA</a:t>
            </a:r>
            <a:endParaRPr lang="es-CL" b="1" dirty="0">
              <a:solidFill>
                <a:srgbClr val="92D050"/>
              </a:solidFill>
            </a:endParaRPr>
          </a:p>
        </p:txBody>
      </p:sp>
      <p:pic>
        <p:nvPicPr>
          <p:cNvPr id="10" name="Imagen 9" descr="Compra Trompe. Instrumento Mapuche. en RM (Metropolitana) a un ...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532" y="3214983"/>
            <a:ext cx="1846078" cy="146086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/>
          <p:cNvSpPr txBox="1"/>
          <p:nvPr/>
        </p:nvSpPr>
        <p:spPr>
          <a:xfrm>
            <a:off x="4449336" y="4796383"/>
            <a:ext cx="3515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>
                <a:solidFill>
                  <a:srgbClr val="00B0F0"/>
                </a:solidFill>
              </a:rPr>
              <a:t>TROMPE</a:t>
            </a:r>
            <a:endParaRPr lang="es-CL" b="1" dirty="0">
              <a:solidFill>
                <a:srgbClr val="00B0F0"/>
              </a:solidFill>
            </a:endParaRPr>
          </a:p>
        </p:txBody>
      </p:sp>
      <p:pic>
        <p:nvPicPr>
          <p:cNvPr id="12" name="Imagen 11" descr="Cascahuilla Mapuche Bronce Original - Envío Gratis - $ 24.990 en ..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431" y="1120150"/>
            <a:ext cx="1465803" cy="157965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uadroTexto 12"/>
          <p:cNvSpPr txBox="1"/>
          <p:nvPr/>
        </p:nvSpPr>
        <p:spPr>
          <a:xfrm>
            <a:off x="5854029" y="2741566"/>
            <a:ext cx="4507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>
                <a:solidFill>
                  <a:srgbClr val="92D050"/>
                </a:solidFill>
              </a:rPr>
              <a:t>KASKAWILLA</a:t>
            </a:r>
            <a:endParaRPr lang="es-CL" b="1" dirty="0">
              <a:solidFill>
                <a:srgbClr val="92D050"/>
              </a:solidFill>
            </a:endParaRPr>
          </a:p>
        </p:txBody>
      </p:sp>
      <p:pic>
        <p:nvPicPr>
          <p:cNvPr id="14" name="Imagen 13" descr="Cantaros Mapuches Instrumentos Viento - Instrumentos Musicales en ...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79" y="3214982"/>
            <a:ext cx="1748904" cy="146086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uadroTexto 14"/>
          <p:cNvSpPr txBox="1"/>
          <p:nvPr/>
        </p:nvSpPr>
        <p:spPr>
          <a:xfrm>
            <a:off x="1797184" y="4777966"/>
            <a:ext cx="4056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>
                <a:solidFill>
                  <a:srgbClr val="00B0F0"/>
                </a:solidFill>
              </a:rPr>
              <a:t>TRUTRUKA</a:t>
            </a:r>
            <a:endParaRPr lang="es-CL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63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38255" cy="5143500"/>
          </a:xfrm>
          <a:prstGeom prst="rect">
            <a:avLst/>
          </a:prstGeom>
        </p:spPr>
      </p:pic>
      <p:pic>
        <p:nvPicPr>
          <p:cNvPr id="4" name="Imagen 3" descr="Captura de pantalla 2020-06-21 a las 13.34.06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6" t="15318" r="29953" b="4430"/>
          <a:stretch/>
        </p:blipFill>
        <p:spPr>
          <a:xfrm>
            <a:off x="4738255" y="0"/>
            <a:ext cx="44057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6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42"/>
          <p:cNvCxnSpPr/>
          <p:nvPr/>
        </p:nvCxnSpPr>
        <p:spPr>
          <a:xfrm rot="-5400000" flipH="1">
            <a:off x="1390800" y="10097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28" name="Picture 4" descr="Pin de FRANCISCO SANDOVAL BURGOS en IMAGENES PARA PENSAR | Arte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21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neral Galax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67</Words>
  <Application>Microsoft Office PowerPoint</Application>
  <PresentationFormat>Presentación en pantalla (16:9)</PresentationFormat>
  <Paragraphs>19</Paragraphs>
  <Slides>14</Slides>
  <Notes>13</Notes>
  <HiddenSlides>0</HiddenSlides>
  <MMClips>7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 Black</vt:lpstr>
      <vt:lpstr>Fira Sans Extra Condensed</vt:lpstr>
      <vt:lpstr>Agency FB</vt:lpstr>
      <vt:lpstr>Pathway Gothic One</vt:lpstr>
      <vt:lpstr>Lato</vt:lpstr>
      <vt:lpstr>Arial</vt:lpstr>
      <vt:lpstr>General Galaxy</vt:lpstr>
      <vt:lpstr>WE TRIPANTU Nuevo ciclo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 Creativity</dc:title>
  <dc:creator>silene alejandra</dc:creator>
  <cp:lastModifiedBy>silene alejandra</cp:lastModifiedBy>
  <cp:revision>23</cp:revision>
  <dcterms:modified xsi:type="dcterms:W3CDTF">2020-06-27T03:48:21Z</dcterms:modified>
</cp:coreProperties>
</file>