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8" r:id="rId3"/>
    <p:sldId id="256" r:id="rId4"/>
    <p:sldId id="267" r:id="rId5"/>
    <p:sldId id="257" r:id="rId6"/>
    <p:sldId id="260" r:id="rId7"/>
    <p:sldId id="258" r:id="rId8"/>
    <p:sldId id="272" r:id="rId9"/>
    <p:sldId id="264" r:id="rId10"/>
    <p:sldId id="259" r:id="rId11"/>
    <p:sldId id="269" r:id="rId12"/>
    <p:sldId id="262" r:id="rId13"/>
    <p:sldId id="265" r:id="rId14"/>
    <p:sldId id="263" r:id="rId15"/>
    <p:sldId id="270" r:id="rId16"/>
    <p:sldId id="266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A8907B-2E64-4B21-A067-8B71B245A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547C8C-C2D5-44E7-9125-CE4829C1B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C30032-C314-4AF7-8EF0-FCFD99484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1D0E4A-96F9-4D78-9C20-F2DF764B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8EC500-53E9-4BA8-90E2-C9C30C58E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4239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2740E1-0A0E-4013-BB85-00857E7AB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4A2CD8-1913-4EC7-A85B-E34ECA425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6C33E5-0797-4F0F-B252-43A15AFD5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1F4E08-0BE6-4B6C-B9A3-938D319FC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AC3FA1-BA18-4FE1-B47A-42BC0B6DF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562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EB30E0-64C3-4BED-990B-A7BC2AE69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19ECA3-FA60-470A-B9AC-2F7C025C5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CBDD7F-8CD3-4A90-942E-8CD155328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F7ED2B-B25B-4961-BE7F-7FED38168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3EB605-0F25-4883-90CE-CD46471FC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858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1B2560-AF62-49D5-AAEC-6705EEB4A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5D30EC-C453-4FC3-A609-7F090EC65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C05EAF-F3E9-49C6-BCAD-007F0C7C2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D65FC82-B7E4-4343-AC66-7AEB16AE4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DDF9B7-5E5E-43E1-A25F-399C5E148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EB3DF7-0B39-4B09-986E-AC3A5A07B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073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3D7EE5-5F40-4C41-B02F-4F3B80DF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8BC3F2-1A00-48F6-8328-302C397EB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E2849D-C045-4E4D-B6C9-EA3EFB5395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CBD237-F6A4-4358-AFB3-66849E96F4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D77BD58-52A1-41C3-938D-763E8605CA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B503053-DFCB-4EF1-A7C7-DB84090E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AE74C72-41AC-401C-914A-13C253EB9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C7CF821-C9EF-4EB5-AF4B-531D3BA2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7988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CE1F4-F9FD-4306-9D61-46DB8E7D6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363372-E34E-4344-83AB-2B1C49409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9019A8-B6CC-4537-9C7E-7D56A3F6F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92B679-D692-4A74-817D-A8389487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9898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2C22EFA-849F-44FA-9D98-F4C64680F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27C321-D7F2-4862-886B-A71C73D7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71CBCF-6951-40DC-B0F1-FB5BA75F6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01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C61402-38F5-4DCD-9C15-BE9884B56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679A1F-4004-48A4-821D-E30E36189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42D22D-A024-4AA3-809D-1D18C7224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B68931-00B4-4AD4-9519-6F49006F1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0A54E7-FDCF-4B8F-9C85-24459334D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1DCADB-B09D-4F53-87C1-C8A89F5A3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13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97B5E-214D-4784-B7FA-BB1F573B7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43BFB74-C8EE-4ADF-AED0-CBEFA455E1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0B52AE5-145C-4ADA-97BA-8FECDF931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38FC0FA-D71C-43FD-8FD6-E78C1DB58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E0D92F-4C7F-42A9-B136-F01B5B8B5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67B035-5635-4C59-B00E-8A9C53122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7703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467162-1E3B-44E8-AF16-EB305A3EB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7C9449-FFDC-4650-AEE0-A8EFA38E8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D1D036-B7A9-41B0-981D-9CE662117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C5CD02-BFBD-49EF-872C-3F247052F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22C43F-08A0-4A04-9E96-B3C322554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678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57B684-5404-422D-8C87-61D811A66F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7DB03E-1F8D-4A42-9AB8-D47BA26B8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D6230C-CAFF-451F-8097-A1CF9DE35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267F94-4DF5-4CB1-9E43-F3AF93441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44BF0A-6644-4F90-A67D-EC258D5C3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2127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59F0DE9-FB22-4991-8F1F-0A2461B16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4263D2-0F59-4EA3-B3DA-8F5396650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8E1BA4-20C5-42BC-8BF2-9D84123443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E49A3-55EC-4C84-A156-DAB9EEFD8F8A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0971A1-93C7-42EF-95C2-972E2A55BD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260A1B-ECFC-4DCF-88EF-C422CBF52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43794-337D-4854-9150-75D72E026C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2630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D309E4F-DE8F-44E5-AAA2-59EB0AEBC9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67" t="9874" r="23428" b="19555"/>
          <a:stretch/>
        </p:blipFill>
        <p:spPr>
          <a:xfrm>
            <a:off x="-59700" y="0"/>
            <a:ext cx="122517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BE6E05C-0DAB-40EB-88C7-2B00C41AB1DE}"/>
              </a:ext>
            </a:extLst>
          </p:cNvPr>
          <p:cNvSpPr txBox="1"/>
          <p:nvPr/>
        </p:nvSpPr>
        <p:spPr>
          <a:xfrm>
            <a:off x="4200831" y="3924886"/>
            <a:ext cx="379033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2800" dirty="0">
                <a:latin typeface="Aharoni" panose="02010803020104030203" pitchFamily="2" charset="-79"/>
                <a:cs typeface="Aharoni" panose="02010803020104030203" pitchFamily="2" charset="-79"/>
              </a:rPr>
              <a:t>TIA PAMELA Y KARLA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3E795DC-B9C1-4E90-BCC5-C45E488AF150}"/>
              </a:ext>
            </a:extLst>
          </p:cNvPr>
          <p:cNvSpPr txBox="1"/>
          <p:nvPr/>
        </p:nvSpPr>
        <p:spPr>
          <a:xfrm>
            <a:off x="3691659" y="2170560"/>
            <a:ext cx="4748981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5400" b="1" dirty="0">
                <a:latin typeface="Algerian" panose="04020705040A02060702" pitchFamily="82" charset="0"/>
              </a:rPr>
              <a:t>CONOZCAMOS EL NÚMERO 1 </a:t>
            </a:r>
          </a:p>
        </p:txBody>
      </p:sp>
    </p:spTree>
    <p:extLst>
      <p:ext uri="{BB962C8B-B14F-4D97-AF65-F5344CB8AC3E}">
        <p14:creationId xmlns:p14="http://schemas.microsoft.com/office/powerpoint/2010/main" val="95861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E3BD585-9A3B-4F60-B1E0-E177ADEB47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69" t="9622" r="35385" b="21216"/>
          <a:stretch/>
        </p:blipFill>
        <p:spPr>
          <a:xfrm>
            <a:off x="2335236" y="168812"/>
            <a:ext cx="7329269" cy="65133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04991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A5D99D5-753E-4C62-9078-987FF4E64D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54" t="9621" r="14962" b="5825"/>
          <a:stretch/>
        </p:blipFill>
        <p:spPr>
          <a:xfrm>
            <a:off x="-1" y="0"/>
            <a:ext cx="12192001" cy="687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38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B0CFF2D-925F-4ECE-B17A-AD54810DF0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38" t="9416" r="35269" b="23269"/>
          <a:stretch/>
        </p:blipFill>
        <p:spPr>
          <a:xfrm>
            <a:off x="2518117" y="211014"/>
            <a:ext cx="7554350" cy="64430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45848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F58D4BB-1F13-4E6E-B820-BABC910015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t="9415" r="14385" b="5210"/>
          <a:stretch/>
        </p:blipFill>
        <p:spPr>
          <a:xfrm>
            <a:off x="-1" y="0"/>
            <a:ext cx="12192001" cy="687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98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AC59383-BD45-41E2-9307-634D16F18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287" y="0"/>
            <a:ext cx="8022895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20501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0148C0B-0D94-476E-A378-A4A1ABCE5C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85" t="9827" r="14846" b="4798"/>
          <a:stretch/>
        </p:blipFill>
        <p:spPr>
          <a:xfrm>
            <a:off x="0" y="0"/>
            <a:ext cx="12192000" cy="68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87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 número 1 - Aprende a contar - Los números del 1 al 10 - La canción del número uno">
            <a:hlinkClick r:id="" action="ppaction://media"/>
            <a:extLst>
              <a:ext uri="{FF2B5EF4-FFF2-40B4-BE49-F238E27FC236}">
                <a16:creationId xmlns:a16="http://schemas.microsoft.com/office/drawing/2014/main" id="{9ECD36CD-6298-4D45-A122-BF03425C4A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272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9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012EBC-B39F-4980-BF44-DBA8AD755C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68" t="8958" r="23549" b="25355"/>
          <a:stretch/>
        </p:blipFill>
        <p:spPr>
          <a:xfrm>
            <a:off x="722670" y="339213"/>
            <a:ext cx="10648335" cy="60173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81508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BAAC393-67DD-458E-8C2F-EEA8AD5BFE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54" t="9622" r="14846" b="5414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35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22A0FA0-EB0D-406E-AC26-BC656167A5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92" t="10237" r="35615" b="20806"/>
          <a:stretch/>
        </p:blipFill>
        <p:spPr>
          <a:xfrm>
            <a:off x="2128910" y="0"/>
            <a:ext cx="7934180" cy="68939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71454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7343B95-E25A-467C-A2F3-6F93595A60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63" t="9228" r="14718" b="5570"/>
          <a:stretch/>
        </p:blipFill>
        <p:spPr>
          <a:xfrm>
            <a:off x="0" y="0"/>
            <a:ext cx="12192000" cy="684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614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B8B375C-F80E-49AD-9F9E-4E449061D8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91" t="22998" r="32017" b="12885"/>
          <a:stretch/>
        </p:blipFill>
        <p:spPr>
          <a:xfrm>
            <a:off x="886265" y="167177"/>
            <a:ext cx="10480430" cy="64587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31186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49BFCF9-FC4D-4521-81D8-DA9F9675EE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64" t="9227" r="14839" b="5785"/>
          <a:stretch/>
        </p:blipFill>
        <p:spPr>
          <a:xfrm>
            <a:off x="0" y="0"/>
            <a:ext cx="12192000" cy="688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25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5EAD532-DD87-4593-A253-61E7ACCA15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54" t="9440" r="28346" b="17089"/>
          <a:stretch/>
        </p:blipFill>
        <p:spPr>
          <a:xfrm>
            <a:off x="1575582" y="-1"/>
            <a:ext cx="9312812" cy="690645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03903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094F3BF-5EC9-424D-A686-E2B77AEFD6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11" t="21061" r="30928" b="7291"/>
          <a:stretch/>
        </p:blipFill>
        <p:spPr>
          <a:xfrm>
            <a:off x="1922964" y="324464"/>
            <a:ext cx="7994760" cy="620907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797334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8</Words>
  <Application>Microsoft Office PowerPoint</Application>
  <PresentationFormat>Panorámica</PresentationFormat>
  <Paragraphs>2</Paragraphs>
  <Slides>16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Aharoni</vt:lpstr>
      <vt:lpstr>Algerian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Cope Moll Contreras</dc:creator>
  <cp:lastModifiedBy>Cope Moll Contreras</cp:lastModifiedBy>
  <cp:revision>12</cp:revision>
  <dcterms:created xsi:type="dcterms:W3CDTF">2020-05-21T23:21:31Z</dcterms:created>
  <dcterms:modified xsi:type="dcterms:W3CDTF">2020-05-22T18:39:49Z</dcterms:modified>
</cp:coreProperties>
</file>