
<file path=[Content_Types].xml><?xml version="1.0" encoding="utf-8"?>
<Types xmlns="http://schemas.openxmlformats.org/package/2006/content-types">
  <Default Extension="xml" ContentType="application/xml"/>
  <Default Extension="tiff" ContentType="image/tiff"/>
  <Default Extension="mp4" ContentType="video/unknown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sldIdLst>
    <p:sldId id="256" r:id="rId2"/>
    <p:sldId id="259" r:id="rId3"/>
    <p:sldId id="257" r:id="rId4"/>
    <p:sldId id="258" r:id="rId5"/>
    <p:sldId id="261" r:id="rId6"/>
    <p:sldId id="263" r:id="rId7"/>
    <p:sldId id="269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38" autoAdjust="0"/>
    <p:restoredTop sz="94660"/>
  </p:normalViewPr>
  <p:slideViewPr>
    <p:cSldViewPr snapToGrid="0">
      <p:cViewPr varScale="1">
        <p:scale>
          <a:sx n="84" d="100"/>
          <a:sy n="84" d="100"/>
        </p:scale>
        <p:origin x="-96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66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17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79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32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16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6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20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90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7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8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5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3AD1B75-E2E6-4193-A55E-A57E5D8E111F}" type="datetimeFigureOut">
              <a:rPr lang="en-US" smtClean="0"/>
              <a:t>21-05-20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9C7A50A-A4BA-47A1-8AD9-05B45A7DE1EC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06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microsoft.com/office/2007/relationships/hdphoto" Target="../media/hdphoto2.wdp"/><Relationship Id="rId6" Type="http://schemas.openxmlformats.org/officeDocument/2006/relationships/image" Target="../media/image3.png"/><Relationship Id="rId7" Type="http://schemas.microsoft.com/office/2007/relationships/hdphoto" Target="../media/hdphoto3.wdp"/><Relationship Id="rId8" Type="http://schemas.openxmlformats.org/officeDocument/2006/relationships/image" Target="../media/image4.png"/><Relationship Id="rId9" Type="http://schemas.microsoft.com/office/2007/relationships/hdphoto" Target="../media/hdphoto4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.png"/><Relationship Id="rId12" Type="http://schemas.microsoft.com/office/2007/relationships/hdphoto" Target="../media/hdphoto4.wdp"/><Relationship Id="rId13" Type="http://schemas.openxmlformats.org/officeDocument/2006/relationships/slide" Target="slide6.xml"/><Relationship Id="rId14" Type="http://schemas.openxmlformats.org/officeDocument/2006/relationships/image" Target="../media/image2.png"/><Relationship Id="rId15" Type="http://schemas.microsoft.com/office/2007/relationships/hdphoto" Target="../media/hdphoto2.wdp"/><Relationship Id="rId16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microsoft.com/office/2007/relationships/hdphoto" Target="../media/hdphoto5.wdp"/><Relationship Id="rId4" Type="http://schemas.openxmlformats.org/officeDocument/2006/relationships/slide" Target="slide4.xml"/><Relationship Id="rId5" Type="http://schemas.openxmlformats.org/officeDocument/2006/relationships/image" Target="../media/image3.png"/><Relationship Id="rId6" Type="http://schemas.microsoft.com/office/2007/relationships/hdphoto" Target="../media/hdphoto3.wdp"/><Relationship Id="rId7" Type="http://schemas.openxmlformats.org/officeDocument/2006/relationships/slide" Target="slide5.xml"/><Relationship Id="rId8" Type="http://schemas.openxmlformats.org/officeDocument/2006/relationships/image" Target="../media/image1.png"/><Relationship Id="rId9" Type="http://schemas.microsoft.com/office/2007/relationships/hdphoto" Target="../media/hdphoto1.wdp"/><Relationship Id="rId10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image" Target="../media/image8.png"/><Relationship Id="rId5" Type="http://schemas.microsoft.com/office/2007/relationships/hdphoto" Target="../media/hdphoto3.wdp"/><Relationship Id="rId6" Type="http://schemas.openxmlformats.org/officeDocument/2006/relationships/image" Target="../media/image5.png"/><Relationship Id="rId7" Type="http://schemas.openxmlformats.org/officeDocument/2006/relationships/image" Target="../media/image9.gif"/><Relationship Id="rId8" Type="http://schemas.openxmlformats.org/officeDocument/2006/relationships/image" Target="../media/image10.gif"/><Relationship Id="rId9" Type="http://schemas.openxmlformats.org/officeDocument/2006/relationships/image" Target="../media/image11.gif"/><Relationship Id="rId10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image" Target="../media/image13.png"/><Relationship Id="rId5" Type="http://schemas.microsoft.com/office/2007/relationships/hdphoto" Target="../media/hdphoto1.wdp"/><Relationship Id="rId6" Type="http://schemas.openxmlformats.org/officeDocument/2006/relationships/image" Target="../media/image5.png"/><Relationship Id="rId7" Type="http://schemas.openxmlformats.org/officeDocument/2006/relationships/image" Target="../media/image14.gif"/><Relationship Id="rId8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image" Target="../media/image2.png"/><Relationship Id="rId5" Type="http://schemas.microsoft.com/office/2007/relationships/hdphoto" Target="../media/hdphoto2.wdp"/><Relationship Id="rId6" Type="http://schemas.openxmlformats.org/officeDocument/2006/relationships/image" Target="../media/image5.png"/><Relationship Id="rId7" Type="http://schemas.openxmlformats.org/officeDocument/2006/relationships/image" Target="../media/image16.gif"/><Relationship Id="rId8" Type="http://schemas.openxmlformats.org/officeDocument/2006/relationships/image" Target="../media/image17.gif"/><Relationship Id="rId9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gif"/><Relationship Id="rId3" Type="http://schemas.openxmlformats.org/officeDocument/2006/relationships/image" Target="../media/image20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5" Type="http://schemas.openxmlformats.org/officeDocument/2006/relationships/slide" Target="slide3.xml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image" Target="../media/image7.png"/><Relationship Id="rId5" Type="http://schemas.microsoft.com/office/2007/relationships/hdphoto" Target="../media/hdphoto4.wdp"/><Relationship Id="rId6" Type="http://schemas.openxmlformats.org/officeDocument/2006/relationships/image" Target="../media/image5.png"/><Relationship Id="rId7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slide" Target="slide3.xml"/><Relationship Id="rId5" Type="http://schemas.openxmlformats.org/officeDocument/2006/relationships/image" Target="../media/image23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07660" y="2346743"/>
            <a:ext cx="5705701" cy="2262781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es-ES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s-E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s-ES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Los órganos </a:t>
            </a:r>
            <a:r>
              <a:rPr lang="es-E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es-E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6003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050" name="Picture 2" descr="Ilustración De Dibujos Animados Del Corazón Humano Ilustraciones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9521">
            <a:off x="8498383" y="1938540"/>
            <a:ext cx="2616318" cy="366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lustración De Vector De Pulmón Pulmones Dibujados A Mano órgano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9786">
            <a:off x="7555" y="801492"/>
            <a:ext cx="3969959" cy="396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erebro Ilustración Del Cerebro Cerebro Rosado Ilustración Del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5492">
            <a:off x="3933300" y="-50248"/>
            <a:ext cx="3032835" cy="305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cono De Estómago Humano En El Estilo De Dibujos Animados Aislado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19" b="9649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8895">
            <a:off x="3875558" y="3452529"/>
            <a:ext cx="2749707" cy="274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925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3351174" y="876676"/>
            <a:ext cx="8956646" cy="47076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3"/>
          <p:cNvSpPr txBox="1">
            <a:spLocks noGrp="1"/>
          </p:cNvSpPr>
          <p:nvPr>
            <p:ph type="title"/>
          </p:nvPr>
        </p:nvSpPr>
        <p:spPr>
          <a:xfrm>
            <a:off x="4769933" y="1298510"/>
            <a:ext cx="5900420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2590800" algn="l"/>
                <a:tab pos="2908300" algn="l"/>
                <a:tab pos="4133850" algn="l"/>
                <a:tab pos="4716780" algn="l"/>
              </a:tabLst>
            </a:pPr>
            <a:r>
              <a:rPr lang="es-CL" i="1" spc="285" dirty="0" smtClean="0"/>
              <a:t>Nuestro cuerpo esta compuesto por diferentes órganos que nos ayudan a vivir</a:t>
            </a:r>
            <a:br>
              <a:rPr lang="es-CL" i="1" spc="285" dirty="0" smtClean="0"/>
            </a:br>
            <a:endParaRPr i="1" spc="285" dirty="0"/>
          </a:p>
        </p:txBody>
      </p:sp>
      <p:pic>
        <p:nvPicPr>
          <p:cNvPr id="2" name="Imagen 1" descr="sonic 2.gif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0240" y="1499352"/>
            <a:ext cx="4700770" cy="470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50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1672" y="130628"/>
            <a:ext cx="4085966" cy="6609806"/>
          </a:xfrm>
          <a:prstGeom prst="rect">
            <a:avLst/>
          </a:prstGeom>
        </p:spPr>
      </p:pic>
      <p:pic>
        <p:nvPicPr>
          <p:cNvPr id="9" name="Picture 6" descr="Cerebro Ilustración Del Cerebro Cerebro Rosado Ilustración Del ...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5492">
            <a:off x="1180701" y="682915"/>
            <a:ext cx="1782030" cy="179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lustración De Dibujos Animados Del Corazón Humano Ilustraciones ...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9521">
            <a:off x="9817761" y="700036"/>
            <a:ext cx="1388122" cy="194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Icono De Estómago Humano En El Estilo De Dibujos Animados Aislado ...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8895">
            <a:off x="8822874" y="3878347"/>
            <a:ext cx="2014692" cy="201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lustración De Vector De Pulmón Pulmones Dibujados A Mano órganos ...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9786">
            <a:off x="679931" y="3383155"/>
            <a:ext cx="2783569" cy="277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1386463" y="2355309"/>
            <a:ext cx="13705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Cerebro</a:t>
            </a:r>
            <a:endParaRPr lang="es-ES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9524931" y="2723079"/>
            <a:ext cx="138730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Corazón</a:t>
            </a:r>
            <a:endParaRPr lang="es-ES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789875" y="5593908"/>
            <a:ext cx="16562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Pulmones</a:t>
            </a:r>
            <a:endParaRPr lang="es-ES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705523" y="5802914"/>
            <a:ext cx="16403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Estomago</a:t>
            </a:r>
            <a:endParaRPr lang="es-ES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Elipse 12">
            <a:hlinkClick r:id="rId16" action="ppaction://hlinksldjump"/>
          </p:cNvPr>
          <p:cNvSpPr/>
          <p:nvPr/>
        </p:nvSpPr>
        <p:spPr>
          <a:xfrm>
            <a:off x="11625943" y="5956663"/>
            <a:ext cx="339634" cy="1604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51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4595" y="248194"/>
            <a:ext cx="4085966" cy="6609806"/>
          </a:xfrm>
          <a:prstGeom prst="rect">
            <a:avLst/>
          </a:prstGeom>
        </p:spPr>
      </p:pic>
      <p:pic>
        <p:nvPicPr>
          <p:cNvPr id="5" name="Picture 6" descr="Cerebro Ilustración Del Cerebro Cerebro Rosado Ilustración Del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14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270" y="669549"/>
            <a:ext cx="843450" cy="79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2"/>
          <p:cNvSpPr/>
          <p:nvPr/>
        </p:nvSpPr>
        <p:spPr>
          <a:xfrm>
            <a:off x="399106" y="4731714"/>
            <a:ext cx="4042266" cy="15507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595047" y="5039491"/>
            <a:ext cx="3415249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2590800" algn="l"/>
                <a:tab pos="2908300" algn="l"/>
                <a:tab pos="4133850" algn="l"/>
                <a:tab pos="4716780" algn="l"/>
              </a:tabLst>
            </a:pPr>
            <a:r>
              <a:rPr lang="es-CL" sz="2000" i="1" spc="285" dirty="0" smtClean="0"/>
              <a:t>El </a:t>
            </a:r>
            <a:r>
              <a:rPr lang="es-CL" sz="2000" b="1" i="1" spc="285" dirty="0" smtClean="0"/>
              <a:t>Cerebro </a:t>
            </a:r>
            <a:r>
              <a:rPr lang="es-CL" sz="2000" i="1" spc="285" dirty="0" smtClean="0"/>
              <a:t>dirige y controla casi todo lo que hacemos </a:t>
            </a:r>
            <a:r>
              <a:rPr lang="es-CL" b="1" i="1" spc="285" dirty="0" smtClean="0"/>
              <a:t/>
            </a:r>
            <a:br>
              <a:rPr lang="es-CL" b="1" i="1" spc="285" dirty="0" smtClean="0"/>
            </a:br>
            <a:endParaRPr b="1" i="1" spc="285" dirty="0"/>
          </a:p>
        </p:txBody>
      </p:sp>
      <p:pic>
        <p:nvPicPr>
          <p:cNvPr id="3076" name="Picture 4" descr="Ciclo Caminar GIFs - Get the best GIF on GIPHY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04" y="555509"/>
            <a:ext cx="1513812" cy="151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Lectura GIF - Lectura - Discover &amp; Share GIFs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40" y="2377098"/>
            <a:ext cx="2248915" cy="179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IF ANIMADOS TRANSPARENTES DE NIÑOS. &quot;Si queréis estudiar a los ...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335" y="382173"/>
            <a:ext cx="2385236" cy="18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Gifs animados de Niña saltando de una silla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844" y="4731714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405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7169" y="-248195"/>
            <a:ext cx="4085966" cy="6609806"/>
          </a:xfrm>
          <a:prstGeom prst="rect">
            <a:avLst/>
          </a:prstGeom>
        </p:spPr>
      </p:pic>
      <p:pic>
        <p:nvPicPr>
          <p:cNvPr id="5" name="Picture 2" descr="Ilustración De Dibujos Animados Del Corazón Humano Ilustracione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89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082" y="2746573"/>
            <a:ext cx="443254" cy="62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2"/>
          <p:cNvSpPr/>
          <p:nvPr/>
        </p:nvSpPr>
        <p:spPr>
          <a:xfrm>
            <a:off x="399106" y="4731714"/>
            <a:ext cx="4042266" cy="15507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3"/>
          <p:cNvSpPr txBox="1">
            <a:spLocks noGrp="1"/>
          </p:cNvSpPr>
          <p:nvPr>
            <p:ph type="title"/>
          </p:nvPr>
        </p:nvSpPr>
        <p:spPr>
          <a:xfrm>
            <a:off x="595047" y="5039491"/>
            <a:ext cx="3415249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2590800" algn="l"/>
                <a:tab pos="2908300" algn="l"/>
                <a:tab pos="4133850" algn="l"/>
                <a:tab pos="4716780" algn="l"/>
              </a:tabLst>
            </a:pPr>
            <a:r>
              <a:rPr lang="es-CL" sz="2000" i="1" spc="285" dirty="0" smtClean="0"/>
              <a:t>El </a:t>
            </a:r>
            <a:r>
              <a:rPr lang="es-CL" sz="2000" b="1" i="1" spc="285" dirty="0" smtClean="0"/>
              <a:t>Corazón </a:t>
            </a:r>
            <a:r>
              <a:rPr lang="es-CL" sz="2000" i="1" spc="285" dirty="0" smtClean="0"/>
              <a:t>hace que la sangre del cuerpo llegue a todas partes. </a:t>
            </a:r>
            <a:r>
              <a:rPr lang="es-CL" b="1" i="1" spc="285" dirty="0" smtClean="0"/>
              <a:t/>
            </a:r>
            <a:br>
              <a:rPr lang="es-CL" b="1" i="1" spc="285" dirty="0" smtClean="0"/>
            </a:br>
            <a:endParaRPr b="1" i="1" spc="285" dirty="0"/>
          </a:p>
        </p:txBody>
      </p:sp>
      <p:pic>
        <p:nvPicPr>
          <p:cNvPr id="4098" name="Picture 2" descr="Pin en Atención de Enfermería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2475">
            <a:off x="423245" y="837222"/>
            <a:ext cx="3506302" cy="3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 descr="pulso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65" y="401628"/>
            <a:ext cx="3265559" cy="41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55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80049" y="0"/>
            <a:ext cx="4085966" cy="6609806"/>
          </a:xfrm>
          <a:prstGeom prst="rect">
            <a:avLst/>
          </a:prstGeom>
        </p:spPr>
      </p:pic>
      <p:pic>
        <p:nvPicPr>
          <p:cNvPr id="5" name="Picture 4" descr="Ilustración De Vector De Pulmón Pulmones Dibujados A Mano órgano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919" y="2901755"/>
            <a:ext cx="1098225" cy="109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2"/>
          <p:cNvSpPr/>
          <p:nvPr/>
        </p:nvSpPr>
        <p:spPr>
          <a:xfrm>
            <a:off x="399106" y="4731714"/>
            <a:ext cx="4042266" cy="15507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712614" y="4731714"/>
            <a:ext cx="3572003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2590800" algn="l"/>
                <a:tab pos="2908300" algn="l"/>
                <a:tab pos="4133850" algn="l"/>
                <a:tab pos="4716780" algn="l"/>
              </a:tabLst>
            </a:pPr>
            <a:r>
              <a:rPr lang="es-CL" sz="2000" i="1" spc="285" dirty="0" smtClean="0"/>
              <a:t>Los</a:t>
            </a:r>
            <a:r>
              <a:rPr lang="es-CL" sz="2000" b="1" i="1" spc="285" dirty="0" smtClean="0"/>
              <a:t> pulmones </a:t>
            </a:r>
            <a:r>
              <a:rPr lang="es-CL" sz="2000" i="1" spc="285" dirty="0" smtClean="0"/>
              <a:t>permiten que recibamos aire limpio a través de la nariz y que oxigene todo el cuerpo. </a:t>
            </a:r>
            <a:r>
              <a:rPr lang="es-CL" i="1" spc="285" dirty="0" smtClean="0"/>
              <a:t/>
            </a:r>
            <a:br>
              <a:rPr lang="es-CL" i="1" spc="285" dirty="0" smtClean="0"/>
            </a:br>
            <a:endParaRPr i="1" spc="285" dirty="0"/>
          </a:p>
        </p:txBody>
      </p:sp>
      <p:pic>
        <p:nvPicPr>
          <p:cNvPr id="5122" name="Picture 2" descr="6 daños físicos ocasionados por el uso del celular | Muy Interesant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32" y="574896"/>
            <a:ext cx="3653417" cy="370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e disney | Personajes disney, Carrusel de niños, Disney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183" y="1106194"/>
            <a:ext cx="3322937" cy="181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licia soplando vela en Alicia - GIF Animado | REY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978" y="3873479"/>
            <a:ext cx="3159321" cy="226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653725" y="6330463"/>
            <a:ext cx="3642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EXPERIMENTO DEL GLOBO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1134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ULMONE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0" y="331402"/>
            <a:ext cx="5205035" cy="590730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0E676770-8E44-CB4D-AC2C-B3D82D9C9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780" y="3651255"/>
            <a:ext cx="4904369" cy="225834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700492" y="1605325"/>
            <a:ext cx="49246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Hagamos el experimento</a:t>
            </a:r>
            <a:endParaRPr lang="es-E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41653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ULMONE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9897" y="155973"/>
            <a:ext cx="10633165" cy="5981007"/>
          </a:xfrm>
        </p:spPr>
      </p:pic>
      <p:sp>
        <p:nvSpPr>
          <p:cNvPr id="6" name="Elipse 5">
            <a:hlinkClick r:id="rId5" action="ppaction://hlinksldjump"/>
          </p:cNvPr>
          <p:cNvSpPr/>
          <p:nvPr/>
        </p:nvSpPr>
        <p:spPr>
          <a:xfrm>
            <a:off x="169817" y="5973694"/>
            <a:ext cx="418012" cy="3265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08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5382" y="-152995"/>
            <a:ext cx="4085966" cy="6609806"/>
          </a:xfrm>
          <a:prstGeom prst="rect">
            <a:avLst/>
          </a:prstGeom>
        </p:spPr>
      </p:pic>
      <p:pic>
        <p:nvPicPr>
          <p:cNvPr id="5" name="Picture 14" descr="Icono De Estómago Humano En El Estilo De Dibujos Animados Aislado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9136">
            <a:off x="5980145" y="3215376"/>
            <a:ext cx="796439" cy="79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2"/>
          <p:cNvSpPr/>
          <p:nvPr/>
        </p:nvSpPr>
        <p:spPr>
          <a:xfrm>
            <a:off x="167577" y="4052870"/>
            <a:ext cx="4258492" cy="22777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495518" y="4185874"/>
            <a:ext cx="357200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2590800" algn="l"/>
                <a:tab pos="2908300" algn="l"/>
                <a:tab pos="4133850" algn="l"/>
                <a:tab pos="4716780" algn="l"/>
              </a:tabLst>
            </a:pPr>
            <a:r>
              <a:rPr lang="es-CL" sz="2000" i="1" spc="285" dirty="0" smtClean="0"/>
              <a:t>La comida pasa por un tubo que se llama esófago que acaba en el </a:t>
            </a:r>
            <a:r>
              <a:rPr lang="es-CL" sz="2000" b="1" i="1" spc="285" dirty="0" smtClean="0"/>
              <a:t> estomago</a:t>
            </a:r>
            <a:r>
              <a:rPr lang="es-CL" sz="2000" b="1" i="1" spc="285" dirty="0"/>
              <a:t> </a:t>
            </a:r>
            <a:r>
              <a:rPr lang="es-CL" sz="2000" spc="285" dirty="0" smtClean="0"/>
              <a:t>donde se mezcla con líquidos para poder digerirla</a:t>
            </a:r>
            <a:r>
              <a:rPr lang="es-CL" sz="2000" b="1" i="1" spc="285" dirty="0" smtClean="0"/>
              <a:t> </a:t>
            </a:r>
            <a:endParaRPr i="1" spc="285" dirty="0"/>
          </a:p>
        </p:txBody>
      </p:sp>
      <p:sp>
        <p:nvSpPr>
          <p:cNvPr id="10" name="Rectángulo 9"/>
          <p:cNvSpPr/>
          <p:nvPr/>
        </p:nvSpPr>
        <p:spPr>
          <a:xfrm>
            <a:off x="6671744" y="4499784"/>
            <a:ext cx="49246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Hagamos el experimento</a:t>
            </a:r>
            <a:endParaRPr lang="es-E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44835" y="6272794"/>
            <a:ext cx="5554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estomago se encuentra ubicado en el abdomen </a:t>
            </a:r>
            <a:endParaRPr lang="es-ES" dirty="0"/>
          </a:p>
        </p:txBody>
      </p:sp>
      <p:pic>
        <p:nvPicPr>
          <p:cNvPr id="12" name="Imagen 11" descr="estomago 4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74" y="264552"/>
            <a:ext cx="3869924" cy="290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17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hlinkClick r:id="rId4" action="ppaction://hlinksldjump"/>
          </p:cNvPr>
          <p:cNvSpPr/>
          <p:nvPr/>
        </p:nvSpPr>
        <p:spPr>
          <a:xfrm>
            <a:off x="222069" y="5747657"/>
            <a:ext cx="274320" cy="287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DIGESTION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7424" y="238176"/>
            <a:ext cx="11279777" cy="5509481"/>
          </a:xfrm>
        </p:spPr>
      </p:pic>
    </p:spTree>
    <p:extLst>
      <p:ext uri="{BB962C8B-B14F-4D97-AF65-F5344CB8AC3E}">
        <p14:creationId xmlns:p14="http://schemas.microsoft.com/office/powerpoint/2010/main" val="124465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90" b="96977" l="1132" r="8997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390" y="-361192"/>
            <a:ext cx="6919136" cy="721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342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603</TotalTime>
  <Words>98</Words>
  <Application>Microsoft Macintosh PowerPoint</Application>
  <PresentationFormat>Personalizado</PresentationFormat>
  <Paragraphs>14</Paragraphs>
  <Slides>11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Retrospección</vt:lpstr>
      <vt:lpstr>    Los órganos  </vt:lpstr>
      <vt:lpstr>Nuestro cuerpo esta compuesto por diferentes órganos que nos ayudan a vivir </vt:lpstr>
      <vt:lpstr>Presentación de PowerPoint</vt:lpstr>
      <vt:lpstr>El Cerebro dirige y controla casi todo lo que hacemos  </vt:lpstr>
      <vt:lpstr>El Corazón hace que la sangre del cuerpo llegue a todas partes.  </vt:lpstr>
      <vt:lpstr>Los pulmones permiten que recibamos aire limpio a través de la nariz y que oxigene todo el cuerpo.  </vt:lpstr>
      <vt:lpstr>Presentación de PowerPoint</vt:lpstr>
      <vt:lpstr>Presentación de PowerPoint</vt:lpstr>
      <vt:lpstr>La comida pasa por un tubo que se llama esófago que acaba en el  estomago donde se mezcla con líquidos para poder digerirla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 organos</dc:title>
  <dc:creator>Camila</dc:creator>
  <cp:lastModifiedBy>Katherine Mena</cp:lastModifiedBy>
  <cp:revision>26</cp:revision>
  <dcterms:created xsi:type="dcterms:W3CDTF">2020-05-06T16:04:47Z</dcterms:created>
  <dcterms:modified xsi:type="dcterms:W3CDTF">2020-05-21T04:03:10Z</dcterms:modified>
</cp:coreProperties>
</file>