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mp3" ContentType="audi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70" r:id="rId5"/>
    <p:sldId id="271" r:id="rId6"/>
    <p:sldId id="272" r:id="rId7"/>
    <p:sldId id="273" r:id="rId8"/>
    <p:sldId id="264" r:id="rId9"/>
    <p:sldId id="261" r:id="rId10"/>
    <p:sldId id="259" r:id="rId11"/>
    <p:sldId id="260" r:id="rId12"/>
    <p:sldId id="265" r:id="rId13"/>
    <p:sldId id="267" r:id="rId14"/>
    <p:sldId id="268" r:id="rId15"/>
    <p:sldId id="269" r:id="rId16"/>
    <p:sldId id="263" r:id="rId17"/>
    <p:sldId id="26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33"/>
  </p:normalViewPr>
  <p:slideViewPr>
    <p:cSldViewPr snapToGrid="0" snapToObjects="1">
      <p:cViewPr varScale="1">
        <p:scale>
          <a:sx n="66" d="100"/>
          <a:sy n="66" d="100"/>
        </p:scale>
        <p:origin x="-18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645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688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353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3975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336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068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70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708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2226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234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2781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315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086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338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0306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404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FA68E-E6A4-AE40-89CC-8AEA559CD877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86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5" Type="http://schemas.openxmlformats.org/officeDocument/2006/relationships/image" Target="../media/image6.png"/><Relationship Id="rId6" Type="http://schemas.microsoft.com/office/2007/relationships/hdphoto" Target="../media/hdphoto2.wdp"/><Relationship Id="rId7" Type="http://schemas.openxmlformats.org/officeDocument/2006/relationships/image" Target="../media/image7.png"/><Relationship Id="rId8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tiff"/><Relationship Id="rId12" Type="http://schemas.openxmlformats.org/officeDocument/2006/relationships/image" Target="../media/image20.tiff"/><Relationship Id="rId13" Type="http://schemas.openxmlformats.org/officeDocument/2006/relationships/image" Target="../media/image21.tiff"/><Relationship Id="rId14" Type="http://schemas.openxmlformats.org/officeDocument/2006/relationships/image" Target="../media/image22.tiff"/><Relationship Id="rId15" Type="http://schemas.openxmlformats.org/officeDocument/2006/relationships/image" Target="../media/image23.tiff"/><Relationship Id="rId16" Type="http://schemas.openxmlformats.org/officeDocument/2006/relationships/image" Target="../media/image24.png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tiff"/><Relationship Id="rId5" Type="http://schemas.openxmlformats.org/officeDocument/2006/relationships/image" Target="../media/image13.tiff"/><Relationship Id="rId6" Type="http://schemas.openxmlformats.org/officeDocument/2006/relationships/image" Target="../media/image14.tiff"/><Relationship Id="rId7" Type="http://schemas.openxmlformats.org/officeDocument/2006/relationships/image" Target="../media/image15.tiff"/><Relationship Id="rId8" Type="http://schemas.openxmlformats.org/officeDocument/2006/relationships/image" Target="../media/image16.tiff"/><Relationship Id="rId9" Type="http://schemas.openxmlformats.org/officeDocument/2006/relationships/image" Target="../media/image17.tiff"/><Relationship Id="rId10" Type="http://schemas.openxmlformats.org/officeDocument/2006/relationships/image" Target="../media/image18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tiff"/><Relationship Id="rId12" Type="http://schemas.openxmlformats.org/officeDocument/2006/relationships/image" Target="../media/image40.tiff"/><Relationship Id="rId13" Type="http://schemas.openxmlformats.org/officeDocument/2006/relationships/image" Target="../media/image41.tiff"/><Relationship Id="rId14" Type="http://schemas.openxmlformats.org/officeDocument/2006/relationships/image" Target="../media/image42.tiff"/><Relationship Id="rId15" Type="http://schemas.openxmlformats.org/officeDocument/2006/relationships/image" Target="../media/image43.tiff"/><Relationship Id="rId16" Type="http://schemas.openxmlformats.org/officeDocument/2006/relationships/image" Target="../media/image44.tiff"/><Relationship Id="rId17" Type="http://schemas.openxmlformats.org/officeDocument/2006/relationships/image" Target="../media/image45.tiff"/><Relationship Id="rId18" Type="http://schemas.openxmlformats.org/officeDocument/2006/relationships/image" Target="../media/image24.png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2.tiff"/><Relationship Id="rId5" Type="http://schemas.openxmlformats.org/officeDocument/2006/relationships/image" Target="../media/image33.tiff"/><Relationship Id="rId6" Type="http://schemas.openxmlformats.org/officeDocument/2006/relationships/image" Target="../media/image34.tiff"/><Relationship Id="rId7" Type="http://schemas.openxmlformats.org/officeDocument/2006/relationships/image" Target="../media/image35.tiff"/><Relationship Id="rId8" Type="http://schemas.openxmlformats.org/officeDocument/2006/relationships/image" Target="../media/image36.tiff"/><Relationship Id="rId9" Type="http://schemas.openxmlformats.org/officeDocument/2006/relationships/image" Target="../media/image37.tiff"/><Relationship Id="rId10" Type="http://schemas.openxmlformats.org/officeDocument/2006/relationships/image" Target="../media/image3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082256" cy="52570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A4F1C9EB-57C5-5A4B-A440-E08E31EDB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4" y="0"/>
            <a:ext cx="20066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4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OCAL 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9144000" cy="605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67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0"/>
            <a:ext cx="9046549" cy="685800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09" b="98747" l="532" r="9698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592" y="765243"/>
            <a:ext cx="3476175" cy="491841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7450" t="23823" r="20837" b="21624"/>
          <a:stretch/>
        </p:blipFill>
        <p:spPr>
          <a:xfrm>
            <a:off x="4574973" y="2625896"/>
            <a:ext cx="2992386" cy="34007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275480" y="5194886"/>
            <a:ext cx="1201957" cy="129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21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92 0.05442 L 0.17509 -0.66698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0" y="-360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509 -0.66698 L 0.31338 -0.059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6" y="30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76 -0.33789 L 0.24432 -0.33789 " pathEditMode="relative" ptsTypes="AA">
                                      <p:cBhvr>
                                        <p:cTn id="14" dur="3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1 -0.39356 C 0.64198 -0.40166 0.63244 -0.40375 0.6222 -0.40838 C 0.61995 -0.40954 0.61561 -0.41139 0.61561 -0.41139 C 0.60312 -0.41047 0.59063 -0.41023 0.57832 -0.40838 C 0.5634 -0.40653 0.57901 -0.40583 0.56722 -0.39657 C 0.56392 -0.39425 0.55976 -0.39495 0.55629 -0.39356 C 0.55213 -0.3924 0.53755 -0.38545 0.53634 -0.38475 C 0.53409 -0.38383 0.52975 -0.38197 0.52975 -0.38197 C 0.5268 -0.37804 0.52212 -0.37549 0.5209 -0.37016 C 0.51795 -0.35858 0.51414 -0.35256 0.50772 -0.34352 C 0.50685 -0.33982 0.50668 -0.33565 0.50546 -0.33194 C 0.50304 -0.32569 0.49679 -0.31433 0.49679 -0.31433 C 0.49124 -0.28584 0.49835 -0.31526 0.4902 -0.2965 C 0.48899 -0.29395 0.48881 -0.29071 0.48794 -0.2877 C 0.48656 -0.28376 0.485 -0.27982 0.48343 -0.27588 C 0.48066 -0.26986 0.47476 -0.25828 0.47476 -0.25828 C 0.47389 -0.25457 0.47355 -0.2504 0.47251 -0.2467 C 0.47129 -0.24345 0.46817 -0.24137 0.46817 -0.23766 C 0.46748 -0.21033 0.46904 -0.18299 0.47025 -0.15543 C 0.47043 -0.14894 0.47355 -0.10099 0.4791 -0.09358 C 0.48274 -0.08872 0.48517 -0.0813 0.4902 -0.07899 C 0.50252 -0.07343 0.51795 -0.06949 0.52975 -0.06138 C 0.5327 -0.05953 0.5353 -0.05675 0.5386 -0.05536 C 0.54311 -0.05351 0.56982 -0.05003 0.57155 -0.04957 C 0.61284 -0.05559 0.60763 -0.05165 0.63556 -0.07597 C 0.63816 -0.08756 0.64111 -0.09011 0.64874 -0.09659 C 0.65239 -0.11628 0.65603 -0.13574 0.65967 -0.15543 C 0.66175 -0.18346 0.66262 -0.21079 0.66852 -0.23766 C 0.6706 -0.25967 0.67337 -0.28075 0.67511 -0.30252 C 0.67441 -0.3368 0.67459 -0.37132 0.67303 -0.40537 C 0.67268 -0.40954 0.67077 -0.39773 0.67077 -0.39356 C 0.67077 -0.328 0.67112 -0.26245 0.67303 -0.19666 C 0.67407 -0.15543 0.68291 -0.11559 0.69055 -0.07597 C 0.69332 -0.06138 0.69332 -0.04007 0.70165 -0.02895 " pathEditMode="relative" ptsTypes="fffffffffffffffffffffffffffffffffA">
                                      <p:cBhvr>
                                        <p:cTn id="18" dur="5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7409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4951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4951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</a:t>
            </a:r>
            <a:r>
              <a:rPr lang="es-ES" smtClean="0"/>
              <a:t>CON 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4951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469525B-1D71-4244-89E9-B7D3C018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307101"/>
            <a:ext cx="7366783" cy="2658793"/>
          </a:xfrm>
        </p:spPr>
        <p:txBody>
          <a:bodyPr>
            <a:noAutofit/>
          </a:bodyPr>
          <a:lstStyle/>
          <a:p>
            <a:pPr algn="ctr"/>
            <a:r>
              <a:rPr lang="es-CL" sz="8800" dirty="0"/>
              <a:t>Segmentación silábica </a:t>
            </a:r>
          </a:p>
        </p:txBody>
      </p:sp>
    </p:spTree>
    <p:extLst>
      <p:ext uri="{BB962C8B-B14F-4D97-AF65-F5344CB8AC3E}">
        <p14:creationId xmlns:p14="http://schemas.microsoft.com/office/powerpoint/2010/main" val="1336959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="" xmlns:a16="http://schemas.microsoft.com/office/drawing/2014/main" id="{5CF6DEA2-8634-F541-B978-47B4586BC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15" y="3673293"/>
            <a:ext cx="921352" cy="30007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48EF598-A035-0848-AFAF-AE13B518C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4367" y="3647492"/>
            <a:ext cx="1021577" cy="300075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2A69B564-990E-A247-9C9A-64CBE9D22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3476" y="250537"/>
            <a:ext cx="893579" cy="318847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999FA5DD-82B9-C04B-B6FD-EBB985AED7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8348" y="250537"/>
            <a:ext cx="893579" cy="318847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4D232F01-5D5A-784A-952D-DFD4DD634F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3220" y="273816"/>
            <a:ext cx="776467" cy="318847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AB13207D-EAF7-8541-9780-99F57EFC46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353" y="240523"/>
            <a:ext cx="1283932" cy="307888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765A2F41-66A8-BD48-ADD4-D4A0077EA8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8153" y="240521"/>
            <a:ext cx="1328794" cy="307888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C88C8C25-6F61-B648-BEF5-D49F2D9A7C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0111" y="3719852"/>
            <a:ext cx="921339" cy="288761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8F9664F3-F69F-C747-8B47-EFB222EE00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17819" y="3743131"/>
            <a:ext cx="921830" cy="288761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6ECBE112-79AE-924A-BF30-C46CF556C96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22715" y="3743131"/>
            <a:ext cx="921830" cy="288761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5C6D700F-AD85-D54E-889C-A2B8560537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30914" y="3766410"/>
            <a:ext cx="803807" cy="288761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4C050529-E580-4445-A694-5AB5AB22D79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99639" y="3647492"/>
            <a:ext cx="921339" cy="3125447"/>
          </a:xfrm>
          <a:prstGeom prst="rect">
            <a:avLst/>
          </a:prstGeom>
        </p:spPr>
      </p:pic>
      <p:sp>
        <p:nvSpPr>
          <p:cNvPr id="16" name="Estrella de 8 puntas 15">
            <a:extLst>
              <a:ext uri="{FF2B5EF4-FFF2-40B4-BE49-F238E27FC236}">
                <a16:creationId xmlns="" xmlns:a16="http://schemas.microsoft.com/office/drawing/2014/main" id="{E7295CA3-2E33-9746-8F58-FE38245B269F}"/>
              </a:ext>
            </a:extLst>
          </p:cNvPr>
          <p:cNvSpPr/>
          <p:nvPr/>
        </p:nvSpPr>
        <p:spPr>
          <a:xfrm>
            <a:off x="7691256" y="240521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17" name="Estrella de 8 puntas 16">
            <a:extLst>
              <a:ext uri="{FF2B5EF4-FFF2-40B4-BE49-F238E27FC236}">
                <a16:creationId xmlns="" xmlns:a16="http://schemas.microsoft.com/office/drawing/2014/main" id="{5C6E63B3-D788-1643-8C6A-E79445EC09C5}"/>
              </a:ext>
            </a:extLst>
          </p:cNvPr>
          <p:cNvSpPr/>
          <p:nvPr/>
        </p:nvSpPr>
        <p:spPr>
          <a:xfrm>
            <a:off x="3202732" y="240520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8" name="Estrella de 8 puntas 17">
            <a:extLst>
              <a:ext uri="{FF2B5EF4-FFF2-40B4-BE49-F238E27FC236}">
                <a16:creationId xmlns="" xmlns:a16="http://schemas.microsoft.com/office/drawing/2014/main" id="{A6D9B31E-4ACB-B54B-86F8-861CCE38070E}"/>
              </a:ext>
            </a:extLst>
          </p:cNvPr>
          <p:cNvSpPr/>
          <p:nvPr/>
        </p:nvSpPr>
        <p:spPr>
          <a:xfrm>
            <a:off x="3075007" y="3018772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19" name="Estrella de 8 puntas 18">
            <a:extLst>
              <a:ext uri="{FF2B5EF4-FFF2-40B4-BE49-F238E27FC236}">
                <a16:creationId xmlns="" xmlns:a16="http://schemas.microsoft.com/office/drawing/2014/main" id="{CF6019F8-91D0-FA4D-862C-38185BCE3087}"/>
              </a:ext>
            </a:extLst>
          </p:cNvPr>
          <p:cNvSpPr/>
          <p:nvPr/>
        </p:nvSpPr>
        <p:spPr>
          <a:xfrm>
            <a:off x="7331453" y="3200032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4</a:t>
            </a:r>
          </a:p>
        </p:txBody>
      </p:sp>
      <p:pic>
        <p:nvPicPr>
          <p:cNvPr id="25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=""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642210" y="1280159"/>
            <a:ext cx="433504" cy="433504"/>
          </a:xfrm>
          <a:prstGeom prst="rect">
            <a:avLst/>
          </a:prstGeom>
        </p:spPr>
      </p:pic>
      <p:pic>
        <p:nvPicPr>
          <p:cNvPr id="26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=""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272806" y="1063408"/>
            <a:ext cx="433504" cy="433504"/>
          </a:xfrm>
          <a:prstGeom prst="rect">
            <a:avLst/>
          </a:prstGeom>
        </p:spPr>
      </p:pic>
      <p:pic>
        <p:nvPicPr>
          <p:cNvPr id="27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=""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642210" y="4183394"/>
            <a:ext cx="433504" cy="433504"/>
          </a:xfrm>
          <a:prstGeom prst="rect">
            <a:avLst/>
          </a:prstGeom>
        </p:spPr>
      </p:pic>
      <p:pic>
        <p:nvPicPr>
          <p:cNvPr id="28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=""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045418" y="4400146"/>
            <a:ext cx="433504" cy="43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64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710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710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710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 showWhenStopped="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 showWhenStopped="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OCAL 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29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50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9005" y="410081"/>
            <a:ext cx="4273415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1300" b="1" dirty="0">
                <a:solidFill>
                  <a:srgbClr val="00FFFF"/>
                </a:solidFill>
                <a:latin typeface="Arial"/>
                <a:cs typeface="Arial"/>
              </a:rPr>
              <a:t>E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549449" y="-605167"/>
            <a:ext cx="427341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dirty="0">
                <a:solidFill>
                  <a:srgbClr val="00FFFF"/>
                </a:solidFill>
                <a:cs typeface="Cooper Black"/>
              </a:rPr>
              <a:t>e</a:t>
            </a:r>
            <a:endParaRPr lang="es-ES" sz="41300" b="1" dirty="0">
              <a:solidFill>
                <a:srgbClr val="00FFFF"/>
              </a:solidFill>
              <a:cs typeface="Cooper Black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44" b="90000" l="4222" r="94000">
                        <a14:foregroundMark x1="36444" y1="35778" x2="36889" y2="50222"/>
                        <a14:foregroundMark x1="64000" y1="40889" x2="64000" y2="56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0585" y="5796261"/>
            <a:ext cx="1581835" cy="15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73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63 -0.66551 L -0.26181 -0.1617 " pathEditMode="relative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58 -0.66551 L 0.00936 -0.665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58 -0.41348 L 0.00936 -0.4134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76 -0.16168 L 0.00919 -0.161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093 -0.33773 C 0.25104 -0.33958 0.30855 -0.34259 0.36848 -0.34791 C 0.36727 -0.36664 0.36518 -0.39533 0.35684 -0.41221 C 0.35198 -0.42193 0.34746 -0.43234 0.34138 -0.44043 C 0.33756 -0.44576 0.32992 -0.45593 0.32992 -0.45593 C 0.32679 -0.46842 0.32106 -0.47028 0.31445 -0.47907 C 0.30577 -0.49063 0.31602 -0.48439 0.30472 -0.48924 C 0.29656 -0.49688 0.29169 -0.49757 0.28162 -0.49965 C 0.25643 -0.51076 0.27397 -0.5052 0.22759 -0.5022 C 0.22133 -0.49965 0.21821 -0.4948 0.21213 -0.49202 C 0.20709 -0.48531 0.20101 -0.48161 0.19666 -0.47398 C 0.19006 -0.46264 0.18746 -0.45177 0.1812 -0.44043 C 0.17686 -0.41777 0.1673 -0.39857 0.16192 -0.37613 C 0.1574 -0.31182 0.14124 -0.21929 0.16956 -0.16794 C 0.17217 -0.15822 0.17338 -0.1536 0.1812 -0.15013 C 0.18381 -0.14666 0.19006 -0.13694 0.19475 -0.13463 C 0.20014 -0.13208 0.21299 -0.12885 0.21977 -0.12699 C 0.26129 -0.12838 0.29899 -0.12052 0.33565 -0.14481 C 0.34138 -0.1529 0.35111 -0.15799 0.35876 -0.16285 C 0.36223 -0.1758 0.36345 -0.16933 0.3704 -0.17835 " pathEditMode="relative" ptsTypes="fffffffffffffffffffA">
                                      <p:cBhvr>
                                        <p:cTn id="22" dur="5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E?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5065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E?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7782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348" y="0"/>
            <a:ext cx="9309347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E?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4378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E?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325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469525B-1D71-4244-89E9-B7D3C018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307101"/>
            <a:ext cx="7366783" cy="2658793"/>
          </a:xfrm>
        </p:spPr>
        <p:txBody>
          <a:bodyPr>
            <a:noAutofit/>
          </a:bodyPr>
          <a:lstStyle/>
          <a:p>
            <a:pPr algn="ctr"/>
            <a:r>
              <a:rPr lang="es-CL" sz="8800" dirty="0"/>
              <a:t>Segmentación silábica </a:t>
            </a:r>
          </a:p>
        </p:txBody>
      </p:sp>
    </p:spTree>
    <p:extLst>
      <p:ext uri="{BB962C8B-B14F-4D97-AF65-F5344CB8AC3E}">
        <p14:creationId xmlns:p14="http://schemas.microsoft.com/office/powerpoint/2010/main" val="4082480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0904A3EB-416A-E74F-A2D1-4C2057678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476" y="3610486"/>
            <a:ext cx="861088" cy="2999871"/>
          </a:xfrm>
          <a:prstGeom prst="rect">
            <a:avLst/>
          </a:prstGeom>
        </p:spPr>
      </p:pic>
      <p:pic>
        <p:nvPicPr>
          <p:cNvPr id="5" name="Marcador de contenido 3">
            <a:extLst>
              <a:ext uri="{FF2B5EF4-FFF2-40B4-BE49-F238E27FC236}">
                <a16:creationId xmlns="" xmlns:a16="http://schemas.microsoft.com/office/drawing/2014/main" id="{1B42B897-D1BA-C845-B79B-F5E366B7D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443308" y="3610486"/>
            <a:ext cx="824084" cy="299987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74BD8E0-C2D5-3349-B6B2-224DCD410F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7392" y="3607107"/>
            <a:ext cx="861088" cy="29769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6ABD4187-1AE1-5F47-88AB-F4412FFD6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8393" y="3621953"/>
            <a:ext cx="949405" cy="297693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6E91279-A30C-0244-93B8-3D26075727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641637"/>
            <a:ext cx="895033" cy="283547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1C5D0E1B-8DC8-E641-9A75-2B265AA1BA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829" y="3641638"/>
            <a:ext cx="895033" cy="285516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267C35E0-B636-AB4B-A582-B324CF545C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4065" y="3641638"/>
            <a:ext cx="807862" cy="285516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D940B073-FAB9-4749-AE5F-BBAFC2563E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0894" y="3641638"/>
            <a:ext cx="608885" cy="285516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1BA751E8-C923-2445-8B15-205E4D29BE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53521" y="84261"/>
            <a:ext cx="861088" cy="316325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C1B7E80-3529-DE42-9793-788161A6E5E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3108" y="90183"/>
            <a:ext cx="954230" cy="318818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E161BAB3-7EF6-D744-B453-C05230F6EE4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20792" y="59328"/>
            <a:ext cx="954230" cy="318818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6200955B-4C70-F546-AE81-53B463C5488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6817" y="145008"/>
            <a:ext cx="981303" cy="315642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FFBDD936-D6C6-074D-B027-D24C2EC3718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51562" y="133540"/>
            <a:ext cx="974519" cy="314482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70AA1198-E4CE-AD4C-950F-79EE52956B7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56000" y="133540"/>
            <a:ext cx="981303" cy="3179360"/>
          </a:xfrm>
          <a:prstGeom prst="rect">
            <a:avLst/>
          </a:prstGeom>
        </p:spPr>
      </p:pic>
      <p:sp>
        <p:nvSpPr>
          <p:cNvPr id="18" name="Estrella de 8 puntas 17">
            <a:extLst>
              <a:ext uri="{FF2B5EF4-FFF2-40B4-BE49-F238E27FC236}">
                <a16:creationId xmlns="" xmlns:a16="http://schemas.microsoft.com/office/drawing/2014/main" id="{4979041C-EFFB-DC4B-A547-B30B54B40C8C}"/>
              </a:ext>
            </a:extLst>
          </p:cNvPr>
          <p:cNvSpPr/>
          <p:nvPr/>
        </p:nvSpPr>
        <p:spPr>
          <a:xfrm>
            <a:off x="7429399" y="3247513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9" name="Estrella de 8 puntas 18">
            <a:extLst>
              <a:ext uri="{FF2B5EF4-FFF2-40B4-BE49-F238E27FC236}">
                <a16:creationId xmlns="" xmlns:a16="http://schemas.microsoft.com/office/drawing/2014/main" id="{CBA38F70-CE08-7748-89FB-B8B0ECE8D25A}"/>
              </a:ext>
            </a:extLst>
          </p:cNvPr>
          <p:cNvSpPr/>
          <p:nvPr/>
        </p:nvSpPr>
        <p:spPr>
          <a:xfrm>
            <a:off x="7313385" y="26775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20" name="Estrella de 8 puntas 19">
            <a:extLst>
              <a:ext uri="{FF2B5EF4-FFF2-40B4-BE49-F238E27FC236}">
                <a16:creationId xmlns="" xmlns:a16="http://schemas.microsoft.com/office/drawing/2014/main" id="{7BBC691D-79BE-0443-8368-4FB6D81F0986}"/>
              </a:ext>
            </a:extLst>
          </p:cNvPr>
          <p:cNvSpPr/>
          <p:nvPr/>
        </p:nvSpPr>
        <p:spPr>
          <a:xfrm>
            <a:off x="2777953" y="3473633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1" name="Estrella de 8 puntas 20">
            <a:extLst>
              <a:ext uri="{FF2B5EF4-FFF2-40B4-BE49-F238E27FC236}">
                <a16:creationId xmlns="" xmlns:a16="http://schemas.microsoft.com/office/drawing/2014/main" id="{8EB6F661-F922-604E-AAE0-0190E97A32DF}"/>
              </a:ext>
            </a:extLst>
          </p:cNvPr>
          <p:cNvSpPr/>
          <p:nvPr/>
        </p:nvSpPr>
        <p:spPr>
          <a:xfrm>
            <a:off x="3017069" y="84261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3</a:t>
            </a:r>
          </a:p>
        </p:txBody>
      </p:sp>
      <p:pic>
        <p:nvPicPr>
          <p:cNvPr id="25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=""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242067" y="4552546"/>
            <a:ext cx="433504" cy="433504"/>
          </a:xfrm>
          <a:prstGeom prst="rect">
            <a:avLst/>
          </a:prstGeom>
        </p:spPr>
      </p:pic>
      <p:pic>
        <p:nvPicPr>
          <p:cNvPr id="26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=""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357006" y="1123900"/>
            <a:ext cx="433504" cy="433504"/>
          </a:xfrm>
          <a:prstGeom prst="rect">
            <a:avLst/>
          </a:prstGeom>
        </p:spPr>
      </p:pic>
      <p:pic>
        <p:nvPicPr>
          <p:cNvPr id="27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=""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930174" y="1123900"/>
            <a:ext cx="433504" cy="433504"/>
          </a:xfrm>
          <a:prstGeom prst="rect">
            <a:avLst/>
          </a:prstGeom>
        </p:spPr>
      </p:pic>
      <p:pic>
        <p:nvPicPr>
          <p:cNvPr id="28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=""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237303" y="4552546"/>
            <a:ext cx="433504" cy="43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80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10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10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710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710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 showWhenStopped="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 showWhenStopped="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 showWhenStopped="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8" grpId="1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{27C29025-31E5-3D4E-8A06-3B7271331ED3}tf10001060</Template>
  <TotalTime>159</TotalTime>
  <Words>54</Words>
  <Application>Microsoft Macintosh PowerPoint</Application>
  <PresentationFormat>Presentación en pantalla (4:3)</PresentationFormat>
  <Paragraphs>20</Paragraphs>
  <Slides>17</Slides>
  <Notes>0</Notes>
  <HiddenSlides>0</HiddenSlides>
  <MMClips>10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Segmentación silábica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Segmentación silábica 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VOCALES</dc:title>
  <dc:creator>Katherine Mena</dc:creator>
  <cp:lastModifiedBy>Katherine Mena</cp:lastModifiedBy>
  <cp:revision>19</cp:revision>
  <dcterms:created xsi:type="dcterms:W3CDTF">2020-05-10T19:33:39Z</dcterms:created>
  <dcterms:modified xsi:type="dcterms:W3CDTF">2020-05-23T00:48:53Z</dcterms:modified>
</cp:coreProperties>
</file>