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8" r:id="rId9"/>
    <p:sldId id="262" r:id="rId10"/>
    <p:sldId id="265" r:id="rId11"/>
    <p:sldId id="264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9DD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CF347-333B-48A7-B0B7-59A0C175A31B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89BD7-1702-487B-A402-7C24018D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966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89BD7-1702-487B-A402-7C24018D077C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1663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AF16C4-3454-4374-A233-3DA7F515D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89052E-6EC2-4541-A9E2-A7303A790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548DCD-3F6B-4046-8F92-FA9D18DB4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3F44C5-5921-4E20-9E18-2A84C9011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602217-CC8C-4AAD-8761-5DB5FAEC6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055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45B59-2740-4271-B320-C8C8F6970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D338CF-6147-40F3-A537-69DF2F369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73F76A-856B-4800-8530-29683680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F88402-76E4-487C-8612-3BC4AFF9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3DD037-F537-4B4E-BB40-4EDFF6EDF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781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759E4-E6BB-41A1-8652-7FB75F020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3159AF-C507-44E1-BD5B-222EF3E36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BEBE84-CA72-4400-B29B-7E1D4619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1064CD-D2AA-4FA0-893E-F0B4D7380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1F1185-843A-483B-BC06-3B7EA096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8413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602B9-5153-4B8C-AFBB-8229061B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433621-64F1-4DCB-B612-CD0E219A9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300895-25F4-429B-B9F6-65D03505A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A8E9F-7125-43F0-873E-62A48A3A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6AED23-4690-44A1-8DCD-BE472CE02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F53588-4855-432F-A053-1AF684DBF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835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3BEFF-7166-47DA-9C20-43FA7779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40BFCC-242E-4CE8-BB28-44F0347EC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7C508B-05AB-43F8-BAF4-4263D1B79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29BF61C-D0E8-4482-9EC6-D59C5F4672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DE5E61A-2822-49D4-972A-236336ABE7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C55ACAF-ABEF-403A-92B4-9B5017259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6755099-6B9D-48F1-B26C-36AC628C0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B0BDC0-CEE7-48F8-89DE-481E7F962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1519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42895-983E-4312-A080-F475A0F90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F93C0F-737C-4903-9808-45C37A71C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F3916F-B867-4D90-BF6E-5EBF2161C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752752-BCDF-413A-AD1E-33917232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177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C3DC44-F9F4-4C33-AA92-BB6A4E450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D6666E-B63A-4B20-8738-6DF2397DF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3E8117-9CE9-437B-910D-427235303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923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7DD34B-5538-41EF-88BE-7E7E7B5AF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6BB77D-BD4F-4DF5-A459-406E5AAC1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073386-436B-445F-8759-2C22E26CF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88740C-CC8B-4D20-9AB0-BB77D16F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3A10BF-75E4-45D6-85D3-6DE44F866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E9D0B1-61C2-49BC-B151-8FE54BFF8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331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529BF8-D643-42F0-B079-2327DA919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B2FC842-AD33-436D-87E0-D56BE7A16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35BCD3-CB81-40E1-9D50-541B192D9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019871-8CB4-4C82-B947-1C67BE90A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25B1A3-CD24-4431-97CE-B88AD644E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363E1C-DAC9-4469-90D4-C4A4CB45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439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F5A9E-C788-4DEE-8F91-94618040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2294DD-390D-4717-8140-E14745146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8F4101-8C2F-4395-BC28-5AAF16816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19B09E-AB3E-4490-98D0-5B381A88A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526452-94EB-4BB2-BA8E-74B71123C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3869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19E7C5-FD01-440C-A927-A6B3D6CE82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2B6FFE-EF4B-4D93-9E0F-9271BA6A9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6A2F37-8565-4B7C-B66F-CF47388FB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044A35-E6B1-43CB-9F5E-DB9FDA19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40E335-E943-4905-8FF5-B4EF109D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2992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B8ADD5D-B6FE-48EE-A7FD-243EA9F9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AFDEA3-B83D-4A85-8C79-4F0A5DA5E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A1627-AFC6-4B35-83D8-E2A5ECCCDE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557E4-3A04-40D3-9806-1F00B8EF40E4}" type="datetimeFigureOut">
              <a:rPr lang="es-CL" smtClean="0"/>
              <a:t>20-05-2020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942BB6-B820-49E9-B849-2300D6198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65C7CE-379D-4756-A85D-7239BB4E96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FED28-6934-492F-9AB7-7DD0BC565A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321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D4192F-78E0-4B3B-91B0-7F97D658CC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84" t="9827" r="14616" b="4798"/>
          <a:stretch/>
        </p:blipFill>
        <p:spPr>
          <a:xfrm>
            <a:off x="444343" y="280219"/>
            <a:ext cx="11303314" cy="629756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0F5650D-DFD4-415B-8510-DB5D699440EC}"/>
              </a:ext>
            </a:extLst>
          </p:cNvPr>
          <p:cNvSpPr/>
          <p:nvPr/>
        </p:nvSpPr>
        <p:spPr>
          <a:xfrm>
            <a:off x="4900246" y="3832224"/>
            <a:ext cx="2841674" cy="1209821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EB60D84-BEB3-4919-8ADB-6E400B75BB04}"/>
              </a:ext>
            </a:extLst>
          </p:cNvPr>
          <p:cNvSpPr txBox="1"/>
          <p:nvPr/>
        </p:nvSpPr>
        <p:spPr>
          <a:xfrm>
            <a:off x="4520418" y="2944883"/>
            <a:ext cx="3821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chemeClr val="bg1"/>
                </a:solidFill>
              </a:rPr>
              <a:t>TIA PAMELA Y TIA KARLA </a:t>
            </a:r>
          </a:p>
        </p:txBody>
      </p:sp>
    </p:spTree>
    <p:extLst>
      <p:ext uri="{BB962C8B-B14F-4D97-AF65-F5344CB8AC3E}">
        <p14:creationId xmlns:p14="http://schemas.microsoft.com/office/powerpoint/2010/main" val="674172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D4A16E6-1503-4D36-9A35-C884DE9E4D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93" t="9622" r="35038" b="20806"/>
          <a:stretch/>
        </p:blipFill>
        <p:spPr>
          <a:xfrm>
            <a:off x="2353994" y="271267"/>
            <a:ext cx="6992652" cy="6232772"/>
          </a:xfrm>
          <a:prstGeom prst="rect">
            <a:avLst/>
          </a:prstGeom>
          <a:ln w="76200">
            <a:solidFill>
              <a:srgbClr val="008080"/>
            </a:solidFill>
          </a:ln>
          <a:effectLst>
            <a:glow rad="101600">
              <a:srgbClr val="008080">
                <a:alpha val="6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791878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0FC2EB0-8AC6-4E64-B51E-684B4A219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749" y="267286"/>
            <a:ext cx="9704437" cy="6358597"/>
          </a:xfrm>
          <a:prstGeom prst="rect">
            <a:avLst/>
          </a:prstGeom>
          <a:ln w="76200">
            <a:solidFill>
              <a:srgbClr val="008080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F0EC4A3-7CFC-46AD-A939-C1C61EE5CF68}"/>
              </a:ext>
            </a:extLst>
          </p:cNvPr>
          <p:cNvSpPr txBox="1"/>
          <p:nvPr/>
        </p:nvSpPr>
        <p:spPr>
          <a:xfrm>
            <a:off x="1648187" y="4684003"/>
            <a:ext cx="34606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800" b="1" dirty="0"/>
              <a:t>ANGEL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95A2599-7F04-47D0-A47C-2CD35B358EEC}"/>
              </a:ext>
            </a:extLst>
          </p:cNvPr>
          <p:cNvSpPr/>
          <p:nvPr/>
        </p:nvSpPr>
        <p:spPr>
          <a:xfrm>
            <a:off x="4615334" y="6007442"/>
            <a:ext cx="3263705" cy="379828"/>
          </a:xfrm>
          <a:prstGeom prst="rect">
            <a:avLst/>
          </a:prstGeom>
          <a:solidFill>
            <a:srgbClr val="9DD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0056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DF64176-1461-4EDE-9F48-C044C02A9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31" t="9621" r="14962" b="5004"/>
          <a:stretch/>
        </p:blipFill>
        <p:spPr>
          <a:xfrm>
            <a:off x="427702" y="412955"/>
            <a:ext cx="11046543" cy="60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58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5413D6B-8ECC-4DC3-8572-B561C5D140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85" t="10237" r="14730" b="4798"/>
          <a:stretch/>
        </p:blipFill>
        <p:spPr>
          <a:xfrm>
            <a:off x="812800" y="457200"/>
            <a:ext cx="10566400" cy="5943600"/>
          </a:xfrm>
          <a:prstGeom prst="rect">
            <a:avLst/>
          </a:prstGeom>
        </p:spPr>
      </p:pic>
      <p:pic>
        <p:nvPicPr>
          <p:cNvPr id="3" name="Sonido llave de agua lavaplatos">
            <a:hlinkClick r:id="" action="ppaction://media"/>
            <a:extLst>
              <a:ext uri="{FF2B5EF4-FFF2-40B4-BE49-F238E27FC236}">
                <a16:creationId xmlns:a16="http://schemas.microsoft.com/office/drawing/2014/main" id="{09B73112-947C-417A-A9AF-24B6A3CD66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5791200" y="6400800"/>
            <a:ext cx="609600" cy="26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5B8860D-7309-49ED-A357-F75A04789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52" y="169719"/>
            <a:ext cx="9385976" cy="566837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0E7643E-07C5-4147-8940-86FB6BC0EA51}"/>
              </a:ext>
            </a:extLst>
          </p:cNvPr>
          <p:cNvSpPr txBox="1"/>
          <p:nvPr/>
        </p:nvSpPr>
        <p:spPr>
          <a:xfrm>
            <a:off x="4051495" y="5528604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600" b="1" dirty="0"/>
              <a:t>AMIGOS</a:t>
            </a:r>
          </a:p>
        </p:txBody>
      </p:sp>
    </p:spTree>
    <p:extLst>
      <p:ext uri="{BB962C8B-B14F-4D97-AF65-F5344CB8AC3E}">
        <p14:creationId xmlns:p14="http://schemas.microsoft.com/office/powerpoint/2010/main" val="1521909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B23576F-06C4-4431-98D0-3C098F74EE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21" t="9658" r="14718" b="5140"/>
          <a:stretch/>
        </p:blipFill>
        <p:spPr>
          <a:xfrm>
            <a:off x="457200" y="471948"/>
            <a:ext cx="11223523" cy="6032091"/>
          </a:xfrm>
          <a:prstGeom prst="rect">
            <a:avLst/>
          </a:prstGeom>
        </p:spPr>
      </p:pic>
      <p:pic>
        <p:nvPicPr>
          <p:cNvPr id="3" name="Abeja animada con sonido - After Effects">
            <a:hlinkClick r:id="" action="ppaction://media"/>
            <a:extLst>
              <a:ext uri="{FF2B5EF4-FFF2-40B4-BE49-F238E27FC236}">
                <a16:creationId xmlns:a16="http://schemas.microsoft.com/office/drawing/2014/main" id="{C87F73D3-696C-47C6-9CA5-B3DB8BFD83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0993564" flipV="1">
            <a:off x="5611578" y="6236533"/>
            <a:ext cx="609600" cy="75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3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67E83DE-EE96-43CD-89F2-5152E8C1F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123" y="163868"/>
            <a:ext cx="7891975" cy="6518286"/>
          </a:xfrm>
          <a:prstGeom prst="rect">
            <a:avLst/>
          </a:prstGeom>
          <a:ln w="76200">
            <a:solidFill>
              <a:srgbClr val="008080"/>
            </a:solidFill>
          </a:ln>
        </p:spPr>
      </p:pic>
    </p:spTree>
    <p:extLst>
      <p:ext uri="{BB962C8B-B14F-4D97-AF65-F5344CB8AC3E}">
        <p14:creationId xmlns:p14="http://schemas.microsoft.com/office/powerpoint/2010/main" val="54334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8588D63-6790-4195-BD77-F54D8842B7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59" t="9443" r="14839" b="5570"/>
          <a:stretch/>
        </p:blipFill>
        <p:spPr>
          <a:xfrm>
            <a:off x="589936" y="471949"/>
            <a:ext cx="10987548" cy="6002594"/>
          </a:xfrm>
          <a:prstGeom prst="rect">
            <a:avLst/>
          </a:prstGeom>
        </p:spPr>
      </p:pic>
      <p:pic>
        <p:nvPicPr>
          <p:cNvPr id="3" name="Sonido De Escape Del Auto De Juca">
            <a:hlinkClick r:id="" action="ppaction://media"/>
            <a:extLst>
              <a:ext uri="{FF2B5EF4-FFF2-40B4-BE49-F238E27FC236}">
                <a16:creationId xmlns:a16="http://schemas.microsoft.com/office/drawing/2014/main" id="{A3BDB9DA-F731-4CC7-889E-914ABDF7CC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6474542"/>
            <a:ext cx="609600" cy="38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7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F25D38-228D-4415-ACF3-4C1B8B2E2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50" y="349041"/>
            <a:ext cx="10640825" cy="562060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D2A1A0-FF05-43E7-996E-2DCCE1765D57}"/>
              </a:ext>
            </a:extLst>
          </p:cNvPr>
          <p:cNvSpPr txBox="1"/>
          <p:nvPr/>
        </p:nvSpPr>
        <p:spPr>
          <a:xfrm>
            <a:off x="2630659" y="5332523"/>
            <a:ext cx="3657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600" b="1" dirty="0"/>
              <a:t>AVIÓN</a:t>
            </a:r>
          </a:p>
        </p:txBody>
      </p:sp>
      <p:pic>
        <p:nvPicPr>
          <p:cNvPr id="2" name="Sonido de Avión">
            <a:hlinkClick r:id="" action="ppaction://media"/>
            <a:extLst>
              <a:ext uri="{FF2B5EF4-FFF2-40B4-BE49-F238E27FC236}">
                <a16:creationId xmlns:a16="http://schemas.microsoft.com/office/drawing/2014/main" id="{CE77C509-8DA2-440E-97B7-5355063D31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0354371">
            <a:off x="6202718" y="6344242"/>
            <a:ext cx="609600" cy="48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8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A256C1E-2144-49CC-B9F7-3A54744555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84" t="9211" r="14732" b="5619"/>
          <a:stretch/>
        </p:blipFill>
        <p:spPr>
          <a:xfrm>
            <a:off x="689317" y="633046"/>
            <a:ext cx="10986867" cy="583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42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E23B78-DE50-4DDB-8AAB-9E306EE0B4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90" b="12662"/>
          <a:stretch/>
        </p:blipFill>
        <p:spPr>
          <a:xfrm>
            <a:off x="1223890" y="446649"/>
            <a:ext cx="9467557" cy="5242467"/>
          </a:xfrm>
          <a:prstGeom prst="rect">
            <a:avLst/>
          </a:prstGeom>
          <a:ln w="76200">
            <a:solidFill>
              <a:srgbClr val="008080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A3E6BC3-5652-4E8F-8FEF-D1D2F4710AA4}"/>
              </a:ext>
            </a:extLst>
          </p:cNvPr>
          <p:cNvSpPr txBox="1"/>
          <p:nvPr/>
        </p:nvSpPr>
        <p:spPr>
          <a:xfrm>
            <a:off x="3826413" y="5689116"/>
            <a:ext cx="46845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800" b="1" dirty="0"/>
              <a:t>ARCOIRIS </a:t>
            </a:r>
          </a:p>
        </p:txBody>
      </p:sp>
    </p:spTree>
    <p:extLst>
      <p:ext uri="{BB962C8B-B14F-4D97-AF65-F5344CB8AC3E}">
        <p14:creationId xmlns:p14="http://schemas.microsoft.com/office/powerpoint/2010/main" val="90758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FDF70EE-DFB1-40BF-BE9F-B5B85DCE69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t="9621" r="14846" b="4798"/>
          <a:stretch/>
        </p:blipFill>
        <p:spPr>
          <a:xfrm>
            <a:off x="703385" y="661182"/>
            <a:ext cx="10860257" cy="586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54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F341688-B60A-4E71-A223-AF6AAD4D6B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92"/>
          <a:stretch/>
        </p:blipFill>
        <p:spPr>
          <a:xfrm>
            <a:off x="2897945" y="9881"/>
            <a:ext cx="6949440" cy="685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099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10</Words>
  <Application>Microsoft Office PowerPoint</Application>
  <PresentationFormat>Panorámica</PresentationFormat>
  <Paragraphs>6</Paragraphs>
  <Slides>14</Slides>
  <Notes>1</Notes>
  <HiddenSlides>0</HiddenSlides>
  <MMClips>4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Cope Moll Contreras</dc:creator>
  <cp:lastModifiedBy>Cope Moll Contreras</cp:lastModifiedBy>
  <cp:revision>10</cp:revision>
  <dcterms:created xsi:type="dcterms:W3CDTF">2020-05-12T23:03:28Z</dcterms:created>
  <dcterms:modified xsi:type="dcterms:W3CDTF">2020-05-20T21:07:45Z</dcterms:modified>
</cp:coreProperties>
</file>