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7CC8B1-FFE8-496C-8B20-D01E2C1D7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CEB7DA-0CC3-4580-AEBF-E0C5BFCC0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871D5B-CEFE-4851-962F-EB633E8D4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36647-CBA6-44F7-A532-C4D69EE0EE19}" type="datetimeFigureOut">
              <a:rPr lang="es-CL" smtClean="0"/>
              <a:t>27-05-2020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FC3884-4215-4020-9231-964F1CD22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85B709-7C37-49CB-8045-7523F1440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80079-9EB3-4FFA-85E7-0B6BDB93AA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9022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C335D1-D842-484A-8D8C-C1C37EFD6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154717-360C-40E7-ABA6-0AA06FF2E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73EC11-F6AA-4239-86BF-C48FCD9ED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36647-CBA6-44F7-A532-C4D69EE0EE19}" type="datetimeFigureOut">
              <a:rPr lang="es-CL" smtClean="0"/>
              <a:t>27-05-2020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62B2AE-6B2D-4A67-9E79-05048F930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92D1A4-1A92-4711-9C08-561B4FAE9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80079-9EB3-4FFA-85E7-0B6BDB93AA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767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379541-48FC-47C3-9412-30896AD47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A093C8-AC71-400D-ACF3-C505F72C7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24FBDC-EA5C-4732-9BDE-8098DE45C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36647-CBA6-44F7-A532-C4D69EE0EE19}" type="datetimeFigureOut">
              <a:rPr lang="es-CL" smtClean="0"/>
              <a:t>27-05-2020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095D1B-C4F5-4D6D-98A2-AAD8E5E3F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736EC1-0479-4E05-8288-0177617B2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80079-9EB3-4FFA-85E7-0B6BDB93AA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99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6C00FD-8F3E-4388-A43B-451282112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3BF3C7-3E4D-4283-9C26-9E3EF90BA1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B1A521-57B2-48F3-9DAF-B7862BC88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00DD68-5640-425F-A2C5-BDDE3D080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36647-CBA6-44F7-A532-C4D69EE0EE19}" type="datetimeFigureOut">
              <a:rPr lang="es-CL" smtClean="0"/>
              <a:t>27-05-2020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5C9A37-C145-4E9C-8D03-4E68ECF18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4AAFE2-5089-46DC-A792-B7E81D7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80079-9EB3-4FFA-85E7-0B6BDB93AA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7937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66ED55-9F32-4290-975F-F6F21BC67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342C24-A7FD-4693-924B-57C508BD2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808618-AC8F-4544-98A4-BBC58CEB1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21E0C08-E320-4628-9F91-FBB4FC01A0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8F1A472-3DCE-40C8-9A60-2FF81DAF19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CCA0CB8-0E82-464E-979C-D4744FE38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36647-CBA6-44F7-A532-C4D69EE0EE19}" type="datetimeFigureOut">
              <a:rPr lang="es-CL" smtClean="0"/>
              <a:t>27-05-2020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A48B307-4FD3-4C19-B7A9-A01691ECD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0A95512-B354-449A-915D-80EBB383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80079-9EB3-4FFA-85E7-0B6BDB93AA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548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5F49F7-190D-402F-A16C-C28575E0D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E257C9C-D244-48A9-AE4E-1CBB55994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36647-CBA6-44F7-A532-C4D69EE0EE19}" type="datetimeFigureOut">
              <a:rPr lang="es-CL" smtClean="0"/>
              <a:t>27-05-2020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3EC3BA8-3D93-44B9-B542-1ABB5801D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5A50410-A31E-4F7B-BAEF-3F8F94A7B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80079-9EB3-4FFA-85E7-0B6BDB93AA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30785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F6118CC-7C0C-45D1-B524-385D5C1BD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36647-CBA6-44F7-A532-C4D69EE0EE19}" type="datetimeFigureOut">
              <a:rPr lang="es-CL" smtClean="0"/>
              <a:t>27-05-2020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A5AEF3A-AB22-4B16-9452-AE57C5E5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403D02-7F11-4BE3-9D1A-2C7C590E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80079-9EB3-4FFA-85E7-0B6BDB93AA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140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6A4757-49EB-4EA6-A684-174639C75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EE9BBD-445A-40C4-8D53-4719209EE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2BD6F9D-F7E3-4B31-8F90-2411FBD59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8FE1BA-1DAB-4919-B1BC-6EBB7521C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36647-CBA6-44F7-A532-C4D69EE0EE19}" type="datetimeFigureOut">
              <a:rPr lang="es-CL" smtClean="0"/>
              <a:t>27-05-2020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193E49-A0F1-406E-8664-DAE32FC75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DC749B-A127-41B7-BF37-DFB154B92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80079-9EB3-4FFA-85E7-0B6BDB93AA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4918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7F2648-5832-47FB-A871-A870FAB00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3176A67-FD2B-485F-80A3-3CE070AF1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D7BDEFC-3CCF-4977-A5AC-0F722420E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F99314D-C6CC-431E-826F-46C7A5520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36647-CBA6-44F7-A532-C4D69EE0EE19}" type="datetimeFigureOut">
              <a:rPr lang="es-CL" smtClean="0"/>
              <a:t>27-05-2020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B57F67-004B-4C47-94F8-35BD5C155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26C850-E2E0-45AE-B857-6E2C1C08E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80079-9EB3-4FFA-85E7-0B6BDB93AA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79676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BD2404-3585-4966-8D29-AF6CA556E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365B3E-27F7-4D1D-A39E-2369FA030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5AE3D6-FE98-4FD5-9C9B-7E4BBAB6A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36647-CBA6-44F7-A532-C4D69EE0EE19}" type="datetimeFigureOut">
              <a:rPr lang="es-CL" smtClean="0"/>
              <a:t>27-05-2020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F46A00-5B51-4C04-80C4-7728AC3D8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D08CC0-A572-44D2-A05D-F43EA8AA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80079-9EB3-4FFA-85E7-0B6BDB93AA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8205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9F661B8-DD1E-4677-A2C9-3BD47F0F74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3B72CE0-9336-4099-9D87-EAB6A2162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87A955-A148-4A8B-AB3D-0D86C25ED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36647-CBA6-44F7-A532-C4D69EE0EE19}" type="datetimeFigureOut">
              <a:rPr lang="es-CL" smtClean="0"/>
              <a:t>27-05-2020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DF7148-CD04-45E3-8645-07AA7E402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32DA2A-C2B2-4736-9487-0FD4AA12A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80079-9EB3-4FFA-85E7-0B6BDB93AA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50340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D5D6520-373A-425A-A17E-F8A186D66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F64778-7C4B-4962-BC2D-7CC86E2F3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D46419-ED74-488C-B126-802A2F49AA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36647-CBA6-44F7-A532-C4D69EE0EE19}" type="datetimeFigureOut">
              <a:rPr lang="es-CL" smtClean="0"/>
              <a:t>27-05-2020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FEEB25-6B5E-4305-A7E2-5C085AC51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1011CB-04E9-4ADF-8B75-B09DFE9B9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80079-9EB3-4FFA-85E7-0B6BDB93AA9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077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8206D9A-5188-4C74-AD4C-31F6C6DE49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70" t="9827" r="23730" b="19370"/>
          <a:stretch/>
        </p:blipFill>
        <p:spPr>
          <a:xfrm>
            <a:off x="914399" y="0"/>
            <a:ext cx="10086535" cy="684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142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83721D7-5BF5-45A3-A9AF-292FFAF0A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27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437E2D5-AE61-4DEC-9E4F-2B7E9EDFE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55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4BB6C74-35E6-4EB7-9A55-483CE14C6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21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60CD0B0-5B49-4C12-A6EC-71DB7473E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16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43F61C9-6F8F-4ACE-A1F8-6357DA668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90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10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ACE746E-4756-4FFE-8C58-197ED7F18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31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DC598A0-8B32-4AF9-A0F7-DE0D43520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05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F7B0537-FF77-4F76-8833-5A2A5456B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320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Cope Moll Contreras</dc:creator>
  <cp:lastModifiedBy>Cope Moll Contreras</cp:lastModifiedBy>
  <cp:revision>5</cp:revision>
  <dcterms:created xsi:type="dcterms:W3CDTF">2020-05-22T21:25:49Z</dcterms:created>
  <dcterms:modified xsi:type="dcterms:W3CDTF">2020-05-27T21:19:40Z</dcterms:modified>
</cp:coreProperties>
</file>