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60" r:id="rId5"/>
    <p:sldId id="264" r:id="rId6"/>
    <p:sldId id="258" r:id="rId7"/>
    <p:sldId id="265" r:id="rId8"/>
    <p:sldId id="261" r:id="rId9"/>
    <p:sldId id="262" r:id="rId10"/>
    <p:sldId id="257" r:id="rId11"/>
    <p:sldId id="266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ED5E1C-3D51-49B2-ACB0-CF4ACC3FE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18B85B-0F79-423A-A314-D2513B5E0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DC5FF2-E759-44FF-8EB8-F1E9313EA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FBA2A5-E84A-4D40-B084-817EC5C82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A6DD01-0929-437F-B8BD-D10B7A2FC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0527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DD374-B46A-4011-9FEE-B7A8DF837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224AB4-40F7-478C-93B8-859E5F0C2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7497A2-A6BF-484B-9A10-B48EC2289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9C2797-CBC0-4E73-9B4F-9DE89CC6A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E8D11E-316A-43AF-8599-CF67B1FEC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1760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796FA-5C82-4EE9-9E77-D69061D91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CE277D-367D-45E0-900F-297822385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D6B700-AB58-4535-AB62-DBBD6BB4B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E662B0-A906-407F-9170-8CAEBCFB4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C4AD6A-472C-48BE-AF14-32B740C00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5382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8D1FE7-A64E-475B-8C51-1E1522967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32BD5E-6F0F-4972-B88E-F820B2A980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06436A-01B2-4DBC-AFFB-65B0310FE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E4167F-8EF8-451B-AD4D-A8432622C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0D49D9-CFEC-4BDA-9887-554439260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745F51-6A86-4677-9971-A8F2556A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7532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C7EAE6-1058-4D86-9253-AFB658459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1428BC-F960-4EF1-849B-0708E8348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B6DE83-99D1-47B6-A9E8-552AE6A10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A488E24-3CFB-445F-AC05-23E114564F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6445006-C577-43E0-9923-6615076C77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E62912B-BD52-4F38-A6DC-80733DEB5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57C682-8A5D-467E-ABC1-1DA5449E9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C4FDC8-22AD-45BF-A966-D3191471C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642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2F8D2-BB55-470A-9693-1FB3D464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BE3127-2F2B-4164-8294-FA14E31C0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9B51E9-77B7-4132-9E9B-5316050DC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8AC4976-B53A-412D-92E8-093DFE04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2883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9F3878C-98C5-46A8-8051-22E9E3E79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6FEE70-49C0-4A9B-B8D5-3C5B002AD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2D597D-6E0B-43B0-B0B8-FF46368F0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9160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4677B-BB6E-49F3-BA47-964164C7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5A62A9-1980-447D-AB8C-84B6238A3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E67D014-31FA-4F69-9C16-6B992B779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8114FD-07C0-4948-87F8-75E11957E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9E4BE7-B94A-43D8-96EE-2A115651A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2BF72A-B1B5-4CC0-B789-7F617C36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545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BDA18-3140-4A6D-9EB1-F2DA1751E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4575BF4-A98C-4FB3-B3B6-A6C6A5946C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EA6BF8-4243-45E8-86E2-98AC17A55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FCEB76-ABDA-4C4D-93B6-499BB15FE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081A70-6AEB-45B7-A2E0-DCBE83A60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C35129-7249-423C-B7D4-64F6245C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306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9B6D8-BFDB-44F3-A05F-3A4A4F2E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DD330C-E002-451A-8902-6FB420AF5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FBAFDC-36C7-4A7B-A408-DC9F6628D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D9985E-6BC0-4784-8996-A3437816B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A2E1D-F9AB-4554-B009-5CFFC51F5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3342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09598C-B738-42FC-8A50-4BFCBACA2A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52B6F4-1AEE-42F1-8712-2582F9CCC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FCCE82-0199-43AA-A821-ED1E53227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88F470-9E98-4618-8B21-9133B803E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A2F49C-CB8D-4996-9147-9C7040E02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0589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A924D0B-9089-4112-9589-BE139DBB0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2BA0B6-E307-4459-B5F2-7F310CAC6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999938-9CAC-4F54-B4C7-E170A2B8D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72396-CE38-451D-9220-45ABAFF1840D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04B0B7-8221-4E5F-8877-9100C1507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0E97DE-8901-4D66-AB52-5EBC624F9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618AC-A0FE-4CD9-BA35-027430D7042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050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alimentos, dibujo&#10;&#10;Descripción generada automáticamente">
            <a:extLst>
              <a:ext uri="{FF2B5EF4-FFF2-40B4-BE49-F238E27FC236}">
                <a16:creationId xmlns:a16="http://schemas.microsoft.com/office/drawing/2014/main" id="{E016412F-2692-4CE1-A1A9-C36F10008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62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CCD899-23AF-477A-853F-C8E6776815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1956" t="17762" r="20218" b="10319"/>
          <a:stretch/>
        </p:blipFill>
        <p:spPr>
          <a:xfrm>
            <a:off x="1172817" y="361769"/>
            <a:ext cx="9846366" cy="61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5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E80472-FCA8-4F75-AD7F-E69C182533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1956" t="20663" r="20326" b="6451"/>
          <a:stretch/>
        </p:blipFill>
        <p:spPr>
          <a:xfrm>
            <a:off x="298173" y="253532"/>
            <a:ext cx="11595653" cy="63509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D36F991-E462-4DE3-B1D0-CEEC2FE4BB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1032" t="35175" r="39169" b="36245"/>
          <a:stretch/>
        </p:blipFill>
        <p:spPr>
          <a:xfrm>
            <a:off x="4141303" y="1878842"/>
            <a:ext cx="3909391" cy="273291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80309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D119A6-E587-4F25-9FF7-53417EF59D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2174" t="14862" r="20544" b="13606"/>
          <a:stretch/>
        </p:blipFill>
        <p:spPr>
          <a:xfrm>
            <a:off x="954156" y="440634"/>
            <a:ext cx="10283687" cy="597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45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982B543-16EE-44DA-9D29-7A2CFD39B4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1956" t="19889" r="20218" b="7805"/>
          <a:stretch/>
        </p:blipFill>
        <p:spPr>
          <a:xfrm>
            <a:off x="245164" y="242798"/>
            <a:ext cx="11701671" cy="63724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118F430-5C1B-4757-9CE3-141F81E9FA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1556" t="29164" r="39949" b="35678"/>
          <a:stretch/>
        </p:blipFill>
        <p:spPr>
          <a:xfrm>
            <a:off x="4206525" y="1709530"/>
            <a:ext cx="3778949" cy="300824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2401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C1F99A-07CA-418F-ADF4-C54D752099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2038" t="20704" r="20385" b="6851"/>
          <a:stretch/>
        </p:blipFill>
        <p:spPr>
          <a:xfrm>
            <a:off x="1010529" y="263769"/>
            <a:ext cx="10170942" cy="633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0B302FD-D88D-47C5-8F92-466ADA589B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2281" t="21048" r="20436" b="6839"/>
          <a:stretch/>
        </p:blipFill>
        <p:spPr>
          <a:xfrm>
            <a:off x="231912" y="259504"/>
            <a:ext cx="11728175" cy="63124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0EA99F-3622-4BA6-B938-6BBC4C791E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1312" t="37592" r="39282" b="28716"/>
          <a:stretch/>
        </p:blipFill>
        <p:spPr>
          <a:xfrm>
            <a:off x="4075043" y="1683025"/>
            <a:ext cx="4041914" cy="311696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2610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28782BD-33FD-4B12-82E5-7697322393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2282" t="21629" r="20218" b="6452"/>
          <a:stretch/>
        </p:blipFill>
        <p:spPr>
          <a:xfrm>
            <a:off x="1159564" y="288460"/>
            <a:ext cx="9872871" cy="628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33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CB0E405-5306-43B6-B484-BDC6C8A4DD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2065" t="17956" r="20326" b="9932"/>
          <a:stretch/>
        </p:blipFill>
        <p:spPr>
          <a:xfrm>
            <a:off x="291547" y="182217"/>
            <a:ext cx="11608905" cy="649356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E6ACC8-E342-4AB1-A05C-BBE9DAC16E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0578" t="34875" r="39516" b="29041"/>
          <a:stretch/>
        </p:blipFill>
        <p:spPr>
          <a:xfrm>
            <a:off x="4234070" y="1723033"/>
            <a:ext cx="3723860" cy="30212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3913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F62878-CBB7-4E6F-811A-1495F11708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2154" t="21320" r="20500" b="6235"/>
          <a:stretch/>
        </p:blipFill>
        <p:spPr>
          <a:xfrm>
            <a:off x="1031630" y="423318"/>
            <a:ext cx="10128739" cy="64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38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DC24F1F-B1DF-4B17-8F49-5BECEF6DD7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2174" t="18922" r="20109" b="8966"/>
          <a:stretch/>
        </p:blipFill>
        <p:spPr>
          <a:xfrm>
            <a:off x="291547" y="263951"/>
            <a:ext cx="11608906" cy="63300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5C8A8AB-2EB1-404E-AF0E-33646D1FE9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1084" t="35938" r="39048" b="32564"/>
          <a:stretch/>
        </p:blipFill>
        <p:spPr>
          <a:xfrm>
            <a:off x="4222335" y="1683028"/>
            <a:ext cx="3747329" cy="312419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44339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Cope Moll Contreras</dc:creator>
  <cp:lastModifiedBy>Cope Moll Contreras</cp:lastModifiedBy>
  <cp:revision>6</cp:revision>
  <dcterms:created xsi:type="dcterms:W3CDTF">2020-05-08T18:34:33Z</dcterms:created>
  <dcterms:modified xsi:type="dcterms:W3CDTF">2020-05-08T21:05:58Z</dcterms:modified>
</cp:coreProperties>
</file>