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79" r:id="rId5"/>
    <p:sldId id="258" r:id="rId6"/>
    <p:sldId id="259" r:id="rId7"/>
    <p:sldId id="294" r:id="rId8"/>
    <p:sldId id="301" r:id="rId9"/>
    <p:sldId id="296" r:id="rId10"/>
    <p:sldId id="295" r:id="rId11"/>
    <p:sldId id="280" r:id="rId12"/>
    <p:sldId id="281" r:id="rId13"/>
    <p:sldId id="282" r:id="rId14"/>
    <p:sldId id="283" r:id="rId15"/>
    <p:sldId id="284" r:id="rId16"/>
    <p:sldId id="286" r:id="rId17"/>
    <p:sldId id="291" r:id="rId18"/>
    <p:sldId id="297" r:id="rId19"/>
    <p:sldId id="298" r:id="rId20"/>
    <p:sldId id="299" r:id="rId21"/>
    <p:sldId id="300" r:id="rId22"/>
    <p:sldId id="285" r:id="rId23"/>
    <p:sldId id="287" r:id="rId24"/>
    <p:sldId id="288" r:id="rId25"/>
    <p:sldId id="289" r:id="rId26"/>
    <p:sldId id="290" r:id="rId27"/>
    <p:sldId id="292" r:id="rId28"/>
    <p:sldId id="293" r:id="rId29"/>
    <p:sldId id="278" r:id="rId30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CCCAE169-51AB-4ABA-B063-E621645F6F97}">
          <p14:sldIdLst>
            <p14:sldId id="256"/>
            <p14:sldId id="257"/>
            <p14:sldId id="276"/>
            <p14:sldId id="279"/>
            <p14:sldId id="258"/>
            <p14:sldId id="259"/>
            <p14:sldId id="294"/>
            <p14:sldId id="301"/>
            <p14:sldId id="296"/>
            <p14:sldId id="295"/>
            <p14:sldId id="280"/>
            <p14:sldId id="281"/>
            <p14:sldId id="282"/>
            <p14:sldId id="283"/>
            <p14:sldId id="284"/>
            <p14:sldId id="286"/>
            <p14:sldId id="291"/>
            <p14:sldId id="297"/>
            <p14:sldId id="298"/>
            <p14:sldId id="299"/>
            <p14:sldId id="300"/>
            <p14:sldId id="285"/>
            <p14:sldId id="287"/>
            <p14:sldId id="288"/>
            <p14:sldId id="289"/>
            <p14:sldId id="290"/>
            <p14:sldId id="292"/>
            <p14:sldId id="293"/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6699FF"/>
    <a:srgbClr val="FF6600"/>
    <a:srgbClr val="00FF00"/>
    <a:srgbClr val="C0B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0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12-05-2020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93067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12-05-2020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55596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12-05-2020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60418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12-05-2020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93722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12-05-2020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2675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12-05-2020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27621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12-05-2020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2123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12-05-2020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07382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12-05-2020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2433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12-05-2020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32223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12-05-2020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5434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92D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384C1-F9B0-4A13-BDF7-07E6B5E5C52F}" type="datetimeFigureOut">
              <a:rPr lang="es-CL" smtClean="0"/>
              <a:t>12-05-2020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50051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Imagen 3" descr="Imagenes de niños felices para imprimir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444" y="446177"/>
            <a:ext cx="5370195" cy="2831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3831" y="446177"/>
            <a:ext cx="1252348" cy="890468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09"/>
          <p:cNvSpPr txBox="1">
            <a:spLocks/>
          </p:cNvSpPr>
          <p:nvPr/>
        </p:nvSpPr>
        <p:spPr>
          <a:xfrm>
            <a:off x="1352803" y="3515583"/>
            <a:ext cx="9810751" cy="10447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ts val="100"/>
              </a:spcBef>
              <a:buNone/>
              <a:defRPr sz="7400" b="1" i="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Marker Felt"/>
              </a:defRPr>
            </a:lvl1pPr>
          </a:lstStyle>
          <a:p>
            <a:pPr>
              <a:defRPr sz="1800" b="0"/>
            </a:pPr>
            <a:r>
              <a:rPr lang="es-CL" sz="6200" b="0" dirty="0" smtClean="0"/>
              <a:t>Nivel Medio Mayor A-C</a:t>
            </a:r>
            <a:endParaRPr lang="es-CL" sz="6200" b="0" dirty="0"/>
          </a:p>
        </p:txBody>
      </p:sp>
      <p:sp>
        <p:nvSpPr>
          <p:cNvPr id="7" name="Shape 110"/>
          <p:cNvSpPr txBox="1">
            <a:spLocks/>
          </p:cNvSpPr>
          <p:nvPr/>
        </p:nvSpPr>
        <p:spPr>
          <a:xfrm>
            <a:off x="3524322" y="4798168"/>
            <a:ext cx="5838096" cy="848321"/>
          </a:xfrm>
          <a:prstGeom prst="rect">
            <a:avLst/>
          </a:prstGeom>
          <a:solidFill>
            <a:srgbClr val="6699FF"/>
          </a:solidFill>
          <a:ln w="38100">
            <a:solidFill>
              <a:schemeClr val="tx1"/>
            </a:solidFill>
            <a:bevel/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800" i="0">
                <a:solidFill>
                  <a:srgbClr val="000000"/>
                </a:solidFill>
              </a:defRPr>
            </a:pPr>
            <a:r>
              <a:rPr lang="es-CL" sz="300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sym typeface="Marker Felt"/>
              </a:rPr>
              <a:t>Docente: Silene Pérez Vega </a:t>
            </a:r>
          </a:p>
          <a:p>
            <a:pPr>
              <a:defRPr sz="1800" i="0">
                <a:solidFill>
                  <a:srgbClr val="000000"/>
                </a:solidFill>
              </a:defRPr>
            </a:pPr>
            <a:r>
              <a:rPr lang="es-CL" sz="300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sym typeface="Marker Felt"/>
              </a:rPr>
              <a:t>Asistente: Andrea Delgado </a:t>
            </a:r>
            <a:endParaRPr lang="es-CL" sz="3000" dirty="0">
              <a:solidFill>
                <a:srgbClr val="FFFFFF"/>
              </a:solidFill>
              <a:effectLst>
                <a:outerShdw blurRad="25400" dist="12700" dir="5400000" rotWithShape="0">
                  <a:srgbClr val="000000">
                    <a:alpha val="30000"/>
                  </a:srgbClr>
                </a:outerShdw>
              </a:effectLst>
              <a:sym typeface="Marker Felt"/>
            </a:endParaRPr>
          </a:p>
        </p:txBody>
      </p:sp>
    </p:spTree>
    <p:extLst>
      <p:ext uri="{BB962C8B-B14F-4D97-AF65-F5344CB8AC3E}">
        <p14:creationId xmlns:p14="http://schemas.microsoft.com/office/powerpoint/2010/main" val="1507396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dvAuto="0"/>
      <p:bldP spid="7" grpId="0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CURSOS DE EDUCACION INFANT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440"/>
            <a:ext cx="12192000" cy="688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57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inios.gif"/>
          <p:cNvPicPr>
            <a:picLocks noChangeAspect="1"/>
          </p:cNvPicPr>
          <p:nvPr/>
        </p:nvPicPr>
        <p:blipFill>
          <a:blip r:embed="rId2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86" y="307902"/>
            <a:ext cx="8392108" cy="626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6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La Canción Del Clima 1 _ Rima Infanti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220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26533" y="140632"/>
            <a:ext cx="11067246" cy="1655762"/>
          </a:xfrm>
        </p:spPr>
        <p:txBody>
          <a:bodyPr>
            <a:noAutofit/>
          </a:bodyPr>
          <a:lstStyle/>
          <a:p>
            <a:r>
              <a:rPr lang="es-CL" sz="8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¿Cómo está el día hoy?   </a:t>
            </a:r>
            <a:endParaRPr lang="es-CL" sz="8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073" y="1364566"/>
            <a:ext cx="9608166" cy="5394960"/>
          </a:xfrm>
          <a:prstGeom prst="rect">
            <a:avLst/>
          </a:prstGeom>
        </p:spPr>
      </p:pic>
      <p:pic>
        <p:nvPicPr>
          <p:cNvPr id="6" name="Imagen 5" descr="nublado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258" y="2343956"/>
            <a:ext cx="4798855" cy="316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640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36" name="Picture 12" descr="Niños jugando en el paisaje de la granja en otoño | Vector Prem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Primer Ciclo Primaria: DAMOS LA BIENVENIDA AL OTOÑ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29" y="458054"/>
            <a:ext cx="5391150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n 16" descr="hojas 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40" y="402167"/>
            <a:ext cx="10600267" cy="605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67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" name="El_Twist_de_los_Ratoncitos_-_Michi-guau__El_Reino_Infanti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08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811371" y="482249"/>
            <a:ext cx="1114022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6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Juguemos a contar hasta el 5   </a:t>
            </a:r>
            <a:endParaRPr lang="es-CL" sz="6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857" y="2402442"/>
            <a:ext cx="2153939" cy="22954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465" y="2402442"/>
            <a:ext cx="1941763" cy="22954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5898" y="2374840"/>
            <a:ext cx="2182969" cy="22954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0036" y="2374840"/>
            <a:ext cx="2008508" cy="22954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2417" y="2402442"/>
            <a:ext cx="1944069" cy="22895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6750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6" name="Picture 2" descr="Numero 1 animado gif 3 » GIF Images Download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642" y="1669960"/>
            <a:ext cx="2695575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ítulo 2"/>
          <p:cNvSpPr txBox="1">
            <a:spLocks/>
          </p:cNvSpPr>
          <p:nvPr/>
        </p:nvSpPr>
        <p:spPr>
          <a:xfrm>
            <a:off x="626533" y="140632"/>
            <a:ext cx="11067246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8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Hoy conoceremos el número 1    </a:t>
            </a:r>
            <a:endParaRPr lang="es-CL" sz="8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8" name="Picture 4" descr="TRABAJAMOS CON LOS NÚMEROS | Imagenes animadas, Numero para ...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326" y="3307076"/>
            <a:ext cx="2322259" cy="270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▷ Números: Imágenes Animadas, Gifs y Animaciones ¡100% GRATIS!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777" y="2936383"/>
            <a:ext cx="3388199" cy="2700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682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" name="El_nmero_1__Canciones_infantiles__LittleBabyBu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18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para numero uno para cumpleaños | Coronas par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661" y="1139351"/>
            <a:ext cx="2247900" cy="479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▷ Tartas, Tortas y Pasteles: Imágenes Animadas, Gifs y ...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458" y="1637539"/>
            <a:ext cx="3889375" cy="350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egalos globos en Globos | Imagenes feliz cumpleaños graciosas ...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08338"/>
            <a:ext cx="4262908" cy="585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/>
          <p:cNvSpPr/>
          <p:nvPr/>
        </p:nvSpPr>
        <p:spPr>
          <a:xfrm>
            <a:off x="3139627" y="212338"/>
            <a:ext cx="6317307" cy="769441"/>
          </a:xfrm>
          <a:prstGeom prst="rect">
            <a:avLst/>
          </a:prstGeom>
          <a:solidFill>
            <a:srgbClr val="FF0000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Cumpleaños del número 1</a:t>
            </a:r>
            <a:endParaRPr lang="es-ES" sz="4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0493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umping frog 2 | Reverse animated GIF | GIFGIF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068" y="2189409"/>
            <a:ext cx="3406015" cy="427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547906" y="282065"/>
            <a:ext cx="11531298" cy="769441"/>
          </a:xfrm>
          <a:prstGeom prst="rect">
            <a:avLst/>
          </a:prstGeom>
          <a:solidFill>
            <a:srgbClr val="FF0000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Quienes pueden asistir a la fiesta del numero 1 ?</a:t>
            </a:r>
            <a:endParaRPr lang="es-ES" sz="4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062" name="Picture 14" descr="gifs-animados-animales-marinos-caballitos-mar_zps3a2565c6.gif gif ...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922" y="2133492"/>
            <a:ext cx="3464373" cy="433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n 18" descr="Signo de aprobado png 6 » PNG Image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483" y="4041095"/>
            <a:ext cx="2123440" cy="1969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n 19" descr="X Red Mark - Free vector graphic on Pixabay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012" y="3099153"/>
            <a:ext cx="2127885" cy="21278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563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GIF animados Animales | GIFGIFs.com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499" y="1526147"/>
            <a:ext cx="3290198" cy="34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Animals | Gif animation for forums, blogs, website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344" y="1906075"/>
            <a:ext cx="4477531" cy="263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547906" y="282065"/>
            <a:ext cx="11531298" cy="769441"/>
          </a:xfrm>
          <a:prstGeom prst="rect">
            <a:avLst/>
          </a:prstGeom>
          <a:solidFill>
            <a:srgbClr val="FF0000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Quienes pueden asistir a la fiesta del numero 1 ?</a:t>
            </a:r>
            <a:endParaRPr lang="es-ES" sz="4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" name="Imagen 5" descr="X Red Mark - Free vector graphic on Pixabay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885" y="2158526"/>
            <a:ext cx="2127885" cy="2127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Signo de aprobado png 6 » PNG Image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2421" y="2661056"/>
            <a:ext cx="2123440" cy="19697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275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ErikaWeb - The Virtual Postcard Office - Card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07" y="1884615"/>
            <a:ext cx="3033800" cy="339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Kanga mamma Roo litla - GamanOgAlva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370" y="1754565"/>
            <a:ext cx="5774251" cy="365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547906" y="282065"/>
            <a:ext cx="11531298" cy="769441"/>
          </a:xfrm>
          <a:prstGeom prst="rect">
            <a:avLst/>
          </a:prstGeom>
          <a:solidFill>
            <a:srgbClr val="FF0000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Quienes pueden asistir a la fiesta del numero 1 ?</a:t>
            </a:r>
            <a:endParaRPr lang="es-ES" sz="4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8" name="Imagen 7" descr="Signo de aprobado png 6 » PNG Image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290" y="2880562"/>
            <a:ext cx="2123440" cy="1969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X Red Mark - Free vector graphic on Pixabay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130" y="2880562"/>
            <a:ext cx="2127885" cy="21278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165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547906" y="282065"/>
            <a:ext cx="11531298" cy="769441"/>
          </a:xfrm>
          <a:prstGeom prst="rect">
            <a:avLst/>
          </a:prstGeom>
          <a:solidFill>
            <a:srgbClr val="FF0000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 smtClean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</a:rPr>
              <a:t>Quienes pueden asistir a la fiesta del numero 1 ?</a:t>
            </a:r>
            <a:endParaRPr lang="es-ES" sz="4400" b="1" dirty="0">
              <a:ln w="12700" cmpd="sng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FFC000"/>
                  </a:gs>
                  <a:gs pos="4000">
                    <a:srgbClr val="FFC000">
                      <a:lumMod val="60000"/>
                      <a:lumOff val="40000"/>
                    </a:srgbClr>
                  </a:gs>
                  <a:gs pos="87000">
                    <a:srgbClr val="FFC000">
                      <a:lumMod val="20000"/>
                      <a:lumOff val="8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5128" name="Picture 8" descr="Grille_kess_mit_Geige_01 | Frida kahlo dibujo, Animales animados ...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005" y="1609860"/>
            <a:ext cx="2797361" cy="442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Imágenes animadas de Osos, Gifs de Animales &gt; Oso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346" y="2159558"/>
            <a:ext cx="3348462" cy="398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 descr="X Red Mark - Free vector graphic on Pixabay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860" y="3343851"/>
            <a:ext cx="2127885" cy="2127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Signo de aprobado png 6 » PNG Image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160" y="3023665"/>
            <a:ext cx="2123440" cy="19697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187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547906" y="282065"/>
            <a:ext cx="11531298" cy="769441"/>
          </a:xfrm>
          <a:prstGeom prst="rect">
            <a:avLst/>
          </a:prstGeom>
          <a:solidFill>
            <a:srgbClr val="FF0000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 smtClean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</a:rPr>
              <a:t>Quienes pueden asistir a la fiesta del numero 1 ?</a:t>
            </a:r>
            <a:endParaRPr lang="es-ES" sz="4400" b="1" dirty="0">
              <a:ln w="12700" cmpd="sng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FFC000"/>
                  </a:gs>
                  <a:gs pos="4000">
                    <a:srgbClr val="FFC000">
                      <a:lumMod val="60000"/>
                      <a:lumOff val="40000"/>
                    </a:srgbClr>
                  </a:gs>
                  <a:gs pos="87000">
                    <a:srgbClr val="FFC000">
                      <a:lumMod val="20000"/>
                      <a:lumOff val="8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pic>
        <p:nvPicPr>
          <p:cNvPr id="6146" name="Picture 2" descr="Chip &amp; Dale (With images) | Cartoon pics, Chip and dale, Cute drawing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666785"/>
            <a:ext cx="5244618" cy="5244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Gifs de Animales - Imágenes (GIF) animadas de Animale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833" y="2655275"/>
            <a:ext cx="2733766" cy="2603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 descr="Signo de aprobado png 6 » PNG Image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5764" y="3289094"/>
            <a:ext cx="2123440" cy="1969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 descr="X Red Mark - Free vector graphic on Pixabay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886" y="3130979"/>
            <a:ext cx="2127885" cy="21278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282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763" y="989470"/>
            <a:ext cx="9892436" cy="5694665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438708" y="128084"/>
            <a:ext cx="10971273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es-ES" sz="3600" b="1" dirty="0" smtClean="0">
                <a:solidFill>
                  <a:srgbClr val="FF6600"/>
                </a:solidFill>
                <a:latin typeface="Comic Sans MS"/>
                <a:cs typeface="Comic Sans MS"/>
              </a:rPr>
              <a:t>Cuenta los elementos e indica donde hay solo 1 </a:t>
            </a:r>
            <a:endParaRPr lang="es-ES" sz="3600" b="1" dirty="0">
              <a:solidFill>
                <a:srgbClr val="FF6600"/>
              </a:solidFill>
              <a:latin typeface="Comic Sans MS"/>
              <a:cs typeface="Comic Sans MS"/>
            </a:endParaRPr>
          </a:p>
        </p:txBody>
      </p:sp>
      <p:sp>
        <p:nvSpPr>
          <p:cNvPr id="3" name="Anillo 2"/>
          <p:cNvSpPr/>
          <p:nvPr/>
        </p:nvSpPr>
        <p:spPr>
          <a:xfrm>
            <a:off x="1609860" y="4018210"/>
            <a:ext cx="2228045" cy="2369711"/>
          </a:xfrm>
          <a:prstGeom prst="donut">
            <a:avLst>
              <a:gd name="adj" fmla="val 19171"/>
            </a:avLst>
          </a:prstGeom>
          <a:solidFill>
            <a:srgbClr val="FF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8" name="Anillo 7"/>
          <p:cNvSpPr/>
          <p:nvPr/>
        </p:nvSpPr>
        <p:spPr>
          <a:xfrm>
            <a:off x="5075006" y="1788018"/>
            <a:ext cx="2228045" cy="2369711"/>
          </a:xfrm>
          <a:prstGeom prst="donut">
            <a:avLst>
              <a:gd name="adj" fmla="val 19171"/>
            </a:avLst>
          </a:prstGeom>
          <a:solidFill>
            <a:srgbClr val="FF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10" name="Anillo 9"/>
          <p:cNvSpPr/>
          <p:nvPr/>
        </p:nvSpPr>
        <p:spPr>
          <a:xfrm>
            <a:off x="7921602" y="3836802"/>
            <a:ext cx="2228045" cy="2369711"/>
          </a:xfrm>
          <a:prstGeom prst="donut">
            <a:avLst>
              <a:gd name="adj" fmla="val 19171"/>
            </a:avLst>
          </a:prstGeom>
          <a:solidFill>
            <a:srgbClr val="FF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00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sz="7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Tugar tugar , salir a buscar !!!</a:t>
            </a:r>
            <a:endParaRPr lang="es-CL" sz="7200" dirty="0"/>
          </a:p>
        </p:txBody>
      </p:sp>
      <p:pic>
        <p:nvPicPr>
          <p:cNvPr id="6" name="Picture 8" descr="Library Media Center / Welcom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53" y="1690688"/>
            <a:ext cx="2218431" cy="238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 descr="Cucharas mesa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878" y="1842053"/>
            <a:ext cx="4218885" cy="43732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775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sz="7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Tugar tugar , salir a buscar !!!</a:t>
            </a:r>
            <a:endParaRPr lang="es-CL" sz="7200" dirty="0"/>
          </a:p>
        </p:txBody>
      </p:sp>
      <p:pic>
        <p:nvPicPr>
          <p:cNvPr id="6" name="Picture 8" descr="Library Media Center / Welcom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53" y="1690688"/>
            <a:ext cx="2218431" cy="238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Vaso Americano 400ml Policarbonato (PC) Vasos irrompib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450" y="1808468"/>
            <a:ext cx="4148279" cy="414827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351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sz="7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Tugar tugar , salir a buscar !!!</a:t>
            </a:r>
            <a:endParaRPr lang="es-CL" sz="7200" dirty="0"/>
          </a:p>
        </p:txBody>
      </p:sp>
      <p:pic>
        <p:nvPicPr>
          <p:cNvPr id="6" name="Picture 8" descr="Library Media Center / Welcom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53" y="1690688"/>
            <a:ext cx="2218431" cy="238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6,824 Trainers Sneaker Cliparts, Stock Vector And Royalty Free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877" y="2427668"/>
            <a:ext cx="4286250" cy="2857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145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sz="7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Tugar tugar , salir a buscar !!!</a:t>
            </a:r>
            <a:endParaRPr lang="es-CL" sz="7200" dirty="0"/>
          </a:p>
        </p:txBody>
      </p:sp>
      <p:pic>
        <p:nvPicPr>
          <p:cNvPr id="6" name="Picture 8" descr="Library Media Center / Welcom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53" y="1690688"/>
            <a:ext cx="2218431" cy="238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Lapiz | Vectores, Fotos de Stock y PSD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690688"/>
            <a:ext cx="4057605" cy="405760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79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331137" y="507352"/>
            <a:ext cx="9530173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es-ES" sz="4400" b="1" dirty="0" smtClean="0">
                <a:solidFill>
                  <a:srgbClr val="FF6600"/>
                </a:solidFill>
                <a:latin typeface="Comic Sans MS"/>
                <a:cs typeface="Comic Sans MS"/>
              </a:rPr>
              <a:t>Vamos a reconocer el número 1…</a:t>
            </a:r>
            <a:endParaRPr lang="es-ES" sz="4400" b="1" dirty="0">
              <a:solidFill>
                <a:srgbClr val="FF6600"/>
              </a:solidFill>
              <a:latin typeface="Comic Sans MS"/>
              <a:cs typeface="Comic Sans MS"/>
            </a:endParaRPr>
          </a:p>
        </p:txBody>
      </p:sp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pic>
        <p:nvPicPr>
          <p:cNvPr id="7170" name="Picture 2" descr="4 herramientas para hacer gifs | Tirapiedi, Minions despicable m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952" y="1714756"/>
            <a:ext cx="8266582" cy="373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01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425841" y="584625"/>
            <a:ext cx="7343677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es-ES" sz="4400" b="1" dirty="0" smtClean="0">
                <a:solidFill>
                  <a:srgbClr val="FF6600"/>
                </a:solidFill>
                <a:latin typeface="Comic Sans MS"/>
                <a:cs typeface="Comic Sans MS"/>
              </a:rPr>
              <a:t>¿Dónde está el número 1?</a:t>
            </a:r>
            <a:endParaRPr lang="es-ES" sz="4400" b="1" dirty="0">
              <a:solidFill>
                <a:srgbClr val="FF6600"/>
              </a:solidFill>
              <a:latin typeface="Comic Sans MS"/>
              <a:cs typeface="Comic Sans MS"/>
            </a:endParaRPr>
          </a:p>
        </p:txBody>
      </p:sp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pic>
        <p:nvPicPr>
          <p:cNvPr id="8200" name="Picture 8" descr="Library Media Center / Welcom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745678"/>
            <a:ext cx="2218431" cy="238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omposición de números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01" y="1532586"/>
            <a:ext cx="4172756" cy="518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41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omposición de números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528" y="0"/>
            <a:ext cx="83326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nillo 2"/>
          <p:cNvSpPr/>
          <p:nvPr/>
        </p:nvSpPr>
        <p:spPr>
          <a:xfrm>
            <a:off x="3689798" y="3013657"/>
            <a:ext cx="2228045" cy="2369711"/>
          </a:xfrm>
          <a:prstGeom prst="donut">
            <a:avLst>
              <a:gd name="adj" fmla="val 19171"/>
            </a:avLst>
          </a:prstGeom>
          <a:solidFill>
            <a:srgbClr val="FF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4" name="Anillo 3"/>
          <p:cNvSpPr/>
          <p:nvPr/>
        </p:nvSpPr>
        <p:spPr>
          <a:xfrm>
            <a:off x="6078829" y="3013656"/>
            <a:ext cx="2228045" cy="2369711"/>
          </a:xfrm>
          <a:prstGeom prst="donut">
            <a:avLst>
              <a:gd name="adj" fmla="val 19171"/>
            </a:avLst>
          </a:prstGeom>
          <a:solidFill>
            <a:srgbClr val="FF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51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omposición de números-4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64" y="0"/>
            <a:ext cx="9350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nillo 2"/>
          <p:cNvSpPr/>
          <p:nvPr/>
        </p:nvSpPr>
        <p:spPr>
          <a:xfrm>
            <a:off x="3200401" y="2244144"/>
            <a:ext cx="2228045" cy="2369711"/>
          </a:xfrm>
          <a:prstGeom prst="donut">
            <a:avLst>
              <a:gd name="adj" fmla="val 19171"/>
            </a:avLst>
          </a:prstGeom>
          <a:solidFill>
            <a:srgbClr val="FF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39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1470" y="2226737"/>
            <a:ext cx="2280744" cy="2512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709" y="2226738"/>
            <a:ext cx="2093908" cy="2512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6095" y="2226738"/>
            <a:ext cx="2031628" cy="2358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ángulo 5"/>
          <p:cNvSpPr/>
          <p:nvPr/>
        </p:nvSpPr>
        <p:spPr>
          <a:xfrm>
            <a:off x="1541207" y="578407"/>
            <a:ext cx="897072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b="1" dirty="0">
                <a:solidFill>
                  <a:srgbClr val="FF6600"/>
                </a:solidFill>
                <a:latin typeface="Comic Sans MS"/>
                <a:cs typeface="Comic Sans MS"/>
              </a:rPr>
              <a:t>¿Dónde está el número 1?</a:t>
            </a:r>
          </a:p>
        </p:txBody>
      </p:sp>
      <p:sp>
        <p:nvSpPr>
          <p:cNvPr id="7" name="Anillo 6"/>
          <p:cNvSpPr/>
          <p:nvPr/>
        </p:nvSpPr>
        <p:spPr>
          <a:xfrm>
            <a:off x="7984901" y="1612095"/>
            <a:ext cx="3361385" cy="3741968"/>
          </a:xfrm>
          <a:prstGeom prst="donut">
            <a:avLst>
              <a:gd name="adj" fmla="val 19171"/>
            </a:avLst>
          </a:prstGeom>
          <a:solidFill>
            <a:srgbClr val="FF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420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541207" y="578407"/>
            <a:ext cx="897072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b="1" dirty="0">
                <a:solidFill>
                  <a:srgbClr val="FF6600"/>
                </a:solidFill>
                <a:latin typeface="Comic Sans MS"/>
                <a:cs typeface="Comic Sans MS"/>
              </a:rPr>
              <a:t>¿Dónde está el número 1?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281" y="2190294"/>
            <a:ext cx="2498501" cy="2576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537" y="2255532"/>
            <a:ext cx="2208417" cy="2446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30" y="2190294"/>
            <a:ext cx="2614776" cy="2577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Anillo 8"/>
          <p:cNvSpPr/>
          <p:nvPr/>
        </p:nvSpPr>
        <p:spPr>
          <a:xfrm>
            <a:off x="4082602" y="1607598"/>
            <a:ext cx="3361385" cy="3741968"/>
          </a:xfrm>
          <a:prstGeom prst="donut">
            <a:avLst>
              <a:gd name="adj" fmla="val 19171"/>
            </a:avLst>
          </a:prstGeom>
          <a:solidFill>
            <a:srgbClr val="FF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368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541207" y="578407"/>
            <a:ext cx="897072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b="1" dirty="0">
                <a:solidFill>
                  <a:srgbClr val="FF6600"/>
                </a:solidFill>
                <a:latin typeface="Comic Sans MS"/>
                <a:cs typeface="Comic Sans MS"/>
              </a:rPr>
              <a:t>¿Dónde está el número 1?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207" y="2614468"/>
            <a:ext cx="2276242" cy="2635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393" y="2520644"/>
            <a:ext cx="2395471" cy="2630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4170" y="2590912"/>
            <a:ext cx="2228624" cy="2659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Anillo 6"/>
          <p:cNvSpPr/>
          <p:nvPr/>
        </p:nvSpPr>
        <p:spPr>
          <a:xfrm>
            <a:off x="1275008" y="2061307"/>
            <a:ext cx="3361385" cy="3741968"/>
          </a:xfrm>
          <a:prstGeom prst="donut">
            <a:avLst>
              <a:gd name="adj" fmla="val 19171"/>
            </a:avLst>
          </a:prstGeom>
          <a:solidFill>
            <a:srgbClr val="FF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59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4135" y="315532"/>
            <a:ext cx="3979572" cy="6310648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526892"/>
            <a:ext cx="706956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800" b="1" dirty="0" smtClean="0">
                <a:solidFill>
                  <a:srgbClr val="FF6600"/>
                </a:solidFill>
                <a:latin typeface="Comic Sans MS"/>
                <a:cs typeface="Comic Sans MS"/>
              </a:rPr>
              <a:t>Trazamos el número 1 </a:t>
            </a:r>
            <a:endParaRPr lang="es-ES" sz="4800" b="1" dirty="0">
              <a:solidFill>
                <a:srgbClr val="FF6600"/>
              </a:solidFill>
              <a:latin typeface="Comic Sans MS"/>
              <a:cs typeface="Comic Sans MS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809" y="1449177"/>
            <a:ext cx="3371429" cy="50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81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709</TotalTime>
  <Words>167</Words>
  <Application>Microsoft Office PowerPoint</Application>
  <PresentationFormat>Panorámica</PresentationFormat>
  <Paragraphs>29</Paragraphs>
  <Slides>29</Slides>
  <Notes>0</Notes>
  <HiddenSlides>0</HiddenSlides>
  <MMClips>3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Comic Sans MS</vt:lpstr>
      <vt:lpstr>Marker Felt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Tugar tugar , salir a buscar !!!</vt:lpstr>
      <vt:lpstr>Tugar tugar , salir a buscar !!!</vt:lpstr>
      <vt:lpstr>Tugar tugar , salir a buscar !!!</vt:lpstr>
      <vt:lpstr>Tugar tugar , salir a buscar !!!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silene alejandra</dc:creator>
  <cp:lastModifiedBy>silene alejandra</cp:lastModifiedBy>
  <cp:revision>63</cp:revision>
  <dcterms:created xsi:type="dcterms:W3CDTF">2020-05-07T03:52:18Z</dcterms:created>
  <dcterms:modified xsi:type="dcterms:W3CDTF">2020-05-12T20:23:48Z</dcterms:modified>
</cp:coreProperties>
</file>