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7" r:id="rId2"/>
    <p:sldId id="268" r:id="rId3"/>
    <p:sldId id="258" r:id="rId4"/>
    <p:sldId id="260" r:id="rId5"/>
    <p:sldId id="261" r:id="rId6"/>
    <p:sldId id="269" r:id="rId7"/>
    <p:sldId id="270" r:id="rId8"/>
    <p:sldId id="271" r:id="rId9"/>
    <p:sldId id="262" r:id="rId10"/>
    <p:sldId id="272" r:id="rId11"/>
    <p:sldId id="273" r:id="rId12"/>
    <p:sldId id="263" r:id="rId13"/>
    <p:sldId id="264" r:id="rId14"/>
    <p:sldId id="274" r:id="rId15"/>
    <p:sldId id="275" r:id="rId16"/>
    <p:sldId id="276" r:id="rId17"/>
    <p:sldId id="265" r:id="rId18"/>
    <p:sldId id="277" r:id="rId19"/>
    <p:sldId id="278" r:id="rId20"/>
    <p:sldId id="279" r:id="rId21"/>
    <p:sldId id="280" r:id="rId22"/>
    <p:sldId id="266" r:id="rId23"/>
    <p:sldId id="267" r:id="rId24"/>
    <p:sldId id="293" r:id="rId25"/>
    <p:sldId id="281" r:id="rId26"/>
    <p:sldId id="282" r:id="rId27"/>
    <p:sldId id="294" r:id="rId28"/>
    <p:sldId id="283" r:id="rId29"/>
    <p:sldId id="295" r:id="rId30"/>
    <p:sldId id="284" r:id="rId31"/>
    <p:sldId id="296" r:id="rId32"/>
    <p:sldId id="285" r:id="rId33"/>
    <p:sldId id="299" r:id="rId34"/>
    <p:sldId id="286" r:id="rId35"/>
    <p:sldId id="300" r:id="rId36"/>
    <p:sldId id="287" r:id="rId37"/>
    <p:sldId id="298" r:id="rId38"/>
    <p:sldId id="288" r:id="rId39"/>
    <p:sldId id="297" r:id="rId40"/>
    <p:sldId id="289" r:id="rId41"/>
    <p:sldId id="301" r:id="rId42"/>
    <p:sldId id="290" r:id="rId43"/>
    <p:sldId id="302" r:id="rId44"/>
    <p:sldId id="291" r:id="rId45"/>
    <p:sldId id="303" r:id="rId46"/>
    <p:sldId id="304" r:id="rId4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9B7AB87-250D-E649-9238-DF6D20FD37F6}">
          <p14:sldIdLst>
            <p14:sldId id="257"/>
            <p14:sldId id="268"/>
            <p14:sldId id="258"/>
            <p14:sldId id="260"/>
            <p14:sldId id="261"/>
            <p14:sldId id="269"/>
            <p14:sldId id="270"/>
            <p14:sldId id="271"/>
            <p14:sldId id="262"/>
            <p14:sldId id="272"/>
            <p14:sldId id="273"/>
            <p14:sldId id="263"/>
            <p14:sldId id="264"/>
            <p14:sldId id="274"/>
            <p14:sldId id="275"/>
            <p14:sldId id="276"/>
            <p14:sldId id="265"/>
            <p14:sldId id="277"/>
            <p14:sldId id="278"/>
            <p14:sldId id="279"/>
            <p14:sldId id="280"/>
            <p14:sldId id="266"/>
            <p14:sldId id="267"/>
            <p14:sldId id="293"/>
            <p14:sldId id="281"/>
            <p14:sldId id="282"/>
            <p14:sldId id="294"/>
            <p14:sldId id="283"/>
            <p14:sldId id="295"/>
            <p14:sldId id="284"/>
            <p14:sldId id="296"/>
            <p14:sldId id="285"/>
            <p14:sldId id="299"/>
            <p14:sldId id="286"/>
            <p14:sldId id="300"/>
            <p14:sldId id="287"/>
            <p14:sldId id="298"/>
            <p14:sldId id="288"/>
            <p14:sldId id="297"/>
            <p14:sldId id="289"/>
            <p14:sldId id="301"/>
            <p14:sldId id="290"/>
            <p14:sldId id="302"/>
            <p14:sldId id="291"/>
            <p14:sldId id="303"/>
            <p14:sldId id="30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8F87C-3CEE-FB4C-B346-2E15B3EDBD6A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16C10-A90B-684F-AAAD-5D89A00E41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767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16C10-A90B-684F-AAAD-5D89A00E4128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8894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720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27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06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192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63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09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85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36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40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47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4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22F94-4F84-E346-922B-605D5989D6FD}" type="datetimeFigureOut">
              <a:rPr lang="es-ES" smtClean="0"/>
              <a:t>04-05-20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96982-C0CA-BA4F-9E53-B24D87009B0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96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5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53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4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5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6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image" Target="../media/image47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12838" y="903329"/>
            <a:ext cx="8522699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¿Conocen los 5 sentidos?</a:t>
            </a:r>
            <a:endParaRPr lang="es-E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6" name="Imagen 5" descr="72bb167099543ac75578ea8a06bcb05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94" y="1377430"/>
            <a:ext cx="7037828" cy="57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1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55445" y="6228909"/>
            <a:ext cx="5187245" cy="473252"/>
          </a:xfrm>
        </p:spPr>
        <p:txBody>
          <a:bodyPr>
            <a:normAutofit/>
          </a:bodyPr>
          <a:lstStyle/>
          <a:p>
            <a:r>
              <a:rPr lang="es-ES" sz="1200" b="1" dirty="0" smtClean="0">
                <a:latin typeface="Comic Sans MS"/>
                <a:cs typeface="Comic Sans MS"/>
              </a:rPr>
              <a:t>Estos son los 5 sentidos del cuerpo humano</a:t>
            </a:r>
            <a:br>
              <a:rPr lang="es-ES" sz="1200" b="1" dirty="0" smtClean="0">
                <a:latin typeface="Comic Sans MS"/>
                <a:cs typeface="Comic Sans MS"/>
              </a:rPr>
            </a:br>
            <a:r>
              <a:rPr lang="es-ES" sz="1200" b="1" dirty="0" smtClean="0">
                <a:latin typeface="Comic Sans MS"/>
                <a:cs typeface="Comic Sans MS"/>
              </a:rPr>
              <a:t>o</a:t>
            </a:r>
            <a:r>
              <a:rPr lang="es-ES" sz="1200" b="1" dirty="0" smtClean="0">
                <a:latin typeface="Comic Sans MS"/>
                <a:cs typeface="Comic Sans MS"/>
              </a:rPr>
              <a:t>ído- tacto –vista –gusto -olfato</a:t>
            </a:r>
            <a:endParaRPr lang="es-ES" sz="1200" b="1" dirty="0">
              <a:latin typeface="Comic Sans MS"/>
              <a:cs typeface="Comic Sans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8730"/>
          <a:stretch/>
        </p:blipFill>
        <p:spPr>
          <a:xfrm>
            <a:off x="222955" y="395112"/>
            <a:ext cx="2293509" cy="24835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7204" y="2504193"/>
            <a:ext cx="3074574" cy="280811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9656" y="395112"/>
            <a:ext cx="4483100" cy="18161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78667"/>
            <a:ext cx="3374415" cy="35868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5912556" y="2878667"/>
            <a:ext cx="2573867" cy="33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02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80" b="100000" l="692" r="98769">
                        <a14:foregroundMark x1="44692" y1="6289" x2="44692" y2="6289"/>
                        <a14:foregroundMark x1="44692" y1="6289" x2="44692" y2="6289"/>
                        <a14:foregroundMark x1="14308" y1="17505" x2="13231" y2="93711"/>
                        <a14:foregroundMark x1="21692" y1="24738" x2="23231" y2="97379"/>
                        <a14:foregroundMark x1="2231" y1="59434" x2="16308" y2="41195"/>
                        <a14:foregroundMark x1="2769" y1="56184" x2="2923" y2="64151"/>
                        <a14:foregroundMark x1="5538" y1="78931" x2="14308" y2="91824"/>
                        <a14:foregroundMark x1="5154" y1="85430" x2="13077" y2="95073"/>
                        <a14:foregroundMark x1="8231" y1="96017" x2="14615" y2="81761"/>
                        <a14:foregroundMark x1="31154" y1="69811" x2="25077" y2="58281"/>
                        <a14:foregroundMark x1="70538" y1="92558" x2="89769" y2="73061"/>
                        <a14:foregroundMark x1="71077" y1="96751" x2="90615" y2="82180"/>
                        <a14:foregroundMark x1="91538" y1="92767" x2="77538" y2="71174"/>
                        <a14:foregroundMark x1="67077" y1="72851" x2="68615" y2="43291"/>
                        <a14:foregroundMark x1="79154" y1="14465" x2="84769" y2="55451"/>
                        <a14:foregroundMark x1="95308" y1="46122" x2="90615" y2="69811"/>
                        <a14:foregroundMark x1="86385" y1="92767" x2="86846" y2="80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1142" y="3884141"/>
            <a:ext cx="2899344" cy="21276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t="14036" b="7610"/>
          <a:stretch/>
        </p:blipFill>
        <p:spPr>
          <a:xfrm>
            <a:off x="0" y="0"/>
            <a:ext cx="9144000" cy="7164585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183243" y="244644"/>
            <a:ext cx="8686800" cy="1143000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Comic Sans MS"/>
                <a:cs typeface="Comic Sans MS"/>
              </a:rPr>
              <a:t>¿</a:t>
            </a:r>
            <a:r>
              <a:rPr lang="es-ES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Qu</a:t>
            </a:r>
            <a:r>
              <a:rPr lang="es-ES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é podemos hacer con los 5 sentidos?</a:t>
            </a:r>
            <a:endParaRPr lang="es-ES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3531724" y="6439811"/>
            <a:ext cx="5612276" cy="4525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200" b="1" dirty="0" smtClean="0">
                <a:latin typeface="Comic Sans MS"/>
                <a:cs typeface="Comic Sans MS"/>
              </a:rPr>
              <a:t>Las personas tenemos 5 sentidos para conocer el mundo que nos rodea</a:t>
            </a:r>
            <a:endParaRPr lang="es-ES" sz="1200" b="1" dirty="0">
              <a:latin typeface="Comic Sans MS"/>
              <a:cs typeface="Comic Sans MS"/>
            </a:endParaRPr>
          </a:p>
        </p:txBody>
      </p:sp>
      <p:pic>
        <p:nvPicPr>
          <p:cNvPr id="13" name="Imagen 12" descr="4893658.jp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019" b="84537" l="15600" r="95600">
                        <a14:foregroundMark x1="28400" y1="74444" x2="30200" y2="82130"/>
                        <a14:foregroundMark x1="33300" y1="76111" x2="37100" y2="83333"/>
                        <a14:foregroundMark x1="56000" y1="43796" x2="58400" y2="79444"/>
                        <a14:foregroundMark x1="57800" y1="42778" x2="68200" y2="57593"/>
                        <a14:foregroundMark x1="63800" y1="72407" x2="68700" y2="81852"/>
                        <a14:foregroundMark x1="80000" y1="42778" x2="86400" y2="80278"/>
                        <a14:foregroundMark x1="81300" y1="42778" x2="92400" y2="56759"/>
                        <a14:foregroundMark x1="80200" y1="66296" x2="76900" y2="71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40947" r="4314" b="14609"/>
          <a:stretch/>
        </p:blipFill>
        <p:spPr>
          <a:xfrm>
            <a:off x="1552222" y="3732009"/>
            <a:ext cx="5187043" cy="30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52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93333" y="6232879"/>
            <a:ext cx="7334956" cy="516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200" b="1" dirty="0" smtClean="0">
                <a:latin typeface="Comic Sans MS"/>
                <a:cs typeface="Comic Sans MS"/>
              </a:rPr>
              <a:t>Sentido de la vista: Con la vista podemos ver todas las cosas que hay en nuestro al rededor</a:t>
            </a:r>
            <a:endParaRPr lang="es-ES" sz="12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93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4614333" cy="293511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083276" y="112889"/>
            <a:ext cx="30621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latin typeface="Comic Sans MS"/>
                <a:cs typeface="Comic Sans MS"/>
              </a:rPr>
              <a:t>COLORES</a:t>
            </a:r>
            <a:endParaRPr lang="es-ES" sz="4400" b="1" dirty="0">
              <a:latin typeface="Comic Sans MS"/>
              <a:cs typeface="Comic Sans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332" y="1142999"/>
            <a:ext cx="4529667" cy="293511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078111"/>
            <a:ext cx="9143999" cy="277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7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TAMAÑOS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3305" b="3305"/>
          <a:stretch>
            <a:fillRect/>
          </a:stretch>
        </p:blipFill>
        <p:spPr>
          <a:xfrm>
            <a:off x="104422" y="1227668"/>
            <a:ext cx="9039578" cy="5432776"/>
          </a:xfrm>
        </p:spPr>
      </p:pic>
    </p:spTree>
    <p:extLst>
      <p:ext uri="{BB962C8B-B14F-4D97-AF65-F5344CB8AC3E}">
        <p14:creationId xmlns:p14="http://schemas.microsoft.com/office/powerpoint/2010/main" val="1744193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FORMAS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91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DISTANCIAS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556"/>
            <a:ext cx="4344062" cy="55174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111" y="1417638"/>
            <a:ext cx="4586111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73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7422" y="6304846"/>
            <a:ext cx="6499578" cy="502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 smtClean="0">
                <a:latin typeface="Comic Sans MS"/>
                <a:cs typeface="Comic Sans MS"/>
              </a:rPr>
              <a:t>El olfato nos hace saber que cosas huelen mal y que cosas huelen bien</a:t>
            </a:r>
            <a:endParaRPr lang="es-ES" sz="14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1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4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HUELE BIEN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9537"/>
          <a:stretch/>
        </p:blipFill>
        <p:spPr>
          <a:xfrm>
            <a:off x="0" y="1709928"/>
            <a:ext cx="4614333" cy="51480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709928"/>
            <a:ext cx="4587240" cy="51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6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46866" y="70556"/>
            <a:ext cx="4905022" cy="1143000"/>
          </a:xfrm>
        </p:spPr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HUELEN MAL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688" y="4418123"/>
            <a:ext cx="3265311" cy="24398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9444" r="24815" b="5278"/>
          <a:stretch/>
        </p:blipFill>
        <p:spPr>
          <a:xfrm>
            <a:off x="0" y="1339208"/>
            <a:ext cx="3570111" cy="55187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43056"/>
          <a:stretch/>
        </p:blipFill>
        <p:spPr>
          <a:xfrm>
            <a:off x="3278011" y="4418123"/>
            <a:ext cx="3269546" cy="24398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844" y="1339208"/>
            <a:ext cx="5887156" cy="307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11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5644" y="6313312"/>
            <a:ext cx="3959578" cy="43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 smtClean="0"/>
              <a:t>El sentido del oído nos hace escuchar los sonidos.</a:t>
            </a:r>
            <a:endParaRPr lang="es-ES" sz="1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3013"/>
            <a:ext cx="9144000" cy="598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92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02756" y="6220179"/>
            <a:ext cx="5300133" cy="43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 smtClean="0">
                <a:latin typeface="Comic Sans MS"/>
                <a:cs typeface="Comic Sans MS"/>
              </a:rPr>
              <a:t>Con nuestras orejas escuchamos el sonido de los animales</a:t>
            </a:r>
            <a:endParaRPr lang="es-ES" sz="14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7489"/>
          <a:stretch/>
        </p:blipFill>
        <p:spPr>
          <a:xfrm>
            <a:off x="0" y="0"/>
            <a:ext cx="9144000" cy="599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16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M</a:t>
            </a:r>
            <a:r>
              <a:rPr lang="es-ES" b="1" dirty="0" smtClean="0">
                <a:latin typeface="Comic Sans MS"/>
                <a:cs typeface="Comic Sans MS"/>
              </a:rPr>
              <a:t>ÚSICA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889"/>
            <a:ext cx="9144000" cy="560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6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NATURALEZA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2017"/>
          <a:stretch/>
        </p:blipFill>
        <p:spPr>
          <a:xfrm>
            <a:off x="0" y="1582514"/>
            <a:ext cx="3894667" cy="52754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7143"/>
          <a:stretch/>
        </p:blipFill>
        <p:spPr>
          <a:xfrm>
            <a:off x="3894667" y="1149987"/>
            <a:ext cx="5080000" cy="27587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667" y="3908778"/>
            <a:ext cx="5249333" cy="294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73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8860"/>
            <a:ext cx="8229600" cy="1143000"/>
          </a:xfrm>
        </p:spPr>
        <p:txBody>
          <a:bodyPr/>
          <a:lstStyle/>
          <a:p>
            <a:r>
              <a:rPr lang="es-ES" dirty="0" smtClean="0"/>
              <a:t>CUANDO NOS HABLAN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2366" r="4558"/>
          <a:stretch/>
        </p:blipFill>
        <p:spPr>
          <a:xfrm>
            <a:off x="0" y="1191860"/>
            <a:ext cx="4114800" cy="56661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1837" r="5458"/>
          <a:stretch/>
        </p:blipFill>
        <p:spPr>
          <a:xfrm>
            <a:off x="4114800" y="1191860"/>
            <a:ext cx="5029200" cy="566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80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33311" y="6275212"/>
            <a:ext cx="8229600" cy="403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 smtClean="0">
                <a:latin typeface="Comic Sans MS"/>
                <a:cs typeface="Comic Sans MS"/>
              </a:rPr>
              <a:t>El sentido del gusto nos hace saber si un alimento es dulce, salado, acido o amargo </a:t>
            </a:r>
            <a:endParaRPr lang="es-ES" sz="14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778" y="0"/>
            <a:ext cx="9242777" cy="616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40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/>
                <a:cs typeface="Comic Sans MS"/>
              </a:rPr>
              <a:t>DULCE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4452640" cy="247702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4666"/>
            <a:ext cx="4452640" cy="29610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640" y="1417638"/>
            <a:ext cx="4451471" cy="24637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640" y="3894666"/>
            <a:ext cx="4691360" cy="29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78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SALADO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111"/>
            <a:ext cx="9144000" cy="506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59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ACIDO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5163"/>
            <a:ext cx="9144000" cy="549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60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AMARGO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111"/>
            <a:ext cx="4868333" cy="486833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332" y="1566333"/>
            <a:ext cx="4275667" cy="509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15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24756" y="6228646"/>
            <a:ext cx="7092244" cy="43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 smtClean="0">
                <a:latin typeface="Comic Sans MS"/>
                <a:cs typeface="Comic Sans MS"/>
              </a:rPr>
              <a:t>El sentido del tacto nos hace saber que es lo que tocamos con nuestro cuerpo</a:t>
            </a:r>
            <a:endParaRPr lang="es-ES" sz="14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93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6341534"/>
            <a:ext cx="8229600" cy="375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 smtClean="0">
                <a:latin typeface="Comic Sans MS"/>
                <a:cs typeface="Comic Sans MS"/>
              </a:rPr>
              <a:t>El sentido del tacto nos hace saber si hace frio o calor, si las cosas son duras o blandas </a:t>
            </a:r>
            <a:endParaRPr lang="es-ES" sz="14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21" y="0"/>
            <a:ext cx="8085667" cy="367453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7639" t="28270" r="5556" b="12215"/>
          <a:stretch/>
        </p:blipFill>
        <p:spPr>
          <a:xfrm>
            <a:off x="536220" y="3674533"/>
            <a:ext cx="7902223" cy="252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67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55445" y="6228909"/>
            <a:ext cx="5187245" cy="473252"/>
          </a:xfrm>
        </p:spPr>
        <p:txBody>
          <a:bodyPr>
            <a:normAutofit/>
          </a:bodyPr>
          <a:lstStyle/>
          <a:p>
            <a:r>
              <a:rPr lang="es-ES" sz="1200" b="1" dirty="0" smtClean="0">
                <a:latin typeface="Comic Sans MS"/>
                <a:cs typeface="Comic Sans MS"/>
              </a:rPr>
              <a:t>Estos son los 5 sentidos del cuerpo humano</a:t>
            </a:r>
            <a:br>
              <a:rPr lang="es-ES" sz="1200" b="1" dirty="0" smtClean="0">
                <a:latin typeface="Comic Sans MS"/>
                <a:cs typeface="Comic Sans MS"/>
              </a:rPr>
            </a:br>
            <a:r>
              <a:rPr lang="es-ES" sz="1200" b="1" dirty="0" smtClean="0">
                <a:latin typeface="Comic Sans MS"/>
                <a:cs typeface="Comic Sans MS"/>
              </a:rPr>
              <a:t>o</a:t>
            </a:r>
            <a:r>
              <a:rPr lang="es-ES" sz="1200" b="1" dirty="0" smtClean="0">
                <a:latin typeface="Comic Sans MS"/>
                <a:cs typeface="Comic Sans MS"/>
              </a:rPr>
              <a:t>ído- tacto –vista –gusto -olfato</a:t>
            </a:r>
            <a:endParaRPr lang="es-ES" sz="1200" b="1" dirty="0">
              <a:latin typeface="Comic Sans MS"/>
              <a:cs typeface="Comic Sans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8730"/>
          <a:stretch/>
        </p:blipFill>
        <p:spPr>
          <a:xfrm>
            <a:off x="222955" y="395112"/>
            <a:ext cx="2293509" cy="24835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7204" y="2504193"/>
            <a:ext cx="3074574" cy="280811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9656" y="395112"/>
            <a:ext cx="4483100" cy="18161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78667"/>
            <a:ext cx="3374415" cy="35868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5912556" y="2878667"/>
            <a:ext cx="2573867" cy="33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49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9ce5b69f2acee43392c255f835f3d43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55" y="1862666"/>
            <a:ext cx="6735234" cy="478366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51655" y="307117"/>
            <a:ext cx="67014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b="1" dirty="0" smtClean="0">
                <a:latin typeface="Comic Sans MS"/>
                <a:cs typeface="Comic Sans MS"/>
              </a:rPr>
              <a:t>A JUGAR…</a:t>
            </a:r>
            <a:endParaRPr lang="es-ES" sz="96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754060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24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204"/>
          <a:stretch/>
        </p:blipFill>
        <p:spPr bwMode="auto">
          <a:xfrm>
            <a:off x="784858" y="0"/>
            <a:ext cx="7427807" cy="63362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7648222" y="1241778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escuchar el reloj?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482714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b="8730"/>
          <a:stretch/>
        </p:blipFill>
        <p:spPr>
          <a:xfrm>
            <a:off x="2579511" y="1086557"/>
            <a:ext cx="3671711" cy="3975958"/>
          </a:xfrm>
          <a:prstGeom prst="rect">
            <a:avLst/>
          </a:prstGeom>
        </p:spPr>
      </p:pic>
      <p:pic>
        <p:nvPicPr>
          <p:cNvPr id="5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7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cintosh HD:Users:katherinemenafuentealba:Desktop:Captura de pantalla 2020-03-29 a las 18.14.39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47" r="50193"/>
          <a:stretch/>
        </p:blipFill>
        <p:spPr bwMode="auto">
          <a:xfrm>
            <a:off x="1092446" y="352778"/>
            <a:ext cx="6894443" cy="5827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7450666" y="1199445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3048000" y="6191113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oler la basura?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181761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2159000" y="846667"/>
            <a:ext cx="4078111" cy="5264484"/>
          </a:xfrm>
          <a:prstGeom prst="rect">
            <a:avLst/>
          </a:prstGeom>
        </p:spPr>
      </p:pic>
      <p:pic>
        <p:nvPicPr>
          <p:cNvPr id="5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87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cintosh HD:Users:katherinemenafuentealba:Desktop:Captura de pantalla 2020-03-29 a las 18.14.53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50000" r="49795"/>
          <a:stretch/>
        </p:blipFill>
        <p:spPr bwMode="auto">
          <a:xfrm>
            <a:off x="1128889" y="338667"/>
            <a:ext cx="6491111" cy="57291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>
            <a:off x="7083777" y="1100668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tocar la piedra?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61348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0111" y="891449"/>
            <a:ext cx="4261556" cy="4529863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07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1" b="50605"/>
          <a:stretch/>
        </p:blipFill>
        <p:spPr bwMode="auto">
          <a:xfrm>
            <a:off x="1128887" y="197944"/>
            <a:ext cx="6928557" cy="58416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7450666" y="1171223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808111" y="6304002"/>
            <a:ext cx="5729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saborear el queso?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027097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2203" y="1213556"/>
            <a:ext cx="4317729" cy="3943526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43.00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1" t="1357" b="50380"/>
          <a:stretch/>
        </p:blipFill>
        <p:spPr bwMode="auto">
          <a:xfrm>
            <a:off x="1636887" y="211667"/>
            <a:ext cx="6293557" cy="55597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7288388" y="1016000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3146778" y="6304002"/>
            <a:ext cx="534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ver el arcoíris?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45588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954" y="1044223"/>
            <a:ext cx="7349914" cy="2977444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24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204"/>
          <a:stretch/>
        </p:blipFill>
        <p:spPr bwMode="auto">
          <a:xfrm>
            <a:off x="784858" y="0"/>
            <a:ext cx="7427807" cy="63362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>
            <a:off x="2511778" y="479778"/>
            <a:ext cx="5461000" cy="3330222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dos-vacas-1009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778" y="432660"/>
            <a:ext cx="5829038" cy="337734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989667" y="6304002"/>
            <a:ext cx="681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escuchar el sonido de la vaca?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310948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b="8730"/>
          <a:stretch/>
        </p:blipFill>
        <p:spPr>
          <a:xfrm>
            <a:off x="2480732" y="1016001"/>
            <a:ext cx="3766046" cy="4078110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4.39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47" r="50193"/>
          <a:stretch/>
        </p:blipFill>
        <p:spPr bwMode="auto">
          <a:xfrm>
            <a:off x="1092446" y="352778"/>
            <a:ext cx="6894443" cy="5827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511778" y="479778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flor bailand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932" y="479778"/>
            <a:ext cx="2452512" cy="316088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oler la flor?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84882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1947334" y="423334"/>
            <a:ext cx="3866444" cy="4991241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4.53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50000" r="49795"/>
          <a:stretch/>
        </p:blipFill>
        <p:spPr bwMode="auto">
          <a:xfrm>
            <a:off x="1128889" y="338667"/>
            <a:ext cx="6491111" cy="57291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2187222" y="479778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piano-imagen-animada-008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910" y="846665"/>
            <a:ext cx="2898423" cy="258787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tocar el piano?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556503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4112" y="390719"/>
            <a:ext cx="5715000" cy="6074816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07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1" b="50605"/>
          <a:stretch/>
        </p:blipFill>
        <p:spPr bwMode="auto">
          <a:xfrm>
            <a:off x="1128887" y="197944"/>
            <a:ext cx="6928557" cy="58416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2554111" y="479778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manzan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443" y="197944"/>
            <a:ext cx="3640667" cy="364066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08111" y="6304002"/>
            <a:ext cx="6194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saborear la manzana?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04173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7092" y="1284113"/>
            <a:ext cx="4626731" cy="4225748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43.00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1" t="1357" b="50380"/>
          <a:stretch/>
        </p:blipFill>
        <p:spPr bwMode="auto">
          <a:xfrm>
            <a:off x="1636887" y="211667"/>
            <a:ext cx="6293557" cy="55597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2384778" y="366890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7c9d88_illuminated-lightmite-lightmite_illuminate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778" y="366889"/>
            <a:ext cx="4670778" cy="316088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60222" y="6304002"/>
            <a:ext cx="658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¿Con qu</a:t>
            </a:r>
            <a:r>
              <a:rPr lang="es-ES" b="1" dirty="0" smtClean="0">
                <a:latin typeface="Comic Sans MS"/>
                <a:cs typeface="Comic Sans MS"/>
              </a:rPr>
              <a:t>é sentido podemos ver la luciérnaga de noche?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7416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119" y="1354667"/>
            <a:ext cx="7454415" cy="3019777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42324" y="394286"/>
            <a:ext cx="763490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 smtClean="0">
                <a:solidFill>
                  <a:srgbClr val="FF66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/>
                <a:cs typeface="Comic Sans MS"/>
              </a:rPr>
              <a:t>FELICIDADES </a:t>
            </a:r>
            <a:r>
              <a:rPr lang="es-ES" sz="4400" b="1" dirty="0" smtClean="0">
                <a:solidFill>
                  <a:srgbClr val="FF66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/>
                <a:cs typeface="Comic Sans MS"/>
              </a:rPr>
              <a:t>LO HICISTE MUY BIEN</a:t>
            </a:r>
            <a:endParaRPr lang="es-ES" sz="4400" b="1" dirty="0">
              <a:solidFill>
                <a:srgbClr val="FF66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 descr="9ce5b69f2acee43392c255f835f3d43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55" y="2554111"/>
            <a:ext cx="6735234" cy="409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08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269</Words>
  <Application>Microsoft Macintosh PowerPoint</Application>
  <PresentationFormat>Presentación en pantalla (4:3)</PresentationFormat>
  <Paragraphs>38</Paragraphs>
  <Slides>46</Slides>
  <Notes>1</Notes>
  <HiddenSlides>0</HiddenSlides>
  <MMClips>10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47" baseType="lpstr">
      <vt:lpstr>Tema de Office</vt:lpstr>
      <vt:lpstr>Presentación de PowerPoint</vt:lpstr>
      <vt:lpstr>Estos son los 5 sentidos del cuerpo humano oído- tacto –vista –gusto -olfato</vt:lpstr>
      <vt:lpstr>¿Qué podemos hacer con los 5 sentidos?</vt:lpstr>
      <vt:lpstr>Presentación de PowerPoint</vt:lpstr>
      <vt:lpstr>Presentación de PowerPoint</vt:lpstr>
      <vt:lpstr>TAMAÑOS</vt:lpstr>
      <vt:lpstr>FORMAS</vt:lpstr>
      <vt:lpstr>DISTANCIAS</vt:lpstr>
      <vt:lpstr>Presentación de PowerPoint</vt:lpstr>
      <vt:lpstr>HUELE BIEN</vt:lpstr>
      <vt:lpstr>HUELEN MAL</vt:lpstr>
      <vt:lpstr>Presentación de PowerPoint</vt:lpstr>
      <vt:lpstr>Presentación de PowerPoint</vt:lpstr>
      <vt:lpstr>MÚSICA</vt:lpstr>
      <vt:lpstr>NATURALEZA</vt:lpstr>
      <vt:lpstr>CUANDO NOS HABLAN</vt:lpstr>
      <vt:lpstr>Presentación de PowerPoint</vt:lpstr>
      <vt:lpstr>DULCE</vt:lpstr>
      <vt:lpstr>SALADO</vt:lpstr>
      <vt:lpstr>ACIDO</vt:lpstr>
      <vt:lpstr>AMARGO</vt:lpstr>
      <vt:lpstr>Presentación de PowerPoint</vt:lpstr>
      <vt:lpstr>Presentación de PowerPoint</vt:lpstr>
      <vt:lpstr>Estos son los 5 sentidos del cuerpo humano oído- tacto –vista –gusto -olfato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27</cp:revision>
  <dcterms:created xsi:type="dcterms:W3CDTF">2020-05-04T03:58:52Z</dcterms:created>
  <dcterms:modified xsi:type="dcterms:W3CDTF">2020-05-04T08:34:42Z</dcterms:modified>
</cp:coreProperties>
</file>