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8" r:id="rId3"/>
    <p:sldId id="257" r:id="rId4"/>
    <p:sldId id="266" r:id="rId5"/>
    <p:sldId id="261" r:id="rId6"/>
    <p:sldId id="259" r:id="rId7"/>
    <p:sldId id="260" r:id="rId8"/>
    <p:sldId id="264" r:id="rId9"/>
    <p:sldId id="270" r:id="rId10"/>
    <p:sldId id="267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88"/>
    <p:restoredTop sz="94700"/>
  </p:normalViewPr>
  <p:slideViewPr>
    <p:cSldViewPr snapToGrid="0" snapToObjects="1">
      <p:cViewPr varScale="1">
        <p:scale>
          <a:sx n="71" d="100"/>
          <a:sy n="71" d="100"/>
        </p:scale>
        <p:origin x="-104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398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886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057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71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140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47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01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57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3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730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893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4665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0969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8004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777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572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00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2.tiff"/><Relationship Id="rId5" Type="http://schemas.openxmlformats.org/officeDocument/2006/relationships/image" Target="../media/image4.tiff"/><Relationship Id="rId6" Type="http://schemas.openxmlformats.org/officeDocument/2006/relationships/image" Target="../media/image1.tiff"/><Relationship Id="rId7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6" Type="http://schemas.openxmlformats.org/officeDocument/2006/relationships/image" Target="../media/image22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4" Type="http://schemas.openxmlformats.org/officeDocument/2006/relationships/slide" Target="slide11.xml"/><Relationship Id="rId5" Type="http://schemas.openxmlformats.org/officeDocument/2006/relationships/image" Target="../media/image25.tiff"/><Relationship Id="rId6" Type="http://schemas.openxmlformats.org/officeDocument/2006/relationships/image" Target="../media/image26.tiff"/><Relationship Id="rId7" Type="http://schemas.openxmlformats.org/officeDocument/2006/relationships/slide" Target="slide12.xml"/><Relationship Id="rId8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Relationship Id="rId3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gif"/><Relationship Id="rId3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gif"/><Relationship Id="rId3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2.gif"/><Relationship Id="rId5" Type="http://schemas.openxmlformats.org/officeDocument/2006/relationships/image" Target="../media/image33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F72DF77-556E-464A-9E78-EB3B20248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7712"/>
            <a:ext cx="7704667" cy="2885406"/>
          </a:xfr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CL" sz="6600" b="1" dirty="0">
                <a:solidFill>
                  <a:srgbClr val="0070C0"/>
                </a:solidFill>
                <a:latin typeface="Comic Sans MS" panose="030F0902030302020204" pitchFamily="66" charset="0"/>
              </a:rPr>
              <a:t>Profesiones </a:t>
            </a:r>
          </a:p>
          <a:p>
            <a:pPr algn="ctr"/>
            <a:r>
              <a:rPr lang="es-CL" sz="6600" b="1" dirty="0">
                <a:solidFill>
                  <a:srgbClr val="0070C0"/>
                </a:solidFill>
                <a:latin typeface="Comic Sans MS" panose="030F0902030302020204" pitchFamily="66" charset="0"/>
              </a:rPr>
              <a:t>y Oficios del Mar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F0467CC3-80DA-1644-A4C8-03D918411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68" r="21852" b="2963"/>
          <a:stretch/>
        </p:blipFill>
        <p:spPr>
          <a:xfrm>
            <a:off x="6669948" y="3637627"/>
            <a:ext cx="1747177" cy="274266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5CEABC23-927A-684F-81F6-88E6E137E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4201"/>
            <a:ext cx="2726267" cy="331785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2F238B93-8573-844D-86BD-448728EF6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886" y="3538745"/>
            <a:ext cx="3221353" cy="294042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48680FFB-81E8-5E42-B6C3-CA919EFA9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266" y="3926305"/>
            <a:ext cx="1284926" cy="232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3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CB234ABF-3D46-EB4C-8F97-5B2BA09C4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679" y="2192339"/>
            <a:ext cx="4396190" cy="43513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77C4D5BA-048A-8948-840E-71B04395F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1" y="3369469"/>
            <a:ext cx="1216255" cy="778403"/>
          </a:xfrm>
          <a:prstGeom prst="rect">
            <a:avLst/>
          </a:prstGeom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xmlns="" id="{1A94B4AC-3F2D-FC43-B4C7-C3B24500EA67}"/>
              </a:ext>
            </a:extLst>
          </p:cNvPr>
          <p:cNvSpPr/>
          <p:nvPr/>
        </p:nvSpPr>
        <p:spPr>
          <a:xfrm>
            <a:off x="558801" y="186798"/>
            <a:ext cx="4673599" cy="20055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400" dirty="0"/>
              <a:t>Chile es un país con una </a:t>
            </a:r>
            <a:r>
              <a:rPr lang="es-CL" sz="2400" dirty="0" smtClean="0"/>
              <a:t>amplia </a:t>
            </a:r>
            <a:r>
              <a:rPr lang="es-CL" sz="2400" dirty="0"/>
              <a:t>costa, por eso encontramos varias profesiones y oficios que se relacionan directamente con el mar.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A342D813-FB58-3041-9120-55205E670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089" y="186798"/>
            <a:ext cx="1744132" cy="21225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3C9AA7C-8D20-C346-A99B-C143E8799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856" y="1413858"/>
            <a:ext cx="990601" cy="179107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A37DDEE-BF1E-154B-B82D-E6E99E02DD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568" r="21852" b="2963"/>
          <a:stretch/>
        </p:blipFill>
        <p:spPr>
          <a:xfrm>
            <a:off x="8828948" y="4130147"/>
            <a:ext cx="1204052" cy="18900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56BDA885-9887-B14B-A321-7373B7E4D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8739" y="4638280"/>
            <a:ext cx="2087438" cy="1905397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xmlns="" id="{E80D84C3-097C-4C40-8CE8-2C5F10A3706B}"/>
              </a:ext>
            </a:extLst>
          </p:cNvPr>
          <p:cNvCxnSpPr/>
          <p:nvPr/>
        </p:nvCxnSpPr>
        <p:spPr>
          <a:xfrm flipV="1">
            <a:off x="4879576" y="2347800"/>
            <a:ext cx="1270000" cy="1119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xmlns="" id="{E84845E5-7198-D348-B6E4-D7F2522D00E2}"/>
              </a:ext>
            </a:extLst>
          </p:cNvPr>
          <p:cNvCxnSpPr>
            <a:cxnSpLocks/>
          </p:cNvCxnSpPr>
          <p:nvPr/>
        </p:nvCxnSpPr>
        <p:spPr>
          <a:xfrm flipV="1">
            <a:off x="4879576" y="3048000"/>
            <a:ext cx="3346601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xmlns="" id="{015F28C1-34FE-F843-98FB-02BFD9087EC1}"/>
              </a:ext>
            </a:extLst>
          </p:cNvPr>
          <p:cNvCxnSpPr>
            <a:cxnSpLocks/>
          </p:cNvCxnSpPr>
          <p:nvPr/>
        </p:nvCxnSpPr>
        <p:spPr>
          <a:xfrm>
            <a:off x="4879576" y="3429000"/>
            <a:ext cx="1521224" cy="1769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200CD0F0-6856-3D45-8428-BFCBD12D798F}"/>
              </a:ext>
            </a:extLst>
          </p:cNvPr>
          <p:cNvCxnSpPr>
            <a:cxnSpLocks/>
          </p:cNvCxnSpPr>
          <p:nvPr/>
        </p:nvCxnSpPr>
        <p:spPr>
          <a:xfrm>
            <a:off x="4879576" y="3429000"/>
            <a:ext cx="3702456" cy="850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8494B831-BDF8-CE43-BC88-C44FBBED4589}"/>
              </a:ext>
            </a:extLst>
          </p:cNvPr>
          <p:cNvSpPr/>
          <p:nvPr/>
        </p:nvSpPr>
        <p:spPr>
          <a:xfrm>
            <a:off x="4758869" y="3276903"/>
            <a:ext cx="325268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9893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8EBDAA-C795-334E-A5AB-AEDD4670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7467"/>
          </a:xfrm>
        </p:spPr>
        <p:txBody>
          <a:bodyPr/>
          <a:lstStyle/>
          <a:p>
            <a:r>
              <a:rPr lang="es-CL" dirty="0"/>
              <a:t>Pescadores, artesanales e industriales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6E5A5C9-2206-B843-96C8-83872670E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262592"/>
            <a:ext cx="5139268" cy="25304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15A4A7E-0D3F-A64E-94FC-A3609A374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68" y="1262592"/>
            <a:ext cx="5562276" cy="25304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8559732-66A6-5642-B629-098DB0B22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3928535"/>
            <a:ext cx="5139268" cy="27614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2FA42EE-7AC4-F84F-A8B6-9B6EF5223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7468" y="3928535"/>
            <a:ext cx="5562276" cy="273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2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500FCB-D654-9946-B676-7152CF49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escadores.mp4" descr="pescadores.mp4">
            <a:hlinkClick r:id="" action="ppaction://media"/>
            <a:extLst>
              <a:ext uri="{FF2B5EF4-FFF2-40B4-BE49-F238E27FC236}">
                <a16:creationId xmlns:a16="http://schemas.microsoft.com/office/drawing/2014/main" xmlns="" id="{518CBDDD-F6CF-C449-A577-B2B5789EB9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0930270" cy="6085368"/>
          </a:xfrm>
        </p:spPr>
      </p:pic>
    </p:spTree>
    <p:extLst>
      <p:ext uri="{BB962C8B-B14F-4D97-AF65-F5344CB8AC3E}">
        <p14:creationId xmlns:p14="http://schemas.microsoft.com/office/powerpoint/2010/main" val="889898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83D752C-BB07-2947-9151-22F5E8CD3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140200" cy="901700"/>
          </a:xfrm>
        </p:spPr>
        <p:txBody>
          <a:bodyPr/>
          <a:lstStyle/>
          <a:p>
            <a:r>
              <a:rPr lang="es-CL" dirty="0"/>
              <a:t>Equipo de buceo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6004070A-0795-1A4E-ACA5-ECEF88566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6340" y="381001"/>
            <a:ext cx="5065183" cy="304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6FBD551-4870-2446-B94D-64728FCAD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40" y="3743991"/>
            <a:ext cx="5065183" cy="25721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EDD5991-992A-9449-8ED1-C7AD4C014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15"/>
          <a:stretch/>
        </p:blipFill>
        <p:spPr>
          <a:xfrm>
            <a:off x="548217" y="1266826"/>
            <a:ext cx="5197445" cy="522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4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6A9D1173-4D89-AE4D-9DA0-23097406C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4134" y="200024"/>
            <a:ext cx="5825066" cy="34406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44066FB-D4CD-3146-9169-6F475BE4A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133" y="3810000"/>
            <a:ext cx="5825065" cy="26754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29EA4A74-B965-0F4A-AAA6-1066D4920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0" y="1763706"/>
            <a:ext cx="3967238" cy="453549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62CEB92C-008F-EA42-8A7E-B561E9957A16}"/>
              </a:ext>
            </a:extLst>
          </p:cNvPr>
          <p:cNvSpPr txBox="1"/>
          <p:nvPr/>
        </p:nvSpPr>
        <p:spPr>
          <a:xfrm>
            <a:off x="812800" y="440267"/>
            <a:ext cx="3967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dirty="0"/>
              <a:t>Equipamiento de salvavidas </a:t>
            </a:r>
          </a:p>
        </p:txBody>
      </p:sp>
    </p:spTree>
    <p:extLst>
      <p:ext uri="{BB962C8B-B14F-4D97-AF65-F5344CB8AC3E}">
        <p14:creationId xmlns:p14="http://schemas.microsoft.com/office/powerpoint/2010/main" val="1974579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0E0662D-CD55-7348-B3DD-61AA271EE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78" r="15260" b="3408"/>
          <a:stretch/>
        </p:blipFill>
        <p:spPr>
          <a:xfrm>
            <a:off x="272749" y="160866"/>
            <a:ext cx="1913466" cy="27601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3CC0CD-3DD6-AA43-8B7F-8CF7AFDE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2966" y="365125"/>
            <a:ext cx="8360833" cy="1325563"/>
          </a:xfrm>
        </p:spPr>
        <p:txBody>
          <a:bodyPr/>
          <a:lstStyle/>
          <a:p>
            <a:r>
              <a:rPr lang="es-CL" dirty="0"/>
              <a:t>Armada de Chile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54FA752C-BABA-1B42-B94C-2ABE349DC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09333" y="1450842"/>
            <a:ext cx="4064000" cy="261752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1BE1EC4-F363-FF4E-9218-F29A673D7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66" y="3129228"/>
            <a:ext cx="1919270" cy="3416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02C1E9B-DBA5-0B41-BBC1-E1DBC09D0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333" y="4183592"/>
            <a:ext cx="4395770" cy="23619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4C97417-1D88-AE4A-8DEE-C929794C8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3382" y="1450842"/>
            <a:ext cx="4248696" cy="25951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A03792E9-F96D-B343-8493-523B126621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4672" y="4183592"/>
            <a:ext cx="3957405" cy="244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5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AB7AE4-D394-8C45-A386-905D618C5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849438" cy="758788"/>
          </a:xfrm>
        </p:spPr>
        <p:txBody>
          <a:bodyPr/>
          <a:lstStyle/>
          <a:p>
            <a:r>
              <a:rPr lang="es-CL" dirty="0"/>
              <a:t>Para recordar en tu proxima visita al mar</a:t>
            </a:r>
          </a:p>
        </p:txBody>
      </p:sp>
      <p:pic>
        <p:nvPicPr>
          <p:cNvPr id="4" name="Marcador de contenido 3">
            <a:hlinkClick r:id="rId2" action="ppaction://hlinksldjump"/>
            <a:extLst>
              <a:ext uri="{FF2B5EF4-FFF2-40B4-BE49-F238E27FC236}">
                <a16:creationId xmlns:a16="http://schemas.microsoft.com/office/drawing/2014/main" xmlns="" id="{DC5665AA-57C3-194A-AB2D-547D70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930400"/>
            <a:ext cx="2911077" cy="39852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n 6">
            <a:hlinkClick r:id="rId4" action="ppaction://hlinksldjump"/>
            <a:extLst>
              <a:ext uri="{FF2B5EF4-FFF2-40B4-BE49-F238E27FC236}">
                <a16:creationId xmlns:a16="http://schemas.microsoft.com/office/drawing/2014/main" xmlns="" id="{8194FC1C-20E7-504C-9820-BADA686891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8133"/>
          <a:stretch/>
        </p:blipFill>
        <p:spPr>
          <a:xfrm>
            <a:off x="4381019" y="2063750"/>
            <a:ext cx="2243809" cy="2730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412021F-AA34-C94C-99F3-62EB667991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62" r="38994" b="5273"/>
          <a:stretch/>
        </p:blipFill>
        <p:spPr>
          <a:xfrm>
            <a:off x="4381019" y="4443845"/>
            <a:ext cx="1953491" cy="1804555"/>
          </a:xfrm>
          <a:prstGeom prst="rect">
            <a:avLst/>
          </a:prstGeom>
        </p:spPr>
      </p:pic>
      <p:pic>
        <p:nvPicPr>
          <p:cNvPr id="9" name="Imagen 8">
            <a:hlinkClick r:id="rId7" action="ppaction://hlinksldjump"/>
            <a:extLst>
              <a:ext uri="{FF2B5EF4-FFF2-40B4-BE49-F238E27FC236}">
                <a16:creationId xmlns:a16="http://schemas.microsoft.com/office/drawing/2014/main" xmlns="" id="{8194FC1C-20E7-504C-9820-BADA686891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54"/>
          <a:stretch/>
        </p:blipFill>
        <p:spPr>
          <a:xfrm>
            <a:off x="7122547" y="2063750"/>
            <a:ext cx="2617871" cy="27305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B30C2C6-2863-E14B-8503-E5F5A47011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764" y="4501821"/>
            <a:ext cx="1953491" cy="168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65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12D4834-B3E1-1241-BE44-3C19828AC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40418" cy="6858000"/>
          </a:xfrm>
          <a:prstGeom prst="rect">
            <a:avLst/>
          </a:prstGeom>
        </p:spPr>
      </p:pic>
      <p:sp>
        <p:nvSpPr>
          <p:cNvPr id="5" name="Elipse 4">
            <a:hlinkClick r:id="rId3" action="ppaction://hlinksldjump"/>
          </p:cNvPr>
          <p:cNvSpPr/>
          <p:nvPr/>
        </p:nvSpPr>
        <p:spPr>
          <a:xfrm>
            <a:off x="10160358" y="5388582"/>
            <a:ext cx="1510323" cy="1252759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71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tsunami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07546" cy="5697481"/>
          </a:xfrm>
          <a:prstGeom prst="rect">
            <a:avLst/>
          </a:prstGeom>
        </p:spPr>
      </p:pic>
      <p:sp>
        <p:nvSpPr>
          <p:cNvPr id="5" name="Elipse 4">
            <a:hlinkClick r:id="rId3" action="ppaction://hlinksldjump"/>
          </p:cNvPr>
          <p:cNvSpPr/>
          <p:nvPr/>
        </p:nvSpPr>
        <p:spPr>
          <a:xfrm>
            <a:off x="10211846" y="5869751"/>
            <a:ext cx="789487" cy="81663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3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83287"/>
          </a:xfrm>
          <a:prstGeom prst="rect">
            <a:avLst/>
          </a:prstGeom>
        </p:spPr>
      </p:pic>
      <p:sp>
        <p:nvSpPr>
          <p:cNvPr id="3" name="Elipse 2">
            <a:hlinkClick r:id="rId3" action="ppaction://hlinksldjump"/>
          </p:cNvPr>
          <p:cNvSpPr/>
          <p:nvPr/>
        </p:nvSpPr>
        <p:spPr>
          <a:xfrm>
            <a:off x="10211846" y="5869751"/>
            <a:ext cx="789487" cy="81663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23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aguas turbia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77259"/>
          </a:xfrm>
          <a:prstGeom prst="rect">
            <a:avLst/>
          </a:prstGeom>
        </p:spPr>
      </p:pic>
      <p:sp>
        <p:nvSpPr>
          <p:cNvPr id="3" name="Elipse 2">
            <a:hlinkClick r:id="rId3" action="ppaction://hlinksldjump"/>
          </p:cNvPr>
          <p:cNvSpPr/>
          <p:nvPr/>
        </p:nvSpPr>
        <p:spPr>
          <a:xfrm>
            <a:off x="10606589" y="5869751"/>
            <a:ext cx="789487" cy="81663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24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466"/>
            <a:ext cx="12192000" cy="69764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179584"/>
            <a:ext cx="12192000" cy="16784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4256367" y="4978787"/>
            <a:ext cx="423609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¡¡A jugar!!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553" y="53050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9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{27C29025-31E5-3D4E-8A06-3B7271331ED3}tf10001060</Template>
  <TotalTime>923</TotalTime>
  <Words>57</Words>
  <Application>Microsoft Macintosh PowerPoint</Application>
  <PresentationFormat>Personalizado</PresentationFormat>
  <Paragraphs>9</Paragraphs>
  <Slides>13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Faceta</vt:lpstr>
      <vt:lpstr>Presentación de PowerPoint</vt:lpstr>
      <vt:lpstr>Presentación de PowerPoint</vt:lpstr>
      <vt:lpstr>Pescadores, artesanales e industriales </vt:lpstr>
      <vt:lpstr>Presentación de PowerPoint</vt:lpstr>
      <vt:lpstr>Equipo de buceo</vt:lpstr>
      <vt:lpstr>Presentación de PowerPoint</vt:lpstr>
      <vt:lpstr>Armada de Chile</vt:lpstr>
      <vt:lpstr>Para recordar en tu proxima visita al mar</vt:lpstr>
      <vt:lpstr>Presentación de PowerPoint</vt:lpstr>
      <vt:lpstr>Presentación de PowerPoint</vt:lpstr>
      <vt:lpstr>Presentación de PowerPoint</vt:lpstr>
      <vt:lpstr>Presentación de PowerPoint</vt:lpstr>
      <vt:lpstr>¡¡A jugar!!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26</cp:revision>
  <dcterms:created xsi:type="dcterms:W3CDTF">2020-05-10T22:39:23Z</dcterms:created>
  <dcterms:modified xsi:type="dcterms:W3CDTF">2020-05-21T23:31:16Z</dcterms:modified>
</cp:coreProperties>
</file>