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58" r:id="rId5"/>
    <p:sldId id="277" r:id="rId6"/>
    <p:sldId id="261" r:id="rId7"/>
    <p:sldId id="274" r:id="rId8"/>
    <p:sldId id="259" r:id="rId9"/>
    <p:sldId id="262" r:id="rId10"/>
    <p:sldId id="273" r:id="rId11"/>
    <p:sldId id="283" r:id="rId12"/>
    <p:sldId id="264" r:id="rId13"/>
    <p:sldId id="265" r:id="rId14"/>
    <p:sldId id="278" r:id="rId15"/>
    <p:sldId id="267" r:id="rId16"/>
    <p:sldId id="266" r:id="rId17"/>
    <p:sldId id="279" r:id="rId18"/>
    <p:sldId id="268" r:id="rId19"/>
    <p:sldId id="280" r:id="rId20"/>
    <p:sldId id="269" r:id="rId21"/>
    <p:sldId id="275" r:id="rId22"/>
    <p:sldId id="270" r:id="rId23"/>
    <p:sldId id="281" r:id="rId24"/>
    <p:sldId id="27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89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807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894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37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2853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78869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159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733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426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092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3925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1A85F-44E0-42D3-8D51-53E817551449}" type="datetimeFigureOut">
              <a:rPr lang="es-CL" smtClean="0"/>
              <a:t>12-05-2020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24510-2185-4AE0-A8D6-E369943391E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44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D203E-FEE9-4079-8B64-0BEAA3FE38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E89988-E2F5-4318-B9EC-2D549BB08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FEBD36E-4209-422F-B3A0-5E8D4B0258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47" t="8798" r="23186" b="19555"/>
          <a:stretch/>
        </p:blipFill>
        <p:spPr>
          <a:xfrm>
            <a:off x="603719" y="458937"/>
            <a:ext cx="7936560" cy="594012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B31F1DD1-C008-4684-AA54-E67E576E6345}"/>
              </a:ext>
            </a:extLst>
          </p:cNvPr>
          <p:cNvSpPr/>
          <p:nvPr/>
        </p:nvSpPr>
        <p:spPr>
          <a:xfrm>
            <a:off x="3312941" y="3981961"/>
            <a:ext cx="2518117" cy="548640"/>
          </a:xfrm>
          <a:prstGeom prst="roundRect">
            <a:avLst/>
          </a:prstGeom>
          <a:solidFill>
            <a:srgbClr val="DE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976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6E97A-DA97-4E88-A592-C3C81B05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170603-7484-4415-96DE-A319B31F1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6079B0-7CF6-4ACF-A998-256E4F3C9C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39" t="8475" r="23231" b="20105"/>
          <a:stretch/>
        </p:blipFill>
        <p:spPr>
          <a:xfrm>
            <a:off x="628650" y="424607"/>
            <a:ext cx="8235951" cy="600878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09557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scando a Nemo: científicos secuencian el genoma del pez payaso">
            <a:extLst>
              <a:ext uri="{FF2B5EF4-FFF2-40B4-BE49-F238E27FC236}">
                <a16:creationId xmlns:a16="http://schemas.microsoft.com/office/drawing/2014/main" id="{1A3CB975-7332-4C4B-9442-A526BC236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47" y="323557"/>
            <a:ext cx="8520506" cy="614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55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52A36-FD5E-4223-96CD-C8B7AC2B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65AFE6-6CB6-47A1-9A1C-11885D47B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FD7C9F-F5DE-427E-86A1-149CDED554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85" t="8476" r="23231" b="20379"/>
          <a:stretch/>
        </p:blipFill>
        <p:spPr>
          <a:xfrm>
            <a:off x="499403" y="365126"/>
            <a:ext cx="8145194" cy="610302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3351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 CIENCIA DE LA VIDA: 07/2008">
            <a:extLst>
              <a:ext uri="{FF2B5EF4-FFF2-40B4-BE49-F238E27FC236}">
                <a16:creationId xmlns:a16="http://schemas.microsoft.com/office/drawing/2014/main" id="{12DE90A1-DFB9-4CF3-8505-9A7D0CAFE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66" y="309489"/>
            <a:ext cx="8271803" cy="584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24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87C170-5C31-4803-8542-C1AB2F7DA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5FC812-EE72-43DC-9C0D-C7B90493B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FB71F7-E902-43AD-AEF6-F59409E816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31" t="16187" r="23385" b="15360"/>
          <a:stretch/>
        </p:blipFill>
        <p:spPr>
          <a:xfrm>
            <a:off x="0" y="18414"/>
            <a:ext cx="9144000" cy="683958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922001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E1B06C-1A9F-454D-870E-2AEB8D7A82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45" t="8311" r="5000" b="7395"/>
          <a:stretch/>
        </p:blipFill>
        <p:spPr>
          <a:xfrm>
            <a:off x="516194" y="737419"/>
            <a:ext cx="8170606" cy="54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50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6EE084-2EAE-4F0F-877E-BCB0884D1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487F88-12D3-4E65-A1C1-0257FDF35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E4FDEA-A410-4202-9287-EF2BDD39B8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38" t="16187" r="23538" b="15360"/>
          <a:stretch/>
        </p:blipFill>
        <p:spPr>
          <a:xfrm>
            <a:off x="679938" y="365126"/>
            <a:ext cx="7784123" cy="583809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15311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CBAF6-242C-4DFF-88E1-950D2AA1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B6B3A45-4136-4387-A840-72CFAE8A6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537" t="17874" r="23222" b="14702"/>
          <a:stretch/>
        </p:blipFill>
        <p:spPr>
          <a:xfrm>
            <a:off x="464234" y="225083"/>
            <a:ext cx="8215532" cy="616164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30656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D280649-FF26-4565-AD54-8ECCE1C873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6" t="7726" r="3808" b="5519"/>
          <a:stretch/>
        </p:blipFill>
        <p:spPr>
          <a:xfrm>
            <a:off x="618978" y="633046"/>
            <a:ext cx="7877908" cy="5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766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l Caparazón de un Hombre | Wiki Bob Esponja | Fandom">
            <a:extLst>
              <a:ext uri="{FF2B5EF4-FFF2-40B4-BE49-F238E27FC236}">
                <a16:creationId xmlns:a16="http://schemas.microsoft.com/office/drawing/2014/main" id="{7C8E7D1D-BCA4-49A2-8033-50A1AEA0F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49" y="333218"/>
            <a:ext cx="7793502" cy="588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54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189DB7-533A-4CB3-A4B5-BF0EE0C6D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93" t="16958" r="23385" b="13538"/>
          <a:stretch/>
        </p:blipFill>
        <p:spPr>
          <a:xfrm>
            <a:off x="342314" y="256735"/>
            <a:ext cx="8459372" cy="634453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053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4331A6C-EB2D-459A-BDDC-E4EE3DAA0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46" t="17506" r="23385" b="12991"/>
          <a:stretch/>
        </p:blipFill>
        <p:spPr>
          <a:xfrm>
            <a:off x="454855" y="341141"/>
            <a:ext cx="8234289" cy="617571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00275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3CEAAE7-30B1-493B-B126-FCD4C732D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09" y="280589"/>
            <a:ext cx="8406581" cy="629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98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70492CF-64C5-4C6D-B659-9FF7EC670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39" t="16958" r="23384" b="12444"/>
          <a:stretch/>
        </p:blipFill>
        <p:spPr>
          <a:xfrm>
            <a:off x="478302" y="446649"/>
            <a:ext cx="7976052" cy="596470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76711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A38A2C3-8052-42B0-9720-74AD65EDFC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92" t="17232" r="23077" b="13264"/>
          <a:stretch/>
        </p:blipFill>
        <p:spPr>
          <a:xfrm>
            <a:off x="492369" y="369277"/>
            <a:ext cx="8159261" cy="611944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05084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3419167-C728-44AE-990C-9A7C3302D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06" y="634181"/>
            <a:ext cx="7964129" cy="589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12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7867ADF-CDE6-4CC4-A42F-A3F84F0954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38" t="17505" r="23077" b="10527"/>
          <a:stretch/>
        </p:blipFill>
        <p:spPr>
          <a:xfrm>
            <a:off x="393896" y="348175"/>
            <a:ext cx="8129628" cy="616164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054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ortuga de mar de dibujos animados nadando en el océano | Vector ...">
            <a:extLst>
              <a:ext uri="{FF2B5EF4-FFF2-40B4-BE49-F238E27FC236}">
                <a16:creationId xmlns:a16="http://schemas.microsoft.com/office/drawing/2014/main" id="{6AD7BBD5-7F05-415B-98FB-CB52BAB70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47" y="552843"/>
            <a:ext cx="8244349" cy="578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596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3005ADF-C296-4328-A529-0A970D4AD4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85" t="16685" r="23385" b="12717"/>
          <a:stretch/>
        </p:blipFill>
        <p:spPr>
          <a:xfrm>
            <a:off x="534681" y="418514"/>
            <a:ext cx="8074637" cy="602097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65745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28BDB8A-80B7-4D47-8084-911119728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94" y="351692"/>
            <a:ext cx="8141109" cy="604207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5CCE088-7B7B-49F2-8301-AD9E53ADB4D6}"/>
              </a:ext>
            </a:extLst>
          </p:cNvPr>
          <p:cNvSpPr/>
          <p:nvPr/>
        </p:nvSpPr>
        <p:spPr>
          <a:xfrm>
            <a:off x="1223889" y="464234"/>
            <a:ext cx="5999872" cy="1217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7430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41BAAE2-7769-4B2D-BA35-CE11C30648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39" t="9023" r="23231" b="20378"/>
          <a:stretch/>
        </p:blipFill>
        <p:spPr>
          <a:xfrm>
            <a:off x="581847" y="323557"/>
            <a:ext cx="7980306" cy="595063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72546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131C54B-6358-49D8-B125-2E6FF534B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06" y="322311"/>
            <a:ext cx="7890387" cy="598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90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416B33F-97BF-42CB-8294-670593D44B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85" t="9296" r="23385" b="20105"/>
          <a:stretch/>
        </p:blipFill>
        <p:spPr>
          <a:xfrm>
            <a:off x="487514" y="281354"/>
            <a:ext cx="8168971" cy="609131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58464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nguino - Madagascar | Pinguinos de madagascar, Pinguinos ...">
            <a:extLst>
              <a:ext uri="{FF2B5EF4-FFF2-40B4-BE49-F238E27FC236}">
                <a16:creationId xmlns:a16="http://schemas.microsoft.com/office/drawing/2014/main" id="{188E88AC-4EB2-4FAE-9C44-812DA9C9A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4641"/>
            <a:ext cx="8303342" cy="564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56504AA-4F51-4C56-B0C0-E1F34C709024}"/>
              </a:ext>
            </a:extLst>
          </p:cNvPr>
          <p:cNvSpPr/>
          <p:nvPr/>
        </p:nvSpPr>
        <p:spPr>
          <a:xfrm>
            <a:off x="5560142" y="5663423"/>
            <a:ext cx="3200400" cy="5899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b="1" dirty="0"/>
              <a:t>PINGUINO</a:t>
            </a:r>
          </a:p>
        </p:txBody>
      </p:sp>
    </p:spTree>
    <p:extLst>
      <p:ext uri="{BB962C8B-B14F-4D97-AF65-F5344CB8AC3E}">
        <p14:creationId xmlns:p14="http://schemas.microsoft.com/office/powerpoint/2010/main" val="8740964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1</Words>
  <Application>Microsoft Office PowerPoint</Application>
  <PresentationFormat>Presentación en pantalla (4:3)</PresentationFormat>
  <Paragraphs>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Cope Moll Contreras</dc:creator>
  <cp:lastModifiedBy>Cope Moll Contreras</cp:lastModifiedBy>
  <cp:revision>15</cp:revision>
  <dcterms:created xsi:type="dcterms:W3CDTF">2020-05-10T05:27:55Z</dcterms:created>
  <dcterms:modified xsi:type="dcterms:W3CDTF">2020-05-13T00:54:51Z</dcterms:modified>
</cp:coreProperties>
</file>