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8" r:id="rId7"/>
    <p:sldId id="263" r:id="rId8"/>
    <p:sldId id="269" r:id="rId9"/>
    <p:sldId id="260" r:id="rId10"/>
    <p:sldId id="270" r:id="rId11"/>
    <p:sldId id="266" r:id="rId12"/>
    <p:sldId id="267" r:id="rId13"/>
    <p:sldId id="278" r:id="rId14"/>
    <p:sldId id="279" r:id="rId15"/>
    <p:sldId id="280" r:id="rId16"/>
    <p:sldId id="281" r:id="rId17"/>
    <p:sldId id="271" r:id="rId18"/>
    <p:sldId id="275" r:id="rId19"/>
    <p:sldId id="272" r:id="rId20"/>
    <p:sldId id="273" r:id="rId21"/>
    <p:sldId id="276" r:id="rId22"/>
    <p:sldId id="274" r:id="rId23"/>
    <p:sldId id="277" r:id="rId2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BD2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1200" y="-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24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96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688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02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33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96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89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835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124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87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47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F5DAB-6011-8F40-AB18-66FD2DA04915}" type="datetimeFigureOut">
              <a:rPr lang="es-ES" smtClean="0"/>
              <a:t>23-05-20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74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2.wdp"/><Relationship Id="rId5" Type="http://schemas.openxmlformats.org/officeDocument/2006/relationships/image" Target="../media/image6.png"/><Relationship Id="rId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hdphoto" Target="../media/hdphoto4.wdp"/><Relationship Id="rId7" Type="http://schemas.openxmlformats.org/officeDocument/2006/relationships/image" Target="../media/image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5.wdp"/><Relationship Id="rId5" Type="http://schemas.openxmlformats.org/officeDocument/2006/relationships/image" Target="../media/image11.png"/><Relationship Id="rId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hdphoto" Target="../media/hdphoto7.wdp"/><Relationship Id="rId7" Type="http://schemas.microsoft.com/office/2007/relationships/hdphoto" Target="../media/hdphoto8.wdp"/><Relationship Id="rId8" Type="http://schemas.openxmlformats.org/officeDocument/2006/relationships/image" Target="../media/image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9.wdp"/><Relationship Id="rId5" Type="http://schemas.openxmlformats.org/officeDocument/2006/relationships/image" Target="../media/image14.png"/><Relationship Id="rId6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microsoft.com/office/2007/relationships/hdphoto" Target="../media/hdphoto11.wdp"/><Relationship Id="rId7" Type="http://schemas.microsoft.com/office/2007/relationships/hdphoto" Target="../media/hdphoto12.wdp"/><Relationship Id="rId8" Type="http://schemas.openxmlformats.org/officeDocument/2006/relationships/image" Target="../media/image16.png"/><Relationship Id="rId9" Type="http://schemas.microsoft.com/office/2007/relationships/hdphoto" Target="../media/hdphoto13.wdp"/><Relationship Id="rId10" Type="http://schemas.openxmlformats.org/officeDocument/2006/relationships/image" Target="../media/image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4.wdp"/><Relationship Id="rId5" Type="http://schemas.openxmlformats.org/officeDocument/2006/relationships/image" Target="../media/image18.png"/><Relationship Id="rId6" Type="http://schemas.microsoft.com/office/2007/relationships/hdphoto" Target="../media/hdphoto1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19.png"/><Relationship Id="rId6" Type="http://schemas.microsoft.com/office/2007/relationships/hdphoto" Target="../media/hdphoto16.wdp"/><Relationship Id="rId7" Type="http://schemas.microsoft.com/office/2007/relationships/hdphoto" Target="../media/hdphoto17.wdp"/><Relationship Id="rId8" Type="http://schemas.microsoft.com/office/2007/relationships/hdphoto" Target="../media/hdphoto18.wdp"/><Relationship Id="rId9" Type="http://schemas.microsoft.com/office/2007/relationships/hdphoto" Target="../media/hdphoto19.wdp"/><Relationship Id="rId10" Type="http://schemas.openxmlformats.org/officeDocument/2006/relationships/image" Target="../media/image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4" Type="http://schemas.openxmlformats.org/officeDocument/2006/relationships/image" Target="../media/image21.png"/><Relationship Id="rId5" Type="http://schemas.microsoft.com/office/2007/relationships/hdphoto" Target="../media/hdphoto21.wdp"/><Relationship Id="rId6" Type="http://schemas.openxmlformats.org/officeDocument/2006/relationships/image" Target="../media/image5.png"/><Relationship Id="rId7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22.png"/><Relationship Id="rId6" Type="http://schemas.microsoft.com/office/2007/relationships/hdphoto" Target="../media/hdphoto22.wdp"/><Relationship Id="rId7" Type="http://schemas.openxmlformats.org/officeDocument/2006/relationships/image" Target="../media/image9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jpeg"/><Relationship Id="rId8" Type="http://schemas.openxmlformats.org/officeDocument/2006/relationships/image" Target="../media/image30.jpeg"/><Relationship Id="rId9" Type="http://schemas.openxmlformats.org/officeDocument/2006/relationships/image" Target="../media/image31.png"/><Relationship Id="rId10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4" Type="http://schemas.openxmlformats.org/officeDocument/2006/relationships/image" Target="../media/image21.png"/><Relationship Id="rId5" Type="http://schemas.microsoft.com/office/2007/relationships/hdphoto" Target="../media/hdphoto21.wdp"/><Relationship Id="rId6" Type="http://schemas.openxmlformats.org/officeDocument/2006/relationships/image" Target="../media/image6.png"/><Relationship Id="rId7" Type="http://schemas.microsoft.com/office/2007/relationships/hdphoto" Target="../media/hdphoto3.wdp"/><Relationship Id="rId8" Type="http://schemas.openxmlformats.org/officeDocument/2006/relationships/image" Target="../media/image5.png"/><Relationship Id="rId9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4" Type="http://schemas.openxmlformats.org/officeDocument/2006/relationships/image" Target="../media/image21.png"/><Relationship Id="rId5" Type="http://schemas.microsoft.com/office/2007/relationships/hdphoto" Target="../media/hdphoto21.wdp"/><Relationship Id="rId6" Type="http://schemas.openxmlformats.org/officeDocument/2006/relationships/image" Target="../media/image11.png"/><Relationship Id="rId7" Type="http://schemas.microsoft.com/office/2007/relationships/hdphoto" Target="../media/hdphoto6.wdp"/><Relationship Id="rId8" Type="http://schemas.openxmlformats.org/officeDocument/2006/relationships/image" Target="../media/image5.png"/><Relationship Id="rId9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462" r="99462">
                        <a14:foregroundMark x1="7154" y1="28615" x2="8846" y2="33692"/>
                        <a14:foregroundMark x1="56000" y1="24154" x2="46462" y2="24692"/>
                      </a14:backgroundRemoval>
                    </a14:imgEffect>
                  </a14:imgLayer>
                </a14:imgProps>
              </a:ext>
            </a:extLst>
          </a:blip>
          <a:srcRect t="16275" b="18345"/>
          <a:stretch/>
        </p:blipFill>
        <p:spPr>
          <a:xfrm>
            <a:off x="1162241" y="1193113"/>
            <a:ext cx="6858000" cy="44838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74707" y="942944"/>
            <a:ext cx="6291611" cy="125084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/>
                <a:cs typeface="Comic Sans MS"/>
              </a:rPr>
              <a:t>LOS NÚMEROS</a:t>
            </a:r>
            <a:endParaRPr lang="es-E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/>
              <a:cs typeface="Comic Sans M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A4F1C9EB-57C5-5A4B-A440-E08E31EDBF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FB"/>
              </a:clrFrom>
              <a:clrTo>
                <a:srgbClr val="FEFCFB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64749" y="32735"/>
            <a:ext cx="1561160" cy="121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71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ANCION 5 DEDO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76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404" y="0"/>
            <a:ext cx="4847008" cy="685800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2404" y="684205"/>
            <a:ext cx="2332875" cy="2317824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644" l="3369" r="95745"/>
                    </a14:imgEffect>
                  </a14:imgLayer>
                </a14:imgProps>
              </a:ext>
            </a:extLst>
          </a:blip>
          <a:srcRect b="7401"/>
          <a:stretch/>
        </p:blipFill>
        <p:spPr>
          <a:xfrm>
            <a:off x="4372397" y="1607994"/>
            <a:ext cx="4068651" cy="4962786"/>
          </a:xfrm>
          <a:prstGeom prst="rect">
            <a:avLst/>
          </a:prstGeom>
        </p:spPr>
      </p:pic>
      <p:graphicFrame>
        <p:nvGraphicFramePr>
          <p:cNvPr id="29" name="Tab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15741"/>
              </p:ext>
            </p:extLst>
          </p:nvPr>
        </p:nvGraphicFramePr>
        <p:xfrm>
          <a:off x="360023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rma libre 1"/>
          <p:cNvSpPr/>
          <p:nvPr/>
        </p:nvSpPr>
        <p:spPr>
          <a:xfrm>
            <a:off x="503940" y="744965"/>
            <a:ext cx="2217339" cy="5362233"/>
          </a:xfrm>
          <a:custGeom>
            <a:avLst/>
            <a:gdLst>
              <a:gd name="connsiteX0" fmla="*/ 0 w 2217339"/>
              <a:gd name="connsiteY0" fmla="*/ 1492325 h 5362233"/>
              <a:gd name="connsiteX1" fmla="*/ 100789 w 2217339"/>
              <a:gd name="connsiteY1" fmla="*/ 1452014 h 5362233"/>
              <a:gd name="connsiteX2" fmla="*/ 161261 w 2217339"/>
              <a:gd name="connsiteY2" fmla="*/ 1431858 h 5362233"/>
              <a:gd name="connsiteX3" fmla="*/ 221734 w 2217339"/>
              <a:gd name="connsiteY3" fmla="*/ 1391546 h 5362233"/>
              <a:gd name="connsiteX4" fmla="*/ 262050 w 2217339"/>
              <a:gd name="connsiteY4" fmla="*/ 1351235 h 5362233"/>
              <a:gd name="connsiteX5" fmla="*/ 382995 w 2217339"/>
              <a:gd name="connsiteY5" fmla="*/ 1310923 h 5362233"/>
              <a:gd name="connsiteX6" fmla="*/ 443468 w 2217339"/>
              <a:gd name="connsiteY6" fmla="*/ 1270612 h 5362233"/>
              <a:gd name="connsiteX7" fmla="*/ 564414 w 2217339"/>
              <a:gd name="connsiteY7" fmla="*/ 1230300 h 5362233"/>
              <a:gd name="connsiteX8" fmla="*/ 624887 w 2217339"/>
              <a:gd name="connsiteY8" fmla="*/ 1169833 h 5362233"/>
              <a:gd name="connsiteX9" fmla="*/ 685360 w 2217339"/>
              <a:gd name="connsiteY9" fmla="*/ 1149677 h 5362233"/>
              <a:gd name="connsiteX10" fmla="*/ 745832 w 2217339"/>
              <a:gd name="connsiteY10" fmla="*/ 1109366 h 5362233"/>
              <a:gd name="connsiteX11" fmla="*/ 786148 w 2217339"/>
              <a:gd name="connsiteY11" fmla="*/ 1069054 h 5362233"/>
              <a:gd name="connsiteX12" fmla="*/ 907093 w 2217339"/>
              <a:gd name="connsiteY12" fmla="*/ 1008587 h 5362233"/>
              <a:gd name="connsiteX13" fmla="*/ 1007881 w 2217339"/>
              <a:gd name="connsiteY13" fmla="*/ 887652 h 5362233"/>
              <a:gd name="connsiteX14" fmla="*/ 1068354 w 2217339"/>
              <a:gd name="connsiteY14" fmla="*/ 867496 h 5362233"/>
              <a:gd name="connsiteX15" fmla="*/ 1108670 w 2217339"/>
              <a:gd name="connsiteY15" fmla="*/ 827185 h 5362233"/>
              <a:gd name="connsiteX16" fmla="*/ 1148985 w 2217339"/>
              <a:gd name="connsiteY16" fmla="*/ 766718 h 5362233"/>
              <a:gd name="connsiteX17" fmla="*/ 1209458 w 2217339"/>
              <a:gd name="connsiteY17" fmla="*/ 726406 h 5362233"/>
              <a:gd name="connsiteX18" fmla="*/ 1229615 w 2217339"/>
              <a:gd name="connsiteY18" fmla="*/ 665939 h 5362233"/>
              <a:gd name="connsiteX19" fmla="*/ 1290088 w 2217339"/>
              <a:gd name="connsiteY19" fmla="*/ 645783 h 5362233"/>
              <a:gd name="connsiteX20" fmla="*/ 1350561 w 2217339"/>
              <a:gd name="connsiteY20" fmla="*/ 605471 h 5362233"/>
              <a:gd name="connsiteX21" fmla="*/ 1390876 w 2217339"/>
              <a:gd name="connsiteY21" fmla="*/ 545004 h 5362233"/>
              <a:gd name="connsiteX22" fmla="*/ 1572295 w 2217339"/>
              <a:gd name="connsiteY22" fmla="*/ 444225 h 5362233"/>
              <a:gd name="connsiteX23" fmla="*/ 1693240 w 2217339"/>
              <a:gd name="connsiteY23" fmla="*/ 363602 h 5362233"/>
              <a:gd name="connsiteX24" fmla="*/ 1733556 w 2217339"/>
              <a:gd name="connsiteY24" fmla="*/ 323291 h 5362233"/>
              <a:gd name="connsiteX25" fmla="*/ 1854501 w 2217339"/>
              <a:gd name="connsiteY25" fmla="*/ 242668 h 5362233"/>
              <a:gd name="connsiteX26" fmla="*/ 1975447 w 2217339"/>
              <a:gd name="connsiteY26" fmla="*/ 162045 h 5362233"/>
              <a:gd name="connsiteX27" fmla="*/ 2096393 w 2217339"/>
              <a:gd name="connsiteY27" fmla="*/ 101577 h 5362233"/>
              <a:gd name="connsiteX28" fmla="*/ 2156866 w 2217339"/>
              <a:gd name="connsiteY28" fmla="*/ 798 h 5362233"/>
              <a:gd name="connsiteX29" fmla="*/ 2177023 w 2217339"/>
              <a:gd name="connsiteY29" fmla="*/ 61266 h 5362233"/>
              <a:gd name="connsiteX30" fmla="*/ 2217339 w 2217339"/>
              <a:gd name="connsiteY30" fmla="*/ 1089210 h 5362233"/>
              <a:gd name="connsiteX31" fmla="*/ 2197181 w 2217339"/>
              <a:gd name="connsiteY31" fmla="*/ 2197777 h 5362233"/>
              <a:gd name="connsiteX32" fmla="*/ 2177023 w 2217339"/>
              <a:gd name="connsiteY32" fmla="*/ 2419491 h 5362233"/>
              <a:gd name="connsiteX33" fmla="*/ 2136708 w 2217339"/>
              <a:gd name="connsiteY33" fmla="*/ 2500114 h 5362233"/>
              <a:gd name="connsiteX34" fmla="*/ 2116550 w 2217339"/>
              <a:gd name="connsiteY34" fmla="*/ 2560581 h 5362233"/>
              <a:gd name="connsiteX35" fmla="*/ 2136708 w 2217339"/>
              <a:gd name="connsiteY35" fmla="*/ 3608681 h 5362233"/>
              <a:gd name="connsiteX36" fmla="*/ 2156866 w 2217339"/>
              <a:gd name="connsiteY36" fmla="*/ 3689304 h 5362233"/>
              <a:gd name="connsiteX37" fmla="*/ 2177023 w 2217339"/>
              <a:gd name="connsiteY37" fmla="*/ 3870706 h 5362233"/>
              <a:gd name="connsiteX38" fmla="*/ 2197181 w 2217339"/>
              <a:gd name="connsiteY38" fmla="*/ 5362233 h 536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217339" h="5362233">
                <a:moveTo>
                  <a:pt x="0" y="1492325"/>
                </a:moveTo>
                <a:cubicBezTo>
                  <a:pt x="33596" y="1478888"/>
                  <a:pt x="66909" y="1464718"/>
                  <a:pt x="100789" y="1452014"/>
                </a:cubicBezTo>
                <a:cubicBezTo>
                  <a:pt x="120684" y="1444554"/>
                  <a:pt x="142256" y="1441360"/>
                  <a:pt x="161261" y="1431858"/>
                </a:cubicBezTo>
                <a:cubicBezTo>
                  <a:pt x="182930" y="1421025"/>
                  <a:pt x="202816" y="1406679"/>
                  <a:pt x="221734" y="1391546"/>
                </a:cubicBezTo>
                <a:cubicBezTo>
                  <a:pt x="236574" y="1379675"/>
                  <a:pt x="245052" y="1359733"/>
                  <a:pt x="262050" y="1351235"/>
                </a:cubicBezTo>
                <a:cubicBezTo>
                  <a:pt x="300060" y="1332232"/>
                  <a:pt x="347635" y="1334493"/>
                  <a:pt x="382995" y="1310923"/>
                </a:cubicBezTo>
                <a:cubicBezTo>
                  <a:pt x="403153" y="1297486"/>
                  <a:pt x="421330" y="1280450"/>
                  <a:pt x="443468" y="1270612"/>
                </a:cubicBezTo>
                <a:cubicBezTo>
                  <a:pt x="482302" y="1253354"/>
                  <a:pt x="564414" y="1230300"/>
                  <a:pt x="564414" y="1230300"/>
                </a:cubicBezTo>
                <a:cubicBezTo>
                  <a:pt x="584572" y="1210144"/>
                  <a:pt x="601168" y="1185644"/>
                  <a:pt x="624887" y="1169833"/>
                </a:cubicBezTo>
                <a:cubicBezTo>
                  <a:pt x="642567" y="1158048"/>
                  <a:pt x="666355" y="1159179"/>
                  <a:pt x="685360" y="1149677"/>
                </a:cubicBezTo>
                <a:cubicBezTo>
                  <a:pt x="707028" y="1138844"/>
                  <a:pt x="726914" y="1124499"/>
                  <a:pt x="745832" y="1109366"/>
                </a:cubicBezTo>
                <a:cubicBezTo>
                  <a:pt x="760672" y="1097495"/>
                  <a:pt x="771308" y="1080925"/>
                  <a:pt x="786148" y="1069054"/>
                </a:cubicBezTo>
                <a:cubicBezTo>
                  <a:pt x="841971" y="1024400"/>
                  <a:pt x="843222" y="1029876"/>
                  <a:pt x="907093" y="1008587"/>
                </a:cubicBezTo>
                <a:cubicBezTo>
                  <a:pt x="936841" y="963969"/>
                  <a:pt x="961321" y="918690"/>
                  <a:pt x="1007881" y="887652"/>
                </a:cubicBezTo>
                <a:cubicBezTo>
                  <a:pt x="1025561" y="875867"/>
                  <a:pt x="1048196" y="874215"/>
                  <a:pt x="1068354" y="867496"/>
                </a:cubicBezTo>
                <a:cubicBezTo>
                  <a:pt x="1081793" y="854059"/>
                  <a:pt x="1096798" y="842024"/>
                  <a:pt x="1108670" y="827185"/>
                </a:cubicBezTo>
                <a:cubicBezTo>
                  <a:pt x="1123804" y="808269"/>
                  <a:pt x="1131855" y="783847"/>
                  <a:pt x="1148985" y="766718"/>
                </a:cubicBezTo>
                <a:cubicBezTo>
                  <a:pt x="1166116" y="749588"/>
                  <a:pt x="1189300" y="739843"/>
                  <a:pt x="1209458" y="726406"/>
                </a:cubicBezTo>
                <a:cubicBezTo>
                  <a:pt x="1216177" y="706250"/>
                  <a:pt x="1214591" y="680962"/>
                  <a:pt x="1229615" y="665939"/>
                </a:cubicBezTo>
                <a:cubicBezTo>
                  <a:pt x="1244640" y="650915"/>
                  <a:pt x="1271083" y="655285"/>
                  <a:pt x="1290088" y="645783"/>
                </a:cubicBezTo>
                <a:cubicBezTo>
                  <a:pt x="1311757" y="634950"/>
                  <a:pt x="1330403" y="618908"/>
                  <a:pt x="1350561" y="605471"/>
                </a:cubicBezTo>
                <a:cubicBezTo>
                  <a:pt x="1363999" y="585315"/>
                  <a:pt x="1372644" y="560955"/>
                  <a:pt x="1390876" y="545004"/>
                </a:cubicBezTo>
                <a:cubicBezTo>
                  <a:pt x="1476184" y="470367"/>
                  <a:pt x="1489238" y="471908"/>
                  <a:pt x="1572295" y="444225"/>
                </a:cubicBezTo>
                <a:cubicBezTo>
                  <a:pt x="1726065" y="290471"/>
                  <a:pt x="1547383" y="451108"/>
                  <a:pt x="1693240" y="363602"/>
                </a:cubicBezTo>
                <a:cubicBezTo>
                  <a:pt x="1709536" y="353825"/>
                  <a:pt x="1718352" y="334693"/>
                  <a:pt x="1733556" y="323291"/>
                </a:cubicBezTo>
                <a:cubicBezTo>
                  <a:pt x="1772318" y="294222"/>
                  <a:pt x="1820239" y="276927"/>
                  <a:pt x="1854501" y="242668"/>
                </a:cubicBezTo>
                <a:cubicBezTo>
                  <a:pt x="1926357" y="170819"/>
                  <a:pt x="1861546" y="227125"/>
                  <a:pt x="1975447" y="162045"/>
                </a:cubicBezTo>
                <a:cubicBezTo>
                  <a:pt x="2084863" y="99527"/>
                  <a:pt x="1985517" y="138533"/>
                  <a:pt x="2096393" y="101577"/>
                </a:cubicBezTo>
                <a:cubicBezTo>
                  <a:pt x="2097813" y="97316"/>
                  <a:pt x="2123661" y="-10269"/>
                  <a:pt x="2156866" y="798"/>
                </a:cubicBezTo>
                <a:cubicBezTo>
                  <a:pt x="2177022" y="7516"/>
                  <a:pt x="2170304" y="41110"/>
                  <a:pt x="2177023" y="61266"/>
                </a:cubicBezTo>
                <a:cubicBezTo>
                  <a:pt x="2189359" y="320303"/>
                  <a:pt x="2217339" y="865456"/>
                  <a:pt x="2217339" y="1089210"/>
                </a:cubicBezTo>
                <a:cubicBezTo>
                  <a:pt x="2217339" y="1458793"/>
                  <a:pt x="2208377" y="1828363"/>
                  <a:pt x="2197181" y="2197777"/>
                </a:cubicBezTo>
                <a:cubicBezTo>
                  <a:pt x="2194933" y="2271952"/>
                  <a:pt x="2191578" y="2346723"/>
                  <a:pt x="2177023" y="2419491"/>
                </a:cubicBezTo>
                <a:cubicBezTo>
                  <a:pt x="2171130" y="2448954"/>
                  <a:pt x="2148545" y="2472497"/>
                  <a:pt x="2136708" y="2500114"/>
                </a:cubicBezTo>
                <a:cubicBezTo>
                  <a:pt x="2128338" y="2519642"/>
                  <a:pt x="2123269" y="2540425"/>
                  <a:pt x="2116550" y="2560581"/>
                </a:cubicBezTo>
                <a:cubicBezTo>
                  <a:pt x="2123269" y="2909948"/>
                  <a:pt x="2124235" y="3259472"/>
                  <a:pt x="2136708" y="3608681"/>
                </a:cubicBezTo>
                <a:cubicBezTo>
                  <a:pt x="2137697" y="3636365"/>
                  <a:pt x="2152653" y="3661925"/>
                  <a:pt x="2156866" y="3689304"/>
                </a:cubicBezTo>
                <a:cubicBezTo>
                  <a:pt x="2166118" y="3749436"/>
                  <a:pt x="2170304" y="3810239"/>
                  <a:pt x="2177023" y="3870706"/>
                </a:cubicBezTo>
                <a:cubicBezTo>
                  <a:pt x="2198749" y="5174099"/>
                  <a:pt x="2197181" y="4676881"/>
                  <a:pt x="2197181" y="5362233"/>
                </a:cubicBezTo>
              </a:path>
            </a:pathLst>
          </a:custGeom>
          <a:ln w="190500">
            <a:solidFill>
              <a:srgbClr val="FF0000"/>
            </a:solidFill>
          </a:ln>
          <a:effectLst>
            <a:glow rad="990600">
              <a:srgbClr val="FF00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558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5 -0.01668 L 0.25482 -0.28343 " pathEditMode="relative" rAng="0" ptsTypes="AA">
                                      <p:cBhvr>
                                        <p:cTn id="6" dur="5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3" y="-133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26 -0.19884 L 0.24909 0.4811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339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64" b="98636" l="4367" r="895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6" y="942308"/>
            <a:ext cx="5623642" cy="540262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6" y="319302"/>
            <a:ext cx="3713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peces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4732408" y="1279255"/>
            <a:ext cx="1914973" cy="191990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1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47381" y="28682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2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3406"/>
          <a:stretch/>
        </p:blipFill>
        <p:spPr>
          <a:xfrm>
            <a:off x="0" y="645717"/>
            <a:ext cx="4117446" cy="62122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3164" y="645717"/>
            <a:ext cx="2332875" cy="23178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874" l="5142" r="94858"/>
                    </a14:imgEffect>
                  </a14:imgLayer>
                </a14:imgProps>
              </a:ext>
            </a:extLst>
          </a:blip>
          <a:srcRect b="7120"/>
          <a:stretch/>
        </p:blipFill>
        <p:spPr>
          <a:xfrm>
            <a:off x="4535463" y="2358224"/>
            <a:ext cx="3874831" cy="394370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39395"/>
              </p:ext>
            </p:extLst>
          </p:nvPr>
        </p:nvGraphicFramePr>
        <p:xfrm>
          <a:off x="360023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Forma libre 5"/>
          <p:cNvSpPr/>
          <p:nvPr/>
        </p:nvSpPr>
        <p:spPr>
          <a:xfrm>
            <a:off x="645044" y="1471372"/>
            <a:ext cx="2801909" cy="4494736"/>
          </a:xfrm>
          <a:custGeom>
            <a:avLst/>
            <a:gdLst>
              <a:gd name="connsiteX0" fmla="*/ 0 w 2801909"/>
              <a:gd name="connsiteY0" fmla="*/ 1249658 h 4689505"/>
              <a:gd name="connsiteX1" fmla="*/ 20157 w 2801909"/>
              <a:gd name="connsiteY1" fmla="*/ 1007788 h 4689505"/>
              <a:gd name="connsiteX2" fmla="*/ 100788 w 2801909"/>
              <a:gd name="connsiteY2" fmla="*/ 826387 h 4689505"/>
              <a:gd name="connsiteX3" fmla="*/ 120946 w 2801909"/>
              <a:gd name="connsiteY3" fmla="*/ 765919 h 4689505"/>
              <a:gd name="connsiteX4" fmla="*/ 201576 w 2801909"/>
              <a:gd name="connsiteY4" fmla="*/ 644985 h 4689505"/>
              <a:gd name="connsiteX5" fmla="*/ 241891 w 2801909"/>
              <a:gd name="connsiteY5" fmla="*/ 584517 h 4689505"/>
              <a:gd name="connsiteX6" fmla="*/ 342679 w 2801909"/>
              <a:gd name="connsiteY6" fmla="*/ 403115 h 4689505"/>
              <a:gd name="connsiteX7" fmla="*/ 382995 w 2801909"/>
              <a:gd name="connsiteY7" fmla="*/ 362804 h 4689505"/>
              <a:gd name="connsiteX8" fmla="*/ 423310 w 2801909"/>
              <a:gd name="connsiteY8" fmla="*/ 302337 h 4689505"/>
              <a:gd name="connsiteX9" fmla="*/ 604728 w 2801909"/>
              <a:gd name="connsiteY9" fmla="*/ 201558 h 4689505"/>
              <a:gd name="connsiteX10" fmla="*/ 645044 w 2801909"/>
              <a:gd name="connsiteY10" fmla="*/ 161246 h 4689505"/>
              <a:gd name="connsiteX11" fmla="*/ 765989 w 2801909"/>
              <a:gd name="connsiteY11" fmla="*/ 120935 h 4689505"/>
              <a:gd name="connsiteX12" fmla="*/ 806305 w 2801909"/>
              <a:gd name="connsiteY12" fmla="*/ 80623 h 4689505"/>
              <a:gd name="connsiteX13" fmla="*/ 927250 w 2801909"/>
              <a:gd name="connsiteY13" fmla="*/ 40312 h 4689505"/>
              <a:gd name="connsiteX14" fmla="*/ 1169142 w 2801909"/>
              <a:gd name="connsiteY14" fmla="*/ 0 h 4689505"/>
              <a:gd name="connsiteX15" fmla="*/ 1753713 w 2801909"/>
              <a:gd name="connsiteY15" fmla="*/ 20156 h 4689505"/>
              <a:gd name="connsiteX16" fmla="*/ 1874658 w 2801909"/>
              <a:gd name="connsiteY16" fmla="*/ 60467 h 4689505"/>
              <a:gd name="connsiteX17" fmla="*/ 1995604 w 2801909"/>
              <a:gd name="connsiteY17" fmla="*/ 141090 h 4689505"/>
              <a:gd name="connsiteX18" fmla="*/ 2136707 w 2801909"/>
              <a:gd name="connsiteY18" fmla="*/ 181402 h 4689505"/>
              <a:gd name="connsiteX19" fmla="*/ 2177023 w 2801909"/>
              <a:gd name="connsiteY19" fmla="*/ 221713 h 4689505"/>
              <a:gd name="connsiteX20" fmla="*/ 2297968 w 2801909"/>
              <a:gd name="connsiteY20" fmla="*/ 302337 h 4689505"/>
              <a:gd name="connsiteX21" fmla="*/ 2338284 w 2801909"/>
              <a:gd name="connsiteY21" fmla="*/ 342648 h 4689505"/>
              <a:gd name="connsiteX22" fmla="*/ 2378599 w 2801909"/>
              <a:gd name="connsiteY22" fmla="*/ 403115 h 4689505"/>
              <a:gd name="connsiteX23" fmla="*/ 2439072 w 2801909"/>
              <a:gd name="connsiteY23" fmla="*/ 443427 h 4689505"/>
              <a:gd name="connsiteX24" fmla="*/ 2459229 w 2801909"/>
              <a:gd name="connsiteY24" fmla="*/ 503894 h 4689505"/>
              <a:gd name="connsiteX25" fmla="*/ 2519702 w 2801909"/>
              <a:gd name="connsiteY25" fmla="*/ 604673 h 4689505"/>
              <a:gd name="connsiteX26" fmla="*/ 2539860 w 2801909"/>
              <a:gd name="connsiteY26" fmla="*/ 725608 h 4689505"/>
              <a:gd name="connsiteX27" fmla="*/ 2580175 w 2801909"/>
              <a:gd name="connsiteY27" fmla="*/ 1007788 h 4689505"/>
              <a:gd name="connsiteX28" fmla="*/ 2560017 w 2801909"/>
              <a:gd name="connsiteY28" fmla="*/ 1713240 h 4689505"/>
              <a:gd name="connsiteX29" fmla="*/ 2539860 w 2801909"/>
              <a:gd name="connsiteY29" fmla="*/ 1773708 h 4689505"/>
              <a:gd name="connsiteX30" fmla="*/ 2459229 w 2801909"/>
              <a:gd name="connsiteY30" fmla="*/ 1874486 h 4689505"/>
              <a:gd name="connsiteX31" fmla="*/ 2398756 w 2801909"/>
              <a:gd name="connsiteY31" fmla="*/ 1975265 h 4689505"/>
              <a:gd name="connsiteX32" fmla="*/ 2318126 w 2801909"/>
              <a:gd name="connsiteY32" fmla="*/ 2096200 h 4689505"/>
              <a:gd name="connsiteX33" fmla="*/ 2257653 w 2801909"/>
              <a:gd name="connsiteY33" fmla="*/ 2136511 h 4689505"/>
              <a:gd name="connsiteX34" fmla="*/ 2197180 w 2801909"/>
              <a:gd name="connsiteY34" fmla="*/ 2156667 h 4689505"/>
              <a:gd name="connsiteX35" fmla="*/ 2035919 w 2801909"/>
              <a:gd name="connsiteY35" fmla="*/ 2277602 h 4689505"/>
              <a:gd name="connsiteX36" fmla="*/ 1975446 w 2801909"/>
              <a:gd name="connsiteY36" fmla="*/ 2317913 h 4689505"/>
              <a:gd name="connsiteX37" fmla="*/ 1935131 w 2801909"/>
              <a:gd name="connsiteY37" fmla="*/ 2378381 h 4689505"/>
              <a:gd name="connsiteX38" fmla="*/ 1814186 w 2801909"/>
              <a:gd name="connsiteY38" fmla="*/ 2459004 h 4689505"/>
              <a:gd name="connsiteX39" fmla="*/ 1773870 w 2801909"/>
              <a:gd name="connsiteY39" fmla="*/ 2499315 h 4689505"/>
              <a:gd name="connsiteX40" fmla="*/ 1693240 w 2801909"/>
              <a:gd name="connsiteY40" fmla="*/ 2579938 h 4689505"/>
              <a:gd name="connsiteX41" fmla="*/ 1572294 w 2801909"/>
              <a:gd name="connsiteY41" fmla="*/ 2700873 h 4689505"/>
              <a:gd name="connsiteX42" fmla="*/ 1451348 w 2801909"/>
              <a:gd name="connsiteY42" fmla="*/ 2801652 h 4689505"/>
              <a:gd name="connsiteX43" fmla="*/ 1390876 w 2801909"/>
              <a:gd name="connsiteY43" fmla="*/ 2862119 h 4689505"/>
              <a:gd name="connsiteX44" fmla="*/ 1330403 w 2801909"/>
              <a:gd name="connsiteY44" fmla="*/ 2902431 h 4689505"/>
              <a:gd name="connsiteX45" fmla="*/ 1290087 w 2801909"/>
              <a:gd name="connsiteY45" fmla="*/ 2942742 h 4689505"/>
              <a:gd name="connsiteX46" fmla="*/ 1229615 w 2801909"/>
              <a:gd name="connsiteY46" fmla="*/ 2983054 h 4689505"/>
              <a:gd name="connsiteX47" fmla="*/ 1148984 w 2801909"/>
              <a:gd name="connsiteY47" fmla="*/ 3083833 h 4689505"/>
              <a:gd name="connsiteX48" fmla="*/ 1088511 w 2801909"/>
              <a:gd name="connsiteY48" fmla="*/ 3144300 h 4689505"/>
              <a:gd name="connsiteX49" fmla="*/ 1048196 w 2801909"/>
              <a:gd name="connsiteY49" fmla="*/ 3204767 h 4689505"/>
              <a:gd name="connsiteX50" fmla="*/ 987723 w 2801909"/>
              <a:gd name="connsiteY50" fmla="*/ 3224923 h 4689505"/>
              <a:gd name="connsiteX51" fmla="*/ 927250 w 2801909"/>
              <a:gd name="connsiteY51" fmla="*/ 3265234 h 4689505"/>
              <a:gd name="connsiteX52" fmla="*/ 826462 w 2801909"/>
              <a:gd name="connsiteY52" fmla="*/ 3366013 h 4689505"/>
              <a:gd name="connsiteX53" fmla="*/ 725674 w 2801909"/>
              <a:gd name="connsiteY53" fmla="*/ 3466792 h 4689505"/>
              <a:gd name="connsiteX54" fmla="*/ 624886 w 2801909"/>
              <a:gd name="connsiteY54" fmla="*/ 3567571 h 4689505"/>
              <a:gd name="connsiteX55" fmla="*/ 524098 w 2801909"/>
              <a:gd name="connsiteY55" fmla="*/ 3668350 h 4689505"/>
              <a:gd name="connsiteX56" fmla="*/ 382995 w 2801909"/>
              <a:gd name="connsiteY56" fmla="*/ 3849752 h 4689505"/>
              <a:gd name="connsiteX57" fmla="*/ 342679 w 2801909"/>
              <a:gd name="connsiteY57" fmla="*/ 3970686 h 4689505"/>
              <a:gd name="connsiteX58" fmla="*/ 262049 w 2801909"/>
              <a:gd name="connsiteY58" fmla="*/ 4091621 h 4689505"/>
              <a:gd name="connsiteX59" fmla="*/ 181418 w 2801909"/>
              <a:gd name="connsiteY59" fmla="*/ 4273023 h 4689505"/>
              <a:gd name="connsiteX60" fmla="*/ 141103 w 2801909"/>
              <a:gd name="connsiteY60" fmla="*/ 4393957 h 4689505"/>
              <a:gd name="connsiteX61" fmla="*/ 80630 w 2801909"/>
              <a:gd name="connsiteY61" fmla="*/ 4514892 h 4689505"/>
              <a:gd name="connsiteX62" fmla="*/ 120946 w 2801909"/>
              <a:gd name="connsiteY62" fmla="*/ 4555204 h 4689505"/>
              <a:gd name="connsiteX63" fmla="*/ 181418 w 2801909"/>
              <a:gd name="connsiteY63" fmla="*/ 4575359 h 4689505"/>
              <a:gd name="connsiteX64" fmla="*/ 584571 w 2801909"/>
              <a:gd name="connsiteY64" fmla="*/ 4615671 h 4689505"/>
              <a:gd name="connsiteX65" fmla="*/ 2035919 w 2801909"/>
              <a:gd name="connsiteY65" fmla="*/ 4635827 h 4689505"/>
              <a:gd name="connsiteX66" fmla="*/ 2801909 w 2801909"/>
              <a:gd name="connsiteY66" fmla="*/ 4676138 h 4689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801909" h="4689505">
                <a:moveTo>
                  <a:pt x="0" y="1249658"/>
                </a:moveTo>
                <a:cubicBezTo>
                  <a:pt x="6719" y="1169035"/>
                  <a:pt x="6855" y="1087590"/>
                  <a:pt x="20157" y="1007788"/>
                </a:cubicBezTo>
                <a:cubicBezTo>
                  <a:pt x="46158" y="851794"/>
                  <a:pt x="49429" y="929095"/>
                  <a:pt x="100788" y="826387"/>
                </a:cubicBezTo>
                <a:cubicBezTo>
                  <a:pt x="110290" y="807384"/>
                  <a:pt x="110627" y="784491"/>
                  <a:pt x="120946" y="765919"/>
                </a:cubicBezTo>
                <a:cubicBezTo>
                  <a:pt x="144477" y="723567"/>
                  <a:pt x="174699" y="685296"/>
                  <a:pt x="201576" y="644985"/>
                </a:cubicBezTo>
                <a:cubicBezTo>
                  <a:pt x="215014" y="624829"/>
                  <a:pt x="234230" y="607499"/>
                  <a:pt x="241891" y="584517"/>
                </a:cubicBezTo>
                <a:cubicBezTo>
                  <a:pt x="267239" y="508481"/>
                  <a:pt x="273370" y="472416"/>
                  <a:pt x="342679" y="403115"/>
                </a:cubicBezTo>
                <a:cubicBezTo>
                  <a:pt x="356118" y="389678"/>
                  <a:pt x="371123" y="377643"/>
                  <a:pt x="382995" y="362804"/>
                </a:cubicBezTo>
                <a:cubicBezTo>
                  <a:pt x="398129" y="343888"/>
                  <a:pt x="405078" y="318288"/>
                  <a:pt x="423310" y="302337"/>
                </a:cubicBezTo>
                <a:cubicBezTo>
                  <a:pt x="508620" y="227698"/>
                  <a:pt x="521670" y="229241"/>
                  <a:pt x="604728" y="201558"/>
                </a:cubicBezTo>
                <a:cubicBezTo>
                  <a:pt x="618167" y="188121"/>
                  <a:pt x="628046" y="169744"/>
                  <a:pt x="645044" y="161246"/>
                </a:cubicBezTo>
                <a:cubicBezTo>
                  <a:pt x="683054" y="142243"/>
                  <a:pt x="765989" y="120935"/>
                  <a:pt x="765989" y="120935"/>
                </a:cubicBezTo>
                <a:cubicBezTo>
                  <a:pt x="779428" y="107498"/>
                  <a:pt x="789307" y="89121"/>
                  <a:pt x="806305" y="80623"/>
                </a:cubicBezTo>
                <a:cubicBezTo>
                  <a:pt x="844315" y="61620"/>
                  <a:pt x="886023" y="50618"/>
                  <a:pt x="927250" y="40312"/>
                </a:cubicBezTo>
                <a:cubicBezTo>
                  <a:pt x="1060436" y="7018"/>
                  <a:pt x="980391" y="23592"/>
                  <a:pt x="1169142" y="0"/>
                </a:cubicBezTo>
                <a:cubicBezTo>
                  <a:pt x="1363999" y="6719"/>
                  <a:pt x="1559452" y="3507"/>
                  <a:pt x="1753713" y="20156"/>
                </a:cubicBezTo>
                <a:cubicBezTo>
                  <a:pt x="1796053" y="23785"/>
                  <a:pt x="1874658" y="60467"/>
                  <a:pt x="1874658" y="60467"/>
                </a:cubicBezTo>
                <a:cubicBezTo>
                  <a:pt x="1914973" y="87341"/>
                  <a:pt x="1948599" y="129340"/>
                  <a:pt x="1995604" y="141090"/>
                </a:cubicBezTo>
                <a:cubicBezTo>
                  <a:pt x="2096848" y="166399"/>
                  <a:pt x="2049952" y="152486"/>
                  <a:pt x="2136707" y="181402"/>
                </a:cubicBezTo>
                <a:cubicBezTo>
                  <a:pt x="2150146" y="194839"/>
                  <a:pt x="2161819" y="210311"/>
                  <a:pt x="2177023" y="221713"/>
                </a:cubicBezTo>
                <a:cubicBezTo>
                  <a:pt x="2215785" y="250782"/>
                  <a:pt x="2263705" y="268079"/>
                  <a:pt x="2297968" y="302337"/>
                </a:cubicBezTo>
                <a:cubicBezTo>
                  <a:pt x="2311407" y="315774"/>
                  <a:pt x="2326412" y="327809"/>
                  <a:pt x="2338284" y="342648"/>
                </a:cubicBezTo>
                <a:cubicBezTo>
                  <a:pt x="2353418" y="361564"/>
                  <a:pt x="2361469" y="385986"/>
                  <a:pt x="2378599" y="403115"/>
                </a:cubicBezTo>
                <a:cubicBezTo>
                  <a:pt x="2395730" y="420245"/>
                  <a:pt x="2418914" y="429990"/>
                  <a:pt x="2439072" y="443427"/>
                </a:cubicBezTo>
                <a:cubicBezTo>
                  <a:pt x="2445791" y="463583"/>
                  <a:pt x="2448297" y="485676"/>
                  <a:pt x="2459229" y="503894"/>
                </a:cubicBezTo>
                <a:cubicBezTo>
                  <a:pt x="2515199" y="597169"/>
                  <a:pt x="2492830" y="483761"/>
                  <a:pt x="2519702" y="604673"/>
                </a:cubicBezTo>
                <a:cubicBezTo>
                  <a:pt x="2528568" y="644567"/>
                  <a:pt x="2532549" y="685399"/>
                  <a:pt x="2539860" y="725608"/>
                </a:cubicBezTo>
                <a:cubicBezTo>
                  <a:pt x="2576533" y="927291"/>
                  <a:pt x="2548094" y="719089"/>
                  <a:pt x="2580175" y="1007788"/>
                </a:cubicBezTo>
                <a:cubicBezTo>
                  <a:pt x="2573456" y="1242939"/>
                  <a:pt x="2572382" y="1478319"/>
                  <a:pt x="2560017" y="1713240"/>
                </a:cubicBezTo>
                <a:cubicBezTo>
                  <a:pt x="2558900" y="1734457"/>
                  <a:pt x="2549362" y="1754705"/>
                  <a:pt x="2539860" y="1773708"/>
                </a:cubicBezTo>
                <a:cubicBezTo>
                  <a:pt x="2514431" y="1824561"/>
                  <a:pt x="2496727" y="1836992"/>
                  <a:pt x="2459229" y="1874486"/>
                </a:cubicBezTo>
                <a:cubicBezTo>
                  <a:pt x="2420688" y="1990103"/>
                  <a:pt x="2465165" y="1886729"/>
                  <a:pt x="2398756" y="1975265"/>
                </a:cubicBezTo>
                <a:cubicBezTo>
                  <a:pt x="2369684" y="2014024"/>
                  <a:pt x="2358440" y="2069327"/>
                  <a:pt x="2318126" y="2096200"/>
                </a:cubicBezTo>
                <a:cubicBezTo>
                  <a:pt x="2297968" y="2109637"/>
                  <a:pt x="2279322" y="2125678"/>
                  <a:pt x="2257653" y="2136511"/>
                </a:cubicBezTo>
                <a:cubicBezTo>
                  <a:pt x="2238648" y="2146013"/>
                  <a:pt x="2215754" y="2146349"/>
                  <a:pt x="2197180" y="2156667"/>
                </a:cubicBezTo>
                <a:cubicBezTo>
                  <a:pt x="1967014" y="2284526"/>
                  <a:pt x="2147135" y="2188639"/>
                  <a:pt x="2035919" y="2277602"/>
                </a:cubicBezTo>
                <a:cubicBezTo>
                  <a:pt x="2017001" y="2292735"/>
                  <a:pt x="1995604" y="2304476"/>
                  <a:pt x="1975446" y="2317913"/>
                </a:cubicBezTo>
                <a:cubicBezTo>
                  <a:pt x="1962008" y="2338069"/>
                  <a:pt x="1953363" y="2362429"/>
                  <a:pt x="1935131" y="2378381"/>
                </a:cubicBezTo>
                <a:cubicBezTo>
                  <a:pt x="1898666" y="2410285"/>
                  <a:pt x="1848448" y="2424746"/>
                  <a:pt x="1814186" y="2459004"/>
                </a:cubicBezTo>
                <a:lnTo>
                  <a:pt x="1773870" y="2499315"/>
                </a:lnTo>
                <a:cubicBezTo>
                  <a:pt x="1730869" y="2628311"/>
                  <a:pt x="1789995" y="2504692"/>
                  <a:pt x="1693240" y="2579938"/>
                </a:cubicBezTo>
                <a:cubicBezTo>
                  <a:pt x="1648236" y="2614938"/>
                  <a:pt x="1612609" y="2660561"/>
                  <a:pt x="1572294" y="2700873"/>
                </a:cubicBezTo>
                <a:cubicBezTo>
                  <a:pt x="1395622" y="2877529"/>
                  <a:pt x="1619734" y="2661342"/>
                  <a:pt x="1451348" y="2801652"/>
                </a:cubicBezTo>
                <a:cubicBezTo>
                  <a:pt x="1429449" y="2819900"/>
                  <a:pt x="1412775" y="2843871"/>
                  <a:pt x="1390876" y="2862119"/>
                </a:cubicBezTo>
                <a:cubicBezTo>
                  <a:pt x="1372265" y="2877627"/>
                  <a:pt x="1349321" y="2887298"/>
                  <a:pt x="1330403" y="2902431"/>
                </a:cubicBezTo>
                <a:cubicBezTo>
                  <a:pt x="1315563" y="2914302"/>
                  <a:pt x="1304927" y="2930871"/>
                  <a:pt x="1290087" y="2942742"/>
                </a:cubicBezTo>
                <a:cubicBezTo>
                  <a:pt x="1271169" y="2957875"/>
                  <a:pt x="1248533" y="2967921"/>
                  <a:pt x="1229615" y="2983054"/>
                </a:cubicBezTo>
                <a:cubicBezTo>
                  <a:pt x="1170963" y="3029971"/>
                  <a:pt x="1201378" y="3020966"/>
                  <a:pt x="1148984" y="3083833"/>
                </a:cubicBezTo>
                <a:cubicBezTo>
                  <a:pt x="1130734" y="3105731"/>
                  <a:pt x="1106761" y="3122402"/>
                  <a:pt x="1088511" y="3144300"/>
                </a:cubicBezTo>
                <a:cubicBezTo>
                  <a:pt x="1073002" y="3162909"/>
                  <a:pt x="1067113" y="3189635"/>
                  <a:pt x="1048196" y="3204767"/>
                </a:cubicBezTo>
                <a:cubicBezTo>
                  <a:pt x="1031604" y="3218040"/>
                  <a:pt x="1006728" y="3215421"/>
                  <a:pt x="987723" y="3224923"/>
                </a:cubicBezTo>
                <a:cubicBezTo>
                  <a:pt x="966054" y="3235756"/>
                  <a:pt x="947408" y="3251797"/>
                  <a:pt x="927250" y="3265234"/>
                </a:cubicBezTo>
                <a:cubicBezTo>
                  <a:pt x="819745" y="3426480"/>
                  <a:pt x="960845" y="3231642"/>
                  <a:pt x="826462" y="3366013"/>
                </a:cubicBezTo>
                <a:cubicBezTo>
                  <a:pt x="692077" y="3500386"/>
                  <a:pt x="886937" y="3359295"/>
                  <a:pt x="725674" y="3466792"/>
                </a:cubicBezTo>
                <a:cubicBezTo>
                  <a:pt x="618170" y="3628034"/>
                  <a:pt x="759268" y="3433201"/>
                  <a:pt x="624886" y="3567571"/>
                </a:cubicBezTo>
                <a:cubicBezTo>
                  <a:pt x="490500" y="3701945"/>
                  <a:pt x="685363" y="3560849"/>
                  <a:pt x="524098" y="3668350"/>
                </a:cubicBezTo>
                <a:cubicBezTo>
                  <a:pt x="427654" y="3813002"/>
                  <a:pt x="477727" y="3755026"/>
                  <a:pt x="382995" y="3849752"/>
                </a:cubicBezTo>
                <a:cubicBezTo>
                  <a:pt x="369556" y="3890063"/>
                  <a:pt x="366251" y="3935331"/>
                  <a:pt x="342679" y="3970686"/>
                </a:cubicBezTo>
                <a:cubicBezTo>
                  <a:pt x="315802" y="4010998"/>
                  <a:pt x="277371" y="4045658"/>
                  <a:pt x="262049" y="4091621"/>
                </a:cubicBezTo>
                <a:cubicBezTo>
                  <a:pt x="214073" y="4235538"/>
                  <a:pt x="245307" y="4177201"/>
                  <a:pt x="181418" y="4273023"/>
                </a:cubicBezTo>
                <a:cubicBezTo>
                  <a:pt x="167980" y="4313334"/>
                  <a:pt x="164675" y="4358602"/>
                  <a:pt x="141103" y="4393957"/>
                </a:cubicBezTo>
                <a:cubicBezTo>
                  <a:pt x="89002" y="4472102"/>
                  <a:pt x="108449" y="4431443"/>
                  <a:pt x="80630" y="4514892"/>
                </a:cubicBezTo>
                <a:cubicBezTo>
                  <a:pt x="94069" y="4528329"/>
                  <a:pt x="104650" y="4545427"/>
                  <a:pt x="120946" y="4555204"/>
                </a:cubicBezTo>
                <a:cubicBezTo>
                  <a:pt x="139166" y="4566135"/>
                  <a:pt x="160349" y="4572611"/>
                  <a:pt x="181418" y="4575359"/>
                </a:cubicBezTo>
                <a:cubicBezTo>
                  <a:pt x="315338" y="4592825"/>
                  <a:pt x="449530" y="4613796"/>
                  <a:pt x="584571" y="4615671"/>
                </a:cubicBezTo>
                <a:lnTo>
                  <a:pt x="2035919" y="4635827"/>
                </a:lnTo>
                <a:cubicBezTo>
                  <a:pt x="2392739" y="4725023"/>
                  <a:pt x="2141772" y="4676138"/>
                  <a:pt x="2801909" y="4676138"/>
                </a:cubicBezTo>
              </a:path>
            </a:pathLst>
          </a:custGeom>
          <a:ln w="127000">
            <a:solidFill>
              <a:srgbClr val="0000FF"/>
            </a:solidFill>
            <a:headEnd type="oval"/>
            <a:tailEnd type="oval"/>
          </a:ln>
          <a:effectLst>
            <a:glow rad="609600">
              <a:srgbClr val="0000FF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047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94 -0.00556 C 0.02953 -0.04473 0.0403 -0.08389 0.06097 -0.11472 C 0.08164 -0.14554 0.11117 -0.18192 0.14296 -0.19073 C 0.17509 -0.19954 0.22408 -0.18841 0.25257 -0.16825 C 0.28105 -0.14809 0.30468 -0.10869 0.31371 -0.06976 C 0.32239 -0.03082 0.31753 0.02503 0.30485 0.06489 C 0.29286 0.10475 0.26889 0.13418 0.24006 0.16871 C 0.21088 0.20348 0.15825 0.24079 0.13045 0.27277 C 0.10266 0.30452 0.08946 0.32653 0.07365 0.35991 C 0.05785 0.39328 0.03544 0.45307 0.03579 0.47231 C 0.03613 0.49154 0.02589 0.47462 0.07574 0.47509 C 0.12559 0.47555 0.29165 0.47509 0.33473 0.47509 " pathEditMode="relative" rAng="0" ptsTypes="aaaa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89" y="15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6" y="319302"/>
            <a:ext cx="3713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pulpos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8" b="97774" l="1064" r="976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6" y="1558746"/>
            <a:ext cx="4516539" cy="43163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8" b="97774" l="1064" r="976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8326" y="575763"/>
            <a:ext cx="4516539" cy="4316338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307846" y="1107294"/>
            <a:ext cx="1914973" cy="191990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4550989" y="147341"/>
            <a:ext cx="1914973" cy="191990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0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15735" y="14734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30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1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74" y="519491"/>
            <a:ext cx="4074756" cy="633850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574" y="0"/>
            <a:ext cx="2332875" cy="23178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2166" t="13154" r="25988" b="14227"/>
          <a:stretch/>
        </p:blipFill>
        <p:spPr>
          <a:xfrm>
            <a:off x="4626846" y="2144002"/>
            <a:ext cx="3848082" cy="4557568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33154"/>
              </p:ext>
            </p:extLst>
          </p:nvPr>
        </p:nvGraphicFramePr>
        <p:xfrm>
          <a:off x="398066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orma libre 6"/>
          <p:cNvSpPr/>
          <p:nvPr/>
        </p:nvSpPr>
        <p:spPr>
          <a:xfrm>
            <a:off x="975179" y="1326806"/>
            <a:ext cx="2621056" cy="4694853"/>
          </a:xfrm>
          <a:custGeom>
            <a:avLst/>
            <a:gdLst>
              <a:gd name="connsiteX0" fmla="*/ 226823 w 2621056"/>
              <a:gd name="connsiteY0" fmla="*/ 464949 h 4694853"/>
              <a:gd name="connsiteX1" fmla="*/ 351559 w 2621056"/>
              <a:gd name="connsiteY1" fmla="*/ 419588 h 4694853"/>
              <a:gd name="connsiteX2" fmla="*/ 385577 w 2621056"/>
              <a:gd name="connsiteY2" fmla="*/ 408248 h 4694853"/>
              <a:gd name="connsiteX3" fmla="*/ 464955 w 2621056"/>
              <a:gd name="connsiteY3" fmla="*/ 340207 h 4694853"/>
              <a:gd name="connsiteX4" fmla="*/ 487634 w 2621056"/>
              <a:gd name="connsiteY4" fmla="*/ 317526 h 4694853"/>
              <a:gd name="connsiteX5" fmla="*/ 521653 w 2621056"/>
              <a:gd name="connsiteY5" fmla="*/ 294846 h 4694853"/>
              <a:gd name="connsiteX6" fmla="*/ 601031 w 2621056"/>
              <a:gd name="connsiteY6" fmla="*/ 238145 h 4694853"/>
              <a:gd name="connsiteX7" fmla="*/ 669068 w 2621056"/>
              <a:gd name="connsiteY7" fmla="*/ 204124 h 4694853"/>
              <a:gd name="connsiteX8" fmla="*/ 737106 w 2621056"/>
              <a:gd name="connsiteY8" fmla="*/ 181444 h 4694853"/>
              <a:gd name="connsiteX9" fmla="*/ 805144 w 2621056"/>
              <a:gd name="connsiteY9" fmla="*/ 158763 h 4694853"/>
              <a:gd name="connsiteX10" fmla="*/ 839163 w 2621056"/>
              <a:gd name="connsiteY10" fmla="*/ 147423 h 4694853"/>
              <a:gd name="connsiteX11" fmla="*/ 918540 w 2621056"/>
              <a:gd name="connsiteY11" fmla="*/ 113402 h 4694853"/>
              <a:gd name="connsiteX12" fmla="*/ 986578 w 2621056"/>
              <a:gd name="connsiteY12" fmla="*/ 90722 h 4694853"/>
              <a:gd name="connsiteX13" fmla="*/ 1088635 w 2621056"/>
              <a:gd name="connsiteY13" fmla="*/ 68041 h 4694853"/>
              <a:gd name="connsiteX14" fmla="*/ 1179352 w 2621056"/>
              <a:gd name="connsiteY14" fmla="*/ 45361 h 4694853"/>
              <a:gd name="connsiteX15" fmla="*/ 1224711 w 2621056"/>
              <a:gd name="connsiteY15" fmla="*/ 34021 h 4694853"/>
              <a:gd name="connsiteX16" fmla="*/ 1281409 w 2621056"/>
              <a:gd name="connsiteY16" fmla="*/ 22681 h 4694853"/>
              <a:gd name="connsiteX17" fmla="*/ 1474183 w 2621056"/>
              <a:gd name="connsiteY17" fmla="*/ 11340 h 4694853"/>
              <a:gd name="connsiteX18" fmla="*/ 1587579 w 2621056"/>
              <a:gd name="connsiteY18" fmla="*/ 0 h 4694853"/>
              <a:gd name="connsiteX19" fmla="*/ 1939108 w 2621056"/>
              <a:gd name="connsiteY19" fmla="*/ 11340 h 4694853"/>
              <a:gd name="connsiteX20" fmla="*/ 2018485 w 2621056"/>
              <a:gd name="connsiteY20" fmla="*/ 45361 h 4694853"/>
              <a:gd name="connsiteX21" fmla="*/ 2063844 w 2621056"/>
              <a:gd name="connsiteY21" fmla="*/ 90722 h 4694853"/>
              <a:gd name="connsiteX22" fmla="*/ 2097863 w 2621056"/>
              <a:gd name="connsiteY22" fmla="*/ 102062 h 4694853"/>
              <a:gd name="connsiteX23" fmla="*/ 2120542 w 2621056"/>
              <a:gd name="connsiteY23" fmla="*/ 124743 h 4694853"/>
              <a:gd name="connsiteX24" fmla="*/ 2154561 w 2621056"/>
              <a:gd name="connsiteY24" fmla="*/ 147423 h 4694853"/>
              <a:gd name="connsiteX25" fmla="*/ 2177240 w 2621056"/>
              <a:gd name="connsiteY25" fmla="*/ 181444 h 4694853"/>
              <a:gd name="connsiteX26" fmla="*/ 2222599 w 2621056"/>
              <a:gd name="connsiteY26" fmla="*/ 192784 h 4694853"/>
              <a:gd name="connsiteX27" fmla="*/ 2267957 w 2621056"/>
              <a:gd name="connsiteY27" fmla="*/ 226805 h 4694853"/>
              <a:gd name="connsiteX28" fmla="*/ 2313316 w 2621056"/>
              <a:gd name="connsiteY28" fmla="*/ 283506 h 4694853"/>
              <a:gd name="connsiteX29" fmla="*/ 2347335 w 2621056"/>
              <a:gd name="connsiteY29" fmla="*/ 294846 h 4694853"/>
              <a:gd name="connsiteX30" fmla="*/ 2358674 w 2621056"/>
              <a:gd name="connsiteY30" fmla="*/ 328867 h 4694853"/>
              <a:gd name="connsiteX31" fmla="*/ 2381354 w 2621056"/>
              <a:gd name="connsiteY31" fmla="*/ 430929 h 4694853"/>
              <a:gd name="connsiteX32" fmla="*/ 2426712 w 2621056"/>
              <a:gd name="connsiteY32" fmla="*/ 487630 h 4694853"/>
              <a:gd name="connsiteX33" fmla="*/ 2449391 w 2621056"/>
              <a:gd name="connsiteY33" fmla="*/ 555671 h 4694853"/>
              <a:gd name="connsiteX34" fmla="*/ 2460731 w 2621056"/>
              <a:gd name="connsiteY34" fmla="*/ 589692 h 4694853"/>
              <a:gd name="connsiteX35" fmla="*/ 2483410 w 2621056"/>
              <a:gd name="connsiteY35" fmla="*/ 725774 h 4694853"/>
              <a:gd name="connsiteX36" fmla="*/ 2494750 w 2621056"/>
              <a:gd name="connsiteY36" fmla="*/ 850517 h 4694853"/>
              <a:gd name="connsiteX37" fmla="*/ 2483410 w 2621056"/>
              <a:gd name="connsiteY37" fmla="*/ 1292786 h 4694853"/>
              <a:gd name="connsiteX38" fmla="*/ 2449391 w 2621056"/>
              <a:gd name="connsiteY38" fmla="*/ 1394848 h 4694853"/>
              <a:gd name="connsiteX39" fmla="*/ 2426712 w 2621056"/>
              <a:gd name="connsiteY39" fmla="*/ 1462889 h 4694853"/>
              <a:gd name="connsiteX40" fmla="*/ 2415373 w 2621056"/>
              <a:gd name="connsiteY40" fmla="*/ 1496910 h 4694853"/>
              <a:gd name="connsiteX41" fmla="*/ 2392693 w 2621056"/>
              <a:gd name="connsiteY41" fmla="*/ 1519590 h 4694853"/>
              <a:gd name="connsiteX42" fmla="*/ 2347335 w 2621056"/>
              <a:gd name="connsiteY42" fmla="*/ 1587631 h 4694853"/>
              <a:gd name="connsiteX43" fmla="*/ 2290637 w 2621056"/>
              <a:gd name="connsiteY43" fmla="*/ 1632992 h 4694853"/>
              <a:gd name="connsiteX44" fmla="*/ 2267957 w 2621056"/>
              <a:gd name="connsiteY44" fmla="*/ 1655673 h 4694853"/>
              <a:gd name="connsiteX45" fmla="*/ 2233938 w 2621056"/>
              <a:gd name="connsiteY45" fmla="*/ 1678353 h 4694853"/>
              <a:gd name="connsiteX46" fmla="*/ 2177240 w 2621056"/>
              <a:gd name="connsiteY46" fmla="*/ 1723714 h 4694853"/>
              <a:gd name="connsiteX47" fmla="*/ 2120542 w 2621056"/>
              <a:gd name="connsiteY47" fmla="*/ 1769075 h 4694853"/>
              <a:gd name="connsiteX48" fmla="*/ 2086523 w 2621056"/>
              <a:gd name="connsiteY48" fmla="*/ 1791755 h 4694853"/>
              <a:gd name="connsiteX49" fmla="*/ 2063844 w 2621056"/>
              <a:gd name="connsiteY49" fmla="*/ 1814436 h 4694853"/>
              <a:gd name="connsiteX50" fmla="*/ 2029825 w 2621056"/>
              <a:gd name="connsiteY50" fmla="*/ 1825776 h 4694853"/>
              <a:gd name="connsiteX51" fmla="*/ 2018485 w 2621056"/>
              <a:gd name="connsiteY51" fmla="*/ 1859797 h 4694853"/>
              <a:gd name="connsiteX52" fmla="*/ 1950447 w 2621056"/>
              <a:gd name="connsiteY52" fmla="*/ 1882477 h 4694853"/>
              <a:gd name="connsiteX53" fmla="*/ 1916429 w 2621056"/>
              <a:gd name="connsiteY53" fmla="*/ 1905158 h 4694853"/>
              <a:gd name="connsiteX54" fmla="*/ 1882410 w 2621056"/>
              <a:gd name="connsiteY54" fmla="*/ 1916498 h 4694853"/>
              <a:gd name="connsiteX55" fmla="*/ 1859730 w 2621056"/>
              <a:gd name="connsiteY55" fmla="*/ 1939178 h 4694853"/>
              <a:gd name="connsiteX56" fmla="*/ 1814372 w 2621056"/>
              <a:gd name="connsiteY56" fmla="*/ 1950519 h 4694853"/>
              <a:gd name="connsiteX57" fmla="*/ 1746334 w 2621056"/>
              <a:gd name="connsiteY57" fmla="*/ 1973199 h 4694853"/>
              <a:gd name="connsiteX58" fmla="*/ 1666956 w 2621056"/>
              <a:gd name="connsiteY58" fmla="*/ 1995879 h 4694853"/>
              <a:gd name="connsiteX59" fmla="*/ 1610258 w 2621056"/>
              <a:gd name="connsiteY59" fmla="*/ 2007220 h 4694853"/>
              <a:gd name="connsiteX60" fmla="*/ 1485522 w 2621056"/>
              <a:gd name="connsiteY60" fmla="*/ 2018560 h 4694853"/>
              <a:gd name="connsiteX61" fmla="*/ 1213371 w 2621056"/>
              <a:gd name="connsiteY61" fmla="*/ 2029900 h 4694853"/>
              <a:gd name="connsiteX62" fmla="*/ 1281409 w 2621056"/>
              <a:gd name="connsiteY62" fmla="*/ 2052581 h 4694853"/>
              <a:gd name="connsiteX63" fmla="*/ 1349447 w 2621056"/>
              <a:gd name="connsiteY63" fmla="*/ 2097941 h 4694853"/>
              <a:gd name="connsiteX64" fmla="*/ 1485522 w 2621056"/>
              <a:gd name="connsiteY64" fmla="*/ 2120622 h 4694853"/>
              <a:gd name="connsiteX65" fmla="*/ 1519541 w 2621056"/>
              <a:gd name="connsiteY65" fmla="*/ 2131962 h 4694853"/>
              <a:gd name="connsiteX66" fmla="*/ 1576239 w 2621056"/>
              <a:gd name="connsiteY66" fmla="*/ 2143302 h 4694853"/>
              <a:gd name="connsiteX67" fmla="*/ 1644277 w 2621056"/>
              <a:gd name="connsiteY67" fmla="*/ 2165983 h 4694853"/>
              <a:gd name="connsiteX68" fmla="*/ 1723655 w 2621056"/>
              <a:gd name="connsiteY68" fmla="*/ 2222684 h 4694853"/>
              <a:gd name="connsiteX69" fmla="*/ 1791692 w 2621056"/>
              <a:gd name="connsiteY69" fmla="*/ 2234024 h 4694853"/>
              <a:gd name="connsiteX70" fmla="*/ 1871070 w 2621056"/>
              <a:gd name="connsiteY70" fmla="*/ 2256705 h 4694853"/>
              <a:gd name="connsiteX71" fmla="*/ 1950447 w 2621056"/>
              <a:gd name="connsiteY71" fmla="*/ 2279385 h 4694853"/>
              <a:gd name="connsiteX72" fmla="*/ 2052504 w 2621056"/>
              <a:gd name="connsiteY72" fmla="*/ 2336086 h 4694853"/>
              <a:gd name="connsiteX73" fmla="*/ 2154561 w 2621056"/>
              <a:gd name="connsiteY73" fmla="*/ 2404127 h 4694853"/>
              <a:gd name="connsiteX74" fmla="*/ 2188580 w 2621056"/>
              <a:gd name="connsiteY74" fmla="*/ 2426808 h 4694853"/>
              <a:gd name="connsiteX75" fmla="*/ 2222599 w 2621056"/>
              <a:gd name="connsiteY75" fmla="*/ 2449488 h 4694853"/>
              <a:gd name="connsiteX76" fmla="*/ 2233938 w 2621056"/>
              <a:gd name="connsiteY76" fmla="*/ 2483509 h 4694853"/>
              <a:gd name="connsiteX77" fmla="*/ 2290637 w 2621056"/>
              <a:gd name="connsiteY77" fmla="*/ 2517530 h 4694853"/>
              <a:gd name="connsiteX78" fmla="*/ 2347335 w 2621056"/>
              <a:gd name="connsiteY78" fmla="*/ 2562891 h 4694853"/>
              <a:gd name="connsiteX79" fmla="*/ 2358674 w 2621056"/>
              <a:gd name="connsiteY79" fmla="*/ 2596911 h 4694853"/>
              <a:gd name="connsiteX80" fmla="*/ 2415373 w 2621056"/>
              <a:gd name="connsiteY80" fmla="*/ 2642272 h 4694853"/>
              <a:gd name="connsiteX81" fmla="*/ 2460731 w 2621056"/>
              <a:gd name="connsiteY81" fmla="*/ 2698973 h 4694853"/>
              <a:gd name="connsiteX82" fmla="*/ 2483410 w 2621056"/>
              <a:gd name="connsiteY82" fmla="*/ 2767015 h 4694853"/>
              <a:gd name="connsiteX83" fmla="*/ 2506090 w 2621056"/>
              <a:gd name="connsiteY83" fmla="*/ 2835056 h 4694853"/>
              <a:gd name="connsiteX84" fmla="*/ 2517429 w 2621056"/>
              <a:gd name="connsiteY84" fmla="*/ 2869077 h 4694853"/>
              <a:gd name="connsiteX85" fmla="*/ 2540109 w 2621056"/>
              <a:gd name="connsiteY85" fmla="*/ 2959798 h 4694853"/>
              <a:gd name="connsiteX86" fmla="*/ 2562788 w 2621056"/>
              <a:gd name="connsiteY86" fmla="*/ 2982479 h 4694853"/>
              <a:gd name="connsiteX87" fmla="*/ 2585467 w 2621056"/>
              <a:gd name="connsiteY87" fmla="*/ 3016499 h 4694853"/>
              <a:gd name="connsiteX88" fmla="*/ 2608146 w 2621056"/>
              <a:gd name="connsiteY88" fmla="*/ 3095881 h 4694853"/>
              <a:gd name="connsiteX89" fmla="*/ 2608146 w 2621056"/>
              <a:gd name="connsiteY89" fmla="*/ 3685573 h 4694853"/>
              <a:gd name="connsiteX90" fmla="*/ 2574127 w 2621056"/>
              <a:gd name="connsiteY90" fmla="*/ 3798975 h 4694853"/>
              <a:gd name="connsiteX91" fmla="*/ 2562788 w 2621056"/>
              <a:gd name="connsiteY91" fmla="*/ 3832996 h 4694853"/>
              <a:gd name="connsiteX92" fmla="*/ 2540109 w 2621056"/>
              <a:gd name="connsiteY92" fmla="*/ 3867016 h 4694853"/>
              <a:gd name="connsiteX93" fmla="*/ 2517429 w 2621056"/>
              <a:gd name="connsiteY93" fmla="*/ 3935058 h 4694853"/>
              <a:gd name="connsiteX94" fmla="*/ 2494750 w 2621056"/>
              <a:gd name="connsiteY94" fmla="*/ 4037120 h 4694853"/>
              <a:gd name="connsiteX95" fmla="*/ 2449391 w 2621056"/>
              <a:gd name="connsiteY95" fmla="*/ 4093821 h 4694853"/>
              <a:gd name="connsiteX96" fmla="*/ 2426712 w 2621056"/>
              <a:gd name="connsiteY96" fmla="*/ 4127841 h 4694853"/>
              <a:gd name="connsiteX97" fmla="*/ 2404033 w 2621056"/>
              <a:gd name="connsiteY97" fmla="*/ 4150522 h 4694853"/>
              <a:gd name="connsiteX98" fmla="*/ 2381354 w 2621056"/>
              <a:gd name="connsiteY98" fmla="*/ 4184542 h 4694853"/>
              <a:gd name="connsiteX99" fmla="*/ 2370014 w 2621056"/>
              <a:gd name="connsiteY99" fmla="*/ 4218563 h 4694853"/>
              <a:gd name="connsiteX100" fmla="*/ 2324655 w 2621056"/>
              <a:gd name="connsiteY100" fmla="*/ 4263924 h 4694853"/>
              <a:gd name="connsiteX101" fmla="*/ 2313316 w 2621056"/>
              <a:gd name="connsiteY101" fmla="*/ 4297945 h 4694853"/>
              <a:gd name="connsiteX102" fmla="*/ 2267957 w 2621056"/>
              <a:gd name="connsiteY102" fmla="*/ 4354646 h 4694853"/>
              <a:gd name="connsiteX103" fmla="*/ 2233938 w 2621056"/>
              <a:gd name="connsiteY103" fmla="*/ 4377326 h 4694853"/>
              <a:gd name="connsiteX104" fmla="*/ 2165901 w 2621056"/>
              <a:gd name="connsiteY104" fmla="*/ 4400007 h 4694853"/>
              <a:gd name="connsiteX105" fmla="*/ 2052504 w 2621056"/>
              <a:gd name="connsiteY105" fmla="*/ 4468048 h 4694853"/>
              <a:gd name="connsiteX106" fmla="*/ 2018485 w 2621056"/>
              <a:gd name="connsiteY106" fmla="*/ 4479388 h 4694853"/>
              <a:gd name="connsiteX107" fmla="*/ 1961787 w 2621056"/>
              <a:gd name="connsiteY107" fmla="*/ 4513409 h 4694853"/>
              <a:gd name="connsiteX108" fmla="*/ 1893749 w 2621056"/>
              <a:gd name="connsiteY108" fmla="*/ 4570110 h 4694853"/>
              <a:gd name="connsiteX109" fmla="*/ 1780353 w 2621056"/>
              <a:gd name="connsiteY109" fmla="*/ 4604131 h 4694853"/>
              <a:gd name="connsiteX110" fmla="*/ 1746334 w 2621056"/>
              <a:gd name="connsiteY110" fmla="*/ 4626811 h 4694853"/>
              <a:gd name="connsiteX111" fmla="*/ 1576239 w 2621056"/>
              <a:gd name="connsiteY111" fmla="*/ 4660832 h 4694853"/>
              <a:gd name="connsiteX112" fmla="*/ 1542220 w 2621056"/>
              <a:gd name="connsiteY112" fmla="*/ 4683512 h 4694853"/>
              <a:gd name="connsiteX113" fmla="*/ 1508202 w 2621056"/>
              <a:gd name="connsiteY113" fmla="*/ 4694853 h 4694853"/>
              <a:gd name="connsiteX114" fmla="*/ 1020597 w 2621056"/>
              <a:gd name="connsiteY114" fmla="*/ 4683512 h 4694853"/>
              <a:gd name="connsiteX115" fmla="*/ 986578 w 2621056"/>
              <a:gd name="connsiteY115" fmla="*/ 4660832 h 4694853"/>
              <a:gd name="connsiteX116" fmla="*/ 941220 w 2621056"/>
              <a:gd name="connsiteY116" fmla="*/ 4649492 h 4694853"/>
              <a:gd name="connsiteX117" fmla="*/ 873182 w 2621056"/>
              <a:gd name="connsiteY117" fmla="*/ 4626811 h 4694853"/>
              <a:gd name="connsiteX118" fmla="*/ 839163 w 2621056"/>
              <a:gd name="connsiteY118" fmla="*/ 4615471 h 4694853"/>
              <a:gd name="connsiteX119" fmla="*/ 771125 w 2621056"/>
              <a:gd name="connsiteY119" fmla="*/ 4592791 h 4694853"/>
              <a:gd name="connsiteX120" fmla="*/ 737106 w 2621056"/>
              <a:gd name="connsiteY120" fmla="*/ 4581450 h 4694853"/>
              <a:gd name="connsiteX121" fmla="*/ 714427 w 2621056"/>
              <a:gd name="connsiteY121" fmla="*/ 4547430 h 4694853"/>
              <a:gd name="connsiteX122" fmla="*/ 657729 w 2621056"/>
              <a:gd name="connsiteY122" fmla="*/ 4445368 h 4694853"/>
              <a:gd name="connsiteX123" fmla="*/ 487634 w 2621056"/>
              <a:gd name="connsiteY123" fmla="*/ 4388667 h 4694853"/>
              <a:gd name="connsiteX124" fmla="*/ 453615 w 2621056"/>
              <a:gd name="connsiteY124" fmla="*/ 4377326 h 4694853"/>
              <a:gd name="connsiteX125" fmla="*/ 419596 w 2621056"/>
              <a:gd name="connsiteY125" fmla="*/ 4365986 h 4694853"/>
              <a:gd name="connsiteX126" fmla="*/ 385577 w 2621056"/>
              <a:gd name="connsiteY126" fmla="*/ 4343306 h 4694853"/>
              <a:gd name="connsiteX127" fmla="*/ 317540 w 2621056"/>
              <a:gd name="connsiteY127" fmla="*/ 4320625 h 4694853"/>
              <a:gd name="connsiteX128" fmla="*/ 306200 w 2621056"/>
              <a:gd name="connsiteY128" fmla="*/ 4286605 h 4694853"/>
              <a:gd name="connsiteX129" fmla="*/ 283521 w 2621056"/>
              <a:gd name="connsiteY129" fmla="*/ 4263924 h 4694853"/>
              <a:gd name="connsiteX130" fmla="*/ 215483 w 2621056"/>
              <a:gd name="connsiteY130" fmla="*/ 4229903 h 4694853"/>
              <a:gd name="connsiteX131" fmla="*/ 158785 w 2621056"/>
              <a:gd name="connsiteY131" fmla="*/ 4150522 h 4694853"/>
              <a:gd name="connsiteX132" fmla="*/ 136105 w 2621056"/>
              <a:gd name="connsiteY132" fmla="*/ 4127841 h 4694853"/>
              <a:gd name="connsiteX133" fmla="*/ 102087 w 2621056"/>
              <a:gd name="connsiteY133" fmla="*/ 4116501 h 4694853"/>
              <a:gd name="connsiteX134" fmla="*/ 45388 w 2621056"/>
              <a:gd name="connsiteY134" fmla="*/ 4037120 h 4694853"/>
              <a:gd name="connsiteX135" fmla="*/ 34049 w 2621056"/>
              <a:gd name="connsiteY135" fmla="*/ 3980418 h 4694853"/>
              <a:gd name="connsiteX136" fmla="*/ 11369 w 2621056"/>
              <a:gd name="connsiteY136" fmla="*/ 3957738 h 4694853"/>
              <a:gd name="connsiteX137" fmla="*/ 30 w 2621056"/>
              <a:gd name="connsiteY137" fmla="*/ 3912377 h 4694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621056" h="4694853">
                <a:moveTo>
                  <a:pt x="226823" y="464949"/>
                </a:moveTo>
                <a:cubicBezTo>
                  <a:pt x="305716" y="433391"/>
                  <a:pt x="264213" y="448705"/>
                  <a:pt x="351559" y="419588"/>
                </a:cubicBezTo>
                <a:lnTo>
                  <a:pt x="385577" y="408248"/>
                </a:lnTo>
                <a:cubicBezTo>
                  <a:pt x="494776" y="299044"/>
                  <a:pt x="378597" y="409297"/>
                  <a:pt x="464955" y="340207"/>
                </a:cubicBezTo>
                <a:cubicBezTo>
                  <a:pt x="473303" y="333528"/>
                  <a:pt x="479286" y="324205"/>
                  <a:pt x="487634" y="317526"/>
                </a:cubicBezTo>
                <a:cubicBezTo>
                  <a:pt x="498276" y="309012"/>
                  <a:pt x="511305" y="303716"/>
                  <a:pt x="521653" y="294846"/>
                </a:cubicBezTo>
                <a:cubicBezTo>
                  <a:pt x="590140" y="236141"/>
                  <a:pt x="538523" y="258982"/>
                  <a:pt x="601031" y="238145"/>
                </a:cubicBezTo>
                <a:cubicBezTo>
                  <a:pt x="637460" y="201713"/>
                  <a:pt x="609358" y="222038"/>
                  <a:pt x="669068" y="204124"/>
                </a:cubicBezTo>
                <a:cubicBezTo>
                  <a:pt x="691966" y="197254"/>
                  <a:pt x="714427" y="189004"/>
                  <a:pt x="737106" y="181444"/>
                </a:cubicBezTo>
                <a:lnTo>
                  <a:pt x="805144" y="158763"/>
                </a:lnTo>
                <a:cubicBezTo>
                  <a:pt x="816484" y="154983"/>
                  <a:pt x="829218" y="154054"/>
                  <a:pt x="839163" y="147423"/>
                </a:cubicBezTo>
                <a:cubicBezTo>
                  <a:pt x="893133" y="111442"/>
                  <a:pt x="851974" y="133373"/>
                  <a:pt x="918540" y="113402"/>
                </a:cubicBezTo>
                <a:cubicBezTo>
                  <a:pt x="941438" y="106532"/>
                  <a:pt x="963386" y="96520"/>
                  <a:pt x="986578" y="90722"/>
                </a:cubicBezTo>
                <a:cubicBezTo>
                  <a:pt x="1143776" y="51422"/>
                  <a:pt x="901469" y="111236"/>
                  <a:pt x="1088635" y="68041"/>
                </a:cubicBezTo>
                <a:cubicBezTo>
                  <a:pt x="1119006" y="61032"/>
                  <a:pt x="1149113" y="52921"/>
                  <a:pt x="1179352" y="45361"/>
                </a:cubicBezTo>
                <a:cubicBezTo>
                  <a:pt x="1194472" y="41581"/>
                  <a:pt x="1209429" y="37078"/>
                  <a:pt x="1224711" y="34021"/>
                </a:cubicBezTo>
                <a:cubicBezTo>
                  <a:pt x="1243610" y="30241"/>
                  <a:pt x="1262215" y="24426"/>
                  <a:pt x="1281409" y="22681"/>
                </a:cubicBezTo>
                <a:cubicBezTo>
                  <a:pt x="1345514" y="16853"/>
                  <a:pt x="1409990" y="16095"/>
                  <a:pt x="1474183" y="11340"/>
                </a:cubicBezTo>
                <a:cubicBezTo>
                  <a:pt x="1512066" y="8534"/>
                  <a:pt x="1549780" y="3780"/>
                  <a:pt x="1587579" y="0"/>
                </a:cubicBezTo>
                <a:cubicBezTo>
                  <a:pt x="1704755" y="3780"/>
                  <a:pt x="1822062" y="4651"/>
                  <a:pt x="1939108" y="11340"/>
                </a:cubicBezTo>
                <a:cubicBezTo>
                  <a:pt x="1970771" y="13149"/>
                  <a:pt x="1995037" y="25262"/>
                  <a:pt x="2018485" y="45361"/>
                </a:cubicBezTo>
                <a:cubicBezTo>
                  <a:pt x="2034720" y="59277"/>
                  <a:pt x="2043558" y="83960"/>
                  <a:pt x="2063844" y="90722"/>
                </a:cubicBezTo>
                <a:lnTo>
                  <a:pt x="2097863" y="102062"/>
                </a:lnTo>
                <a:cubicBezTo>
                  <a:pt x="2105423" y="109622"/>
                  <a:pt x="2112194" y="118064"/>
                  <a:pt x="2120542" y="124743"/>
                </a:cubicBezTo>
                <a:cubicBezTo>
                  <a:pt x="2131184" y="133257"/>
                  <a:pt x="2144924" y="137786"/>
                  <a:pt x="2154561" y="147423"/>
                </a:cubicBezTo>
                <a:cubicBezTo>
                  <a:pt x="2164198" y="157060"/>
                  <a:pt x="2165900" y="173884"/>
                  <a:pt x="2177240" y="181444"/>
                </a:cubicBezTo>
                <a:cubicBezTo>
                  <a:pt x="2190207" y="190089"/>
                  <a:pt x="2207479" y="189004"/>
                  <a:pt x="2222599" y="192784"/>
                </a:cubicBezTo>
                <a:cubicBezTo>
                  <a:pt x="2237718" y="204124"/>
                  <a:pt x="2254593" y="213441"/>
                  <a:pt x="2267957" y="226805"/>
                </a:cubicBezTo>
                <a:cubicBezTo>
                  <a:pt x="2291128" y="249977"/>
                  <a:pt x="2285267" y="266676"/>
                  <a:pt x="2313316" y="283506"/>
                </a:cubicBezTo>
                <a:cubicBezTo>
                  <a:pt x="2323566" y="289656"/>
                  <a:pt x="2335995" y="291066"/>
                  <a:pt x="2347335" y="294846"/>
                </a:cubicBezTo>
                <a:cubicBezTo>
                  <a:pt x="2351115" y="306186"/>
                  <a:pt x="2356081" y="317198"/>
                  <a:pt x="2358674" y="328867"/>
                </a:cubicBezTo>
                <a:cubicBezTo>
                  <a:pt x="2365642" y="360227"/>
                  <a:pt x="2366037" y="400295"/>
                  <a:pt x="2381354" y="430929"/>
                </a:cubicBezTo>
                <a:cubicBezTo>
                  <a:pt x="2395658" y="459538"/>
                  <a:pt x="2405619" y="466535"/>
                  <a:pt x="2426712" y="487630"/>
                </a:cubicBezTo>
                <a:lnTo>
                  <a:pt x="2449391" y="555671"/>
                </a:lnTo>
                <a:cubicBezTo>
                  <a:pt x="2453171" y="567011"/>
                  <a:pt x="2458387" y="577970"/>
                  <a:pt x="2460731" y="589692"/>
                </a:cubicBezTo>
                <a:cubicBezTo>
                  <a:pt x="2472243" y="647252"/>
                  <a:pt x="2476376" y="662468"/>
                  <a:pt x="2483410" y="725774"/>
                </a:cubicBezTo>
                <a:cubicBezTo>
                  <a:pt x="2488020" y="767271"/>
                  <a:pt x="2490970" y="808936"/>
                  <a:pt x="2494750" y="850517"/>
                </a:cubicBezTo>
                <a:cubicBezTo>
                  <a:pt x="2490970" y="997940"/>
                  <a:pt x="2493219" y="1145641"/>
                  <a:pt x="2483410" y="1292786"/>
                </a:cubicBezTo>
                <a:cubicBezTo>
                  <a:pt x="2483410" y="1292790"/>
                  <a:pt x="2455061" y="1377836"/>
                  <a:pt x="2449391" y="1394848"/>
                </a:cubicBezTo>
                <a:lnTo>
                  <a:pt x="2426712" y="1462889"/>
                </a:lnTo>
                <a:cubicBezTo>
                  <a:pt x="2422932" y="1474229"/>
                  <a:pt x="2423825" y="1488458"/>
                  <a:pt x="2415373" y="1496910"/>
                </a:cubicBezTo>
                <a:cubicBezTo>
                  <a:pt x="2407813" y="1504470"/>
                  <a:pt x="2399108" y="1511037"/>
                  <a:pt x="2392693" y="1519590"/>
                </a:cubicBezTo>
                <a:cubicBezTo>
                  <a:pt x="2376339" y="1541397"/>
                  <a:pt x="2366609" y="1568356"/>
                  <a:pt x="2347335" y="1587631"/>
                </a:cubicBezTo>
                <a:cubicBezTo>
                  <a:pt x="2292573" y="1642396"/>
                  <a:pt x="2362162" y="1575769"/>
                  <a:pt x="2290637" y="1632992"/>
                </a:cubicBezTo>
                <a:cubicBezTo>
                  <a:pt x="2282288" y="1639671"/>
                  <a:pt x="2276306" y="1648994"/>
                  <a:pt x="2267957" y="1655673"/>
                </a:cubicBezTo>
                <a:cubicBezTo>
                  <a:pt x="2257315" y="1664187"/>
                  <a:pt x="2244580" y="1669839"/>
                  <a:pt x="2233938" y="1678353"/>
                </a:cubicBezTo>
                <a:cubicBezTo>
                  <a:pt x="2153148" y="1742988"/>
                  <a:pt x="2281946" y="1653908"/>
                  <a:pt x="2177240" y="1723714"/>
                </a:cubicBezTo>
                <a:cubicBezTo>
                  <a:pt x="2139010" y="1781064"/>
                  <a:pt x="2175315" y="1741688"/>
                  <a:pt x="2120542" y="1769075"/>
                </a:cubicBezTo>
                <a:cubicBezTo>
                  <a:pt x="2108352" y="1775170"/>
                  <a:pt x="2097165" y="1783241"/>
                  <a:pt x="2086523" y="1791755"/>
                </a:cubicBezTo>
                <a:cubicBezTo>
                  <a:pt x="2078175" y="1798434"/>
                  <a:pt x="2073012" y="1808935"/>
                  <a:pt x="2063844" y="1814436"/>
                </a:cubicBezTo>
                <a:cubicBezTo>
                  <a:pt x="2053594" y="1820586"/>
                  <a:pt x="2041165" y="1821996"/>
                  <a:pt x="2029825" y="1825776"/>
                </a:cubicBezTo>
                <a:cubicBezTo>
                  <a:pt x="2026045" y="1837116"/>
                  <a:pt x="2028212" y="1852849"/>
                  <a:pt x="2018485" y="1859797"/>
                </a:cubicBezTo>
                <a:cubicBezTo>
                  <a:pt x="1999032" y="1873693"/>
                  <a:pt x="1950447" y="1882477"/>
                  <a:pt x="1950447" y="1882477"/>
                </a:cubicBezTo>
                <a:cubicBezTo>
                  <a:pt x="1939108" y="1890037"/>
                  <a:pt x="1928619" y="1899063"/>
                  <a:pt x="1916429" y="1905158"/>
                </a:cubicBezTo>
                <a:cubicBezTo>
                  <a:pt x="1905738" y="1910504"/>
                  <a:pt x="1892660" y="1910348"/>
                  <a:pt x="1882410" y="1916498"/>
                </a:cubicBezTo>
                <a:cubicBezTo>
                  <a:pt x="1873242" y="1921999"/>
                  <a:pt x="1869293" y="1934396"/>
                  <a:pt x="1859730" y="1939178"/>
                </a:cubicBezTo>
                <a:cubicBezTo>
                  <a:pt x="1845791" y="1946148"/>
                  <a:pt x="1829299" y="1946040"/>
                  <a:pt x="1814372" y="1950519"/>
                </a:cubicBezTo>
                <a:cubicBezTo>
                  <a:pt x="1791474" y="1957389"/>
                  <a:pt x="1769013" y="1965639"/>
                  <a:pt x="1746334" y="1973199"/>
                </a:cubicBezTo>
                <a:cubicBezTo>
                  <a:pt x="1708447" y="1985828"/>
                  <a:pt x="1709677" y="1986385"/>
                  <a:pt x="1666956" y="1995879"/>
                </a:cubicBezTo>
                <a:cubicBezTo>
                  <a:pt x="1648141" y="2000060"/>
                  <a:pt x="1629383" y="2004829"/>
                  <a:pt x="1610258" y="2007220"/>
                </a:cubicBezTo>
                <a:cubicBezTo>
                  <a:pt x="1568830" y="2012399"/>
                  <a:pt x="1527204" y="2016178"/>
                  <a:pt x="1485522" y="2018560"/>
                </a:cubicBezTo>
                <a:cubicBezTo>
                  <a:pt x="1394874" y="2023740"/>
                  <a:pt x="1304088" y="2026120"/>
                  <a:pt x="1213371" y="2029900"/>
                </a:cubicBezTo>
                <a:cubicBezTo>
                  <a:pt x="1236050" y="2037460"/>
                  <a:pt x="1261518" y="2039320"/>
                  <a:pt x="1281409" y="2052581"/>
                </a:cubicBezTo>
                <a:cubicBezTo>
                  <a:pt x="1304088" y="2067701"/>
                  <a:pt x="1322400" y="2094560"/>
                  <a:pt x="1349447" y="2097941"/>
                </a:cubicBezTo>
                <a:cubicBezTo>
                  <a:pt x="1423071" y="2107145"/>
                  <a:pt x="1427249" y="2103972"/>
                  <a:pt x="1485522" y="2120622"/>
                </a:cubicBezTo>
                <a:cubicBezTo>
                  <a:pt x="1497015" y="2123906"/>
                  <a:pt x="1507945" y="2129063"/>
                  <a:pt x="1519541" y="2131962"/>
                </a:cubicBezTo>
                <a:cubicBezTo>
                  <a:pt x="1538239" y="2136637"/>
                  <a:pt x="1557645" y="2138230"/>
                  <a:pt x="1576239" y="2143302"/>
                </a:cubicBezTo>
                <a:cubicBezTo>
                  <a:pt x="1599303" y="2149593"/>
                  <a:pt x="1644277" y="2165983"/>
                  <a:pt x="1644277" y="2165983"/>
                </a:cubicBezTo>
                <a:cubicBezTo>
                  <a:pt x="1660842" y="2215678"/>
                  <a:pt x="1648947" y="2210232"/>
                  <a:pt x="1723655" y="2222684"/>
                </a:cubicBezTo>
                <a:cubicBezTo>
                  <a:pt x="1746334" y="2226464"/>
                  <a:pt x="1769147" y="2229515"/>
                  <a:pt x="1791692" y="2234024"/>
                </a:cubicBezTo>
                <a:cubicBezTo>
                  <a:pt x="1850790" y="2245844"/>
                  <a:pt x="1820623" y="2242290"/>
                  <a:pt x="1871070" y="2256705"/>
                </a:cubicBezTo>
                <a:cubicBezTo>
                  <a:pt x="1883161" y="2260160"/>
                  <a:pt x="1936052" y="2271387"/>
                  <a:pt x="1950447" y="2279385"/>
                </a:cubicBezTo>
                <a:cubicBezTo>
                  <a:pt x="2067419" y="2344373"/>
                  <a:pt x="1975529" y="2310427"/>
                  <a:pt x="2052504" y="2336086"/>
                </a:cubicBezTo>
                <a:lnTo>
                  <a:pt x="2154561" y="2404127"/>
                </a:lnTo>
                <a:lnTo>
                  <a:pt x="2188580" y="2426808"/>
                </a:lnTo>
                <a:lnTo>
                  <a:pt x="2222599" y="2449488"/>
                </a:lnTo>
                <a:cubicBezTo>
                  <a:pt x="2226379" y="2460828"/>
                  <a:pt x="2227788" y="2473259"/>
                  <a:pt x="2233938" y="2483509"/>
                </a:cubicBezTo>
                <a:cubicBezTo>
                  <a:pt x="2252921" y="2515150"/>
                  <a:pt x="2260058" y="2502239"/>
                  <a:pt x="2290637" y="2517530"/>
                </a:cubicBezTo>
                <a:cubicBezTo>
                  <a:pt x="2319246" y="2531836"/>
                  <a:pt x="2326241" y="2541796"/>
                  <a:pt x="2347335" y="2562891"/>
                </a:cubicBezTo>
                <a:cubicBezTo>
                  <a:pt x="2351115" y="2574231"/>
                  <a:pt x="2352524" y="2586661"/>
                  <a:pt x="2358674" y="2596911"/>
                </a:cubicBezTo>
                <a:cubicBezTo>
                  <a:pt x="2371312" y="2617975"/>
                  <a:pt x="2397543" y="2628007"/>
                  <a:pt x="2415373" y="2642272"/>
                </a:cubicBezTo>
                <a:cubicBezTo>
                  <a:pt x="2431622" y="2655272"/>
                  <a:pt x="2452603" y="2680683"/>
                  <a:pt x="2460731" y="2698973"/>
                </a:cubicBezTo>
                <a:cubicBezTo>
                  <a:pt x="2470440" y="2720820"/>
                  <a:pt x="2475850" y="2744334"/>
                  <a:pt x="2483410" y="2767015"/>
                </a:cubicBezTo>
                <a:lnTo>
                  <a:pt x="2506090" y="2835056"/>
                </a:lnTo>
                <a:cubicBezTo>
                  <a:pt x="2509870" y="2846396"/>
                  <a:pt x="2515085" y="2857356"/>
                  <a:pt x="2517429" y="2869077"/>
                </a:cubicBezTo>
                <a:cubicBezTo>
                  <a:pt x="2519868" y="2881274"/>
                  <a:pt x="2529647" y="2942361"/>
                  <a:pt x="2540109" y="2959798"/>
                </a:cubicBezTo>
                <a:cubicBezTo>
                  <a:pt x="2545610" y="2968966"/>
                  <a:pt x="2556109" y="2974130"/>
                  <a:pt x="2562788" y="2982479"/>
                </a:cubicBezTo>
                <a:cubicBezTo>
                  <a:pt x="2571302" y="2993122"/>
                  <a:pt x="2579372" y="3004309"/>
                  <a:pt x="2585467" y="3016499"/>
                </a:cubicBezTo>
                <a:cubicBezTo>
                  <a:pt x="2593603" y="3032771"/>
                  <a:pt x="2604512" y="3081343"/>
                  <a:pt x="2608146" y="3095881"/>
                </a:cubicBezTo>
                <a:cubicBezTo>
                  <a:pt x="2623751" y="3376782"/>
                  <a:pt x="2626898" y="3329253"/>
                  <a:pt x="2608146" y="3685573"/>
                </a:cubicBezTo>
                <a:cubicBezTo>
                  <a:pt x="2607075" y="3705931"/>
                  <a:pt x="2577092" y="3790078"/>
                  <a:pt x="2574127" y="3798975"/>
                </a:cubicBezTo>
                <a:cubicBezTo>
                  <a:pt x="2570347" y="3810315"/>
                  <a:pt x="2569418" y="3823050"/>
                  <a:pt x="2562788" y="3832996"/>
                </a:cubicBezTo>
                <a:cubicBezTo>
                  <a:pt x="2555228" y="3844336"/>
                  <a:pt x="2545644" y="3854562"/>
                  <a:pt x="2540109" y="3867016"/>
                </a:cubicBezTo>
                <a:cubicBezTo>
                  <a:pt x="2530400" y="3888863"/>
                  <a:pt x="2517429" y="3935058"/>
                  <a:pt x="2517429" y="3935058"/>
                </a:cubicBezTo>
                <a:cubicBezTo>
                  <a:pt x="2513073" y="3961194"/>
                  <a:pt x="2508709" y="4009201"/>
                  <a:pt x="2494750" y="4037120"/>
                </a:cubicBezTo>
                <a:cubicBezTo>
                  <a:pt x="2471482" y="4083658"/>
                  <a:pt x="2477517" y="4058662"/>
                  <a:pt x="2449391" y="4093821"/>
                </a:cubicBezTo>
                <a:cubicBezTo>
                  <a:pt x="2440877" y="4104463"/>
                  <a:pt x="2435226" y="4117198"/>
                  <a:pt x="2426712" y="4127841"/>
                </a:cubicBezTo>
                <a:cubicBezTo>
                  <a:pt x="2420033" y="4136190"/>
                  <a:pt x="2410712" y="4142173"/>
                  <a:pt x="2404033" y="4150522"/>
                </a:cubicBezTo>
                <a:cubicBezTo>
                  <a:pt x="2395519" y="4161165"/>
                  <a:pt x="2387449" y="4172352"/>
                  <a:pt x="2381354" y="4184542"/>
                </a:cubicBezTo>
                <a:cubicBezTo>
                  <a:pt x="2376008" y="4195234"/>
                  <a:pt x="2376962" y="4208836"/>
                  <a:pt x="2370014" y="4218563"/>
                </a:cubicBezTo>
                <a:cubicBezTo>
                  <a:pt x="2357586" y="4235963"/>
                  <a:pt x="2324655" y="4263924"/>
                  <a:pt x="2324655" y="4263924"/>
                </a:cubicBezTo>
                <a:cubicBezTo>
                  <a:pt x="2320875" y="4275264"/>
                  <a:pt x="2318662" y="4287253"/>
                  <a:pt x="2313316" y="4297945"/>
                </a:cubicBezTo>
                <a:cubicBezTo>
                  <a:pt x="2303493" y="4317592"/>
                  <a:pt x="2285536" y="4340583"/>
                  <a:pt x="2267957" y="4354646"/>
                </a:cubicBezTo>
                <a:cubicBezTo>
                  <a:pt x="2257315" y="4363160"/>
                  <a:pt x="2246392" y="4371791"/>
                  <a:pt x="2233938" y="4377326"/>
                </a:cubicBezTo>
                <a:cubicBezTo>
                  <a:pt x="2212093" y="4387036"/>
                  <a:pt x="2165901" y="4400007"/>
                  <a:pt x="2165901" y="4400007"/>
                </a:cubicBezTo>
                <a:cubicBezTo>
                  <a:pt x="2103638" y="4462273"/>
                  <a:pt x="2140828" y="4438606"/>
                  <a:pt x="2052504" y="4468048"/>
                </a:cubicBezTo>
                <a:lnTo>
                  <a:pt x="2018485" y="4479388"/>
                </a:lnTo>
                <a:cubicBezTo>
                  <a:pt x="1947857" y="4550022"/>
                  <a:pt x="2050107" y="4454526"/>
                  <a:pt x="1961787" y="4513409"/>
                </a:cubicBezTo>
                <a:cubicBezTo>
                  <a:pt x="1912743" y="4546107"/>
                  <a:pt x="1945691" y="4547848"/>
                  <a:pt x="1893749" y="4570110"/>
                </a:cubicBezTo>
                <a:cubicBezTo>
                  <a:pt x="1849373" y="4589129"/>
                  <a:pt x="1826094" y="4573636"/>
                  <a:pt x="1780353" y="4604131"/>
                </a:cubicBezTo>
                <a:cubicBezTo>
                  <a:pt x="1769013" y="4611691"/>
                  <a:pt x="1758788" y="4621276"/>
                  <a:pt x="1746334" y="4626811"/>
                </a:cubicBezTo>
                <a:cubicBezTo>
                  <a:pt x="1679325" y="4656594"/>
                  <a:pt x="1654091" y="4652182"/>
                  <a:pt x="1576239" y="4660832"/>
                </a:cubicBezTo>
                <a:cubicBezTo>
                  <a:pt x="1564899" y="4668392"/>
                  <a:pt x="1554410" y="4677417"/>
                  <a:pt x="1542220" y="4683512"/>
                </a:cubicBezTo>
                <a:cubicBezTo>
                  <a:pt x="1531529" y="4688858"/>
                  <a:pt x="1520155" y="4694853"/>
                  <a:pt x="1508202" y="4694853"/>
                </a:cubicBezTo>
                <a:cubicBezTo>
                  <a:pt x="1345623" y="4694853"/>
                  <a:pt x="1183132" y="4687292"/>
                  <a:pt x="1020597" y="4683512"/>
                </a:cubicBezTo>
                <a:cubicBezTo>
                  <a:pt x="1009257" y="4675952"/>
                  <a:pt x="999105" y="4666201"/>
                  <a:pt x="986578" y="4660832"/>
                </a:cubicBezTo>
                <a:cubicBezTo>
                  <a:pt x="972253" y="4654693"/>
                  <a:pt x="956147" y="4653970"/>
                  <a:pt x="941220" y="4649492"/>
                </a:cubicBezTo>
                <a:cubicBezTo>
                  <a:pt x="918322" y="4642622"/>
                  <a:pt x="895861" y="4634371"/>
                  <a:pt x="873182" y="4626811"/>
                </a:cubicBezTo>
                <a:lnTo>
                  <a:pt x="839163" y="4615471"/>
                </a:lnTo>
                <a:lnTo>
                  <a:pt x="771125" y="4592791"/>
                </a:lnTo>
                <a:lnTo>
                  <a:pt x="737106" y="4581450"/>
                </a:lnTo>
                <a:cubicBezTo>
                  <a:pt x="729546" y="4570110"/>
                  <a:pt x="720522" y="4559620"/>
                  <a:pt x="714427" y="4547430"/>
                </a:cubicBezTo>
                <a:cubicBezTo>
                  <a:pt x="698452" y="4515479"/>
                  <a:pt x="700632" y="4459670"/>
                  <a:pt x="657729" y="4445368"/>
                </a:cubicBezTo>
                <a:lnTo>
                  <a:pt x="487634" y="4388667"/>
                </a:lnTo>
                <a:lnTo>
                  <a:pt x="453615" y="4377326"/>
                </a:lnTo>
                <a:cubicBezTo>
                  <a:pt x="442275" y="4373546"/>
                  <a:pt x="429541" y="4372617"/>
                  <a:pt x="419596" y="4365986"/>
                </a:cubicBezTo>
                <a:cubicBezTo>
                  <a:pt x="408256" y="4358426"/>
                  <a:pt x="398031" y="4348841"/>
                  <a:pt x="385577" y="4343306"/>
                </a:cubicBezTo>
                <a:cubicBezTo>
                  <a:pt x="363732" y="4333596"/>
                  <a:pt x="317540" y="4320625"/>
                  <a:pt x="317540" y="4320625"/>
                </a:cubicBezTo>
                <a:cubicBezTo>
                  <a:pt x="313760" y="4309285"/>
                  <a:pt x="312350" y="4296855"/>
                  <a:pt x="306200" y="4286605"/>
                </a:cubicBezTo>
                <a:cubicBezTo>
                  <a:pt x="300699" y="4277437"/>
                  <a:pt x="291869" y="4270603"/>
                  <a:pt x="283521" y="4263924"/>
                </a:cubicBezTo>
                <a:cubicBezTo>
                  <a:pt x="252120" y="4238802"/>
                  <a:pt x="251412" y="4241881"/>
                  <a:pt x="215483" y="4229903"/>
                </a:cubicBezTo>
                <a:cubicBezTo>
                  <a:pt x="189024" y="4150522"/>
                  <a:pt x="215484" y="4169422"/>
                  <a:pt x="158785" y="4150522"/>
                </a:cubicBezTo>
                <a:cubicBezTo>
                  <a:pt x="151225" y="4142962"/>
                  <a:pt x="145273" y="4133342"/>
                  <a:pt x="136105" y="4127841"/>
                </a:cubicBezTo>
                <a:cubicBezTo>
                  <a:pt x="125856" y="4121691"/>
                  <a:pt x="109034" y="4126228"/>
                  <a:pt x="102087" y="4116501"/>
                </a:cubicBezTo>
                <a:cubicBezTo>
                  <a:pt x="35940" y="4023891"/>
                  <a:pt x="121930" y="4062635"/>
                  <a:pt x="45388" y="4037120"/>
                </a:cubicBezTo>
                <a:cubicBezTo>
                  <a:pt x="41608" y="4018219"/>
                  <a:pt x="41641" y="3998135"/>
                  <a:pt x="34049" y="3980418"/>
                </a:cubicBezTo>
                <a:cubicBezTo>
                  <a:pt x="29838" y="3970591"/>
                  <a:pt x="16870" y="3966906"/>
                  <a:pt x="11369" y="3957738"/>
                </a:cubicBezTo>
                <a:cubicBezTo>
                  <a:pt x="-1165" y="3936847"/>
                  <a:pt x="30" y="3930385"/>
                  <a:pt x="30" y="3912377"/>
                </a:cubicBezTo>
              </a:path>
            </a:pathLst>
          </a:custGeom>
          <a:ln w="76200" cmpd="sng">
            <a:solidFill>
              <a:srgbClr val="FF6600"/>
            </a:solidFill>
          </a:ln>
          <a:effectLst>
            <a:glow rad="673100">
              <a:srgbClr val="FF66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47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36 -0.0322 C 0.06262 -0.05444 0.0987 -0.07667 0.13374 -0.08548 C 0.16895 -0.09428 0.21006 -0.10331 0.23695 -0.08548 C 0.26383 -0.06764 0.29072 -0.01645 0.29592 0.02131 C 0.30113 0.05907 0.29592 0.11026 0.26852 0.14176 C 0.24128 0.17373 0.1516 0.20153 0.13166 0.21195 C 0.11171 0.22284 0.132 0.20292 0.14848 0.20662 C 0.16513 0.21033 0.20711 0.21566 0.23053 0.23442 C 0.25394 0.25342 0.27788 0.28283 0.28968 0.31897 C 0.3013 0.35487 0.30494 0.41279 0.30009 0.45101 C 0.29523 0.489 0.28135 0.52166 0.26002 0.54644 C 0.23868 0.57123 0.20468 0.59764 0.17172 0.59972 C 0.13859 0.60204 0.08881 0.58119 0.06227 0.56057 C 0.03573 0.53973 0.02012 0.48992 0.01162 0.47602 " pathEditMode="relative" rAng="0" ptsTypes="aaaaaa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83" y="28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5" y="319302"/>
            <a:ext cx="6676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caballitos de mar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1776" y1="72444" x2="51776" y2="72444"/>
                        <a14:foregroundMark x1="48972" y1="64000" x2="49907" y2="65889"/>
                        <a14:foregroundMark x1="54019" y1="37889" x2="57383" y2="37889"/>
                        <a14:foregroundMark x1="45234" y1="18000" x2="45234" y2="20778"/>
                        <a14:foregroundMark x1="37196" y1="10333" x2="46168" y2="10333"/>
                        <a14:foregroundMark x1="57009" y1="13778" x2="57009" y2="15111"/>
                        <a14:foregroundMark x1="51776" y1="26333" x2="50280" y2="26333"/>
                        <a14:foregroundMark x1="49346" y1="92889" x2="50841" y2="93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1259" y="2482446"/>
            <a:ext cx="1736179" cy="29206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1776" y1="72444" x2="51776" y2="72444"/>
                        <a14:foregroundMark x1="48972" y1="64000" x2="49907" y2="65889"/>
                        <a14:foregroundMark x1="54019" y1="37889" x2="57383" y2="37889"/>
                        <a14:foregroundMark x1="45234" y1="18000" x2="45234" y2="20778"/>
                        <a14:foregroundMark x1="37196" y1="10333" x2="46168" y2="10333"/>
                        <a14:foregroundMark x1="57009" y1="13778" x2="57009" y2="15111"/>
                        <a14:foregroundMark x1="51776" y1="26333" x2="50280" y2="26333"/>
                        <a14:foregroundMark x1="49346" y1="92889" x2="50841" y2="93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9321" y="3098248"/>
            <a:ext cx="1370119" cy="230487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0000" l="2837" r="96277">
                        <a14:foregroundMark x1="45213" y1="12874" x2="43440" y2="21034"/>
                        <a14:foregroundMark x1="60461" y1="11839" x2="68972" y2="16322"/>
                        <a14:foregroundMark x1="58688" y1="15172" x2="58688" y2="173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6129" y="2690159"/>
            <a:ext cx="2587060" cy="3990678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761505" y="780967"/>
            <a:ext cx="1375203" cy="153694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3847963" y="770253"/>
            <a:ext cx="1675226" cy="171219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6117932" y="1562004"/>
            <a:ext cx="1732663" cy="151181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3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4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50595" y="22610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58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1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63" y="554104"/>
            <a:ext cx="3689948" cy="573991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628" y="-1158912"/>
            <a:ext cx="2332875" cy="231782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7469" t="9884" r="18877" b="10717"/>
          <a:stretch/>
        </p:blipFill>
        <p:spPr>
          <a:xfrm>
            <a:off x="4483013" y="2042484"/>
            <a:ext cx="4502254" cy="4981226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721403"/>
              </p:ext>
            </p:extLst>
          </p:nvPr>
        </p:nvGraphicFramePr>
        <p:xfrm>
          <a:off x="360023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rma libre 1"/>
          <p:cNvSpPr/>
          <p:nvPr/>
        </p:nvSpPr>
        <p:spPr>
          <a:xfrm>
            <a:off x="1077266" y="1156703"/>
            <a:ext cx="2576484" cy="4490728"/>
          </a:xfrm>
          <a:custGeom>
            <a:avLst/>
            <a:gdLst>
              <a:gd name="connsiteX0" fmla="*/ 68037 w 2576484"/>
              <a:gd name="connsiteY0" fmla="*/ 0 h 4490728"/>
              <a:gd name="connsiteX1" fmla="*/ 45358 w 2576484"/>
              <a:gd name="connsiteY1" fmla="*/ 113402 h 4490728"/>
              <a:gd name="connsiteX2" fmla="*/ 34018 w 2576484"/>
              <a:gd name="connsiteY2" fmla="*/ 612372 h 4490728"/>
              <a:gd name="connsiteX3" fmla="*/ 22679 w 2576484"/>
              <a:gd name="connsiteY3" fmla="*/ 657733 h 4490728"/>
              <a:gd name="connsiteX4" fmla="*/ 0 w 2576484"/>
              <a:gd name="connsiteY4" fmla="*/ 691753 h 4490728"/>
              <a:gd name="connsiteX5" fmla="*/ 11339 w 2576484"/>
              <a:gd name="connsiteY5" fmla="*/ 1145362 h 4490728"/>
              <a:gd name="connsiteX6" fmla="*/ 34018 w 2576484"/>
              <a:gd name="connsiteY6" fmla="*/ 1270105 h 4490728"/>
              <a:gd name="connsiteX7" fmla="*/ 45358 w 2576484"/>
              <a:gd name="connsiteY7" fmla="*/ 1825776 h 4490728"/>
              <a:gd name="connsiteX8" fmla="*/ 68037 w 2576484"/>
              <a:gd name="connsiteY8" fmla="*/ 3073200 h 4490728"/>
              <a:gd name="connsiteX9" fmla="*/ 306170 w 2576484"/>
              <a:gd name="connsiteY9" fmla="*/ 3084540 h 4490728"/>
              <a:gd name="connsiteX10" fmla="*/ 759755 w 2576484"/>
              <a:gd name="connsiteY10" fmla="*/ 3095881 h 4490728"/>
              <a:gd name="connsiteX11" fmla="*/ 2358644 w 2576484"/>
              <a:gd name="connsiteY11" fmla="*/ 3107221 h 4490728"/>
              <a:gd name="connsiteX12" fmla="*/ 2562758 w 2576484"/>
              <a:gd name="connsiteY12" fmla="*/ 3118561 h 4490728"/>
              <a:gd name="connsiteX13" fmla="*/ 2120512 w 2576484"/>
              <a:gd name="connsiteY13" fmla="*/ 3107221 h 4490728"/>
              <a:gd name="connsiteX14" fmla="*/ 2109172 w 2576484"/>
              <a:gd name="connsiteY14" fmla="*/ 3027839 h 4490728"/>
              <a:gd name="connsiteX15" fmla="*/ 2120512 w 2576484"/>
              <a:gd name="connsiteY15" fmla="*/ 1224744 h 4490728"/>
              <a:gd name="connsiteX16" fmla="*/ 2131851 w 2576484"/>
              <a:gd name="connsiteY16" fmla="*/ 1179383 h 4490728"/>
              <a:gd name="connsiteX17" fmla="*/ 2109172 w 2576484"/>
              <a:gd name="connsiteY17" fmla="*/ 2052580 h 4490728"/>
              <a:gd name="connsiteX18" fmla="*/ 2086493 w 2576484"/>
              <a:gd name="connsiteY18" fmla="*/ 2131962 h 4490728"/>
              <a:gd name="connsiteX19" fmla="*/ 2075153 w 2576484"/>
              <a:gd name="connsiteY19" fmla="*/ 3345366 h 4490728"/>
              <a:gd name="connsiteX20" fmla="*/ 2063814 w 2576484"/>
              <a:gd name="connsiteY20" fmla="*/ 3458768 h 4490728"/>
              <a:gd name="connsiteX21" fmla="*/ 2052474 w 2576484"/>
              <a:gd name="connsiteY21" fmla="*/ 3685572 h 4490728"/>
              <a:gd name="connsiteX22" fmla="*/ 2041134 w 2576484"/>
              <a:gd name="connsiteY22" fmla="*/ 3764954 h 4490728"/>
              <a:gd name="connsiteX23" fmla="*/ 2018455 w 2576484"/>
              <a:gd name="connsiteY23" fmla="*/ 3810315 h 4490728"/>
              <a:gd name="connsiteX24" fmla="*/ 2018455 w 2576484"/>
              <a:gd name="connsiteY24" fmla="*/ 4025779 h 4490728"/>
              <a:gd name="connsiteX25" fmla="*/ 2052474 w 2576484"/>
              <a:gd name="connsiteY25" fmla="*/ 4093820 h 4490728"/>
              <a:gd name="connsiteX26" fmla="*/ 2052474 w 2576484"/>
              <a:gd name="connsiteY26" fmla="*/ 4490728 h 449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576484" h="4490728">
                <a:moveTo>
                  <a:pt x="68037" y="0"/>
                </a:moveTo>
                <a:cubicBezTo>
                  <a:pt x="60477" y="37801"/>
                  <a:pt x="46234" y="74863"/>
                  <a:pt x="45358" y="113402"/>
                </a:cubicBezTo>
                <a:cubicBezTo>
                  <a:pt x="41578" y="279725"/>
                  <a:pt x="40943" y="446150"/>
                  <a:pt x="34018" y="612372"/>
                </a:cubicBezTo>
                <a:cubicBezTo>
                  <a:pt x="33369" y="627944"/>
                  <a:pt x="28818" y="643407"/>
                  <a:pt x="22679" y="657733"/>
                </a:cubicBezTo>
                <a:cubicBezTo>
                  <a:pt x="17311" y="670260"/>
                  <a:pt x="7560" y="680413"/>
                  <a:pt x="0" y="691753"/>
                </a:cubicBezTo>
                <a:cubicBezTo>
                  <a:pt x="3780" y="842956"/>
                  <a:pt x="2458" y="994373"/>
                  <a:pt x="11339" y="1145362"/>
                </a:cubicBezTo>
                <a:cubicBezTo>
                  <a:pt x="13821" y="1187552"/>
                  <a:pt x="31908" y="1227895"/>
                  <a:pt x="34018" y="1270105"/>
                </a:cubicBezTo>
                <a:cubicBezTo>
                  <a:pt x="43269" y="1455136"/>
                  <a:pt x="41863" y="1640547"/>
                  <a:pt x="45358" y="1825776"/>
                </a:cubicBezTo>
                <a:cubicBezTo>
                  <a:pt x="53203" y="2241579"/>
                  <a:pt x="-16339" y="2665973"/>
                  <a:pt x="68037" y="3073200"/>
                </a:cubicBezTo>
                <a:cubicBezTo>
                  <a:pt x="84160" y="3151015"/>
                  <a:pt x="226745" y="3081936"/>
                  <a:pt x="306170" y="3084540"/>
                </a:cubicBezTo>
                <a:lnTo>
                  <a:pt x="759755" y="3095881"/>
                </a:lnTo>
                <a:lnTo>
                  <a:pt x="2358644" y="3107221"/>
                </a:lnTo>
                <a:cubicBezTo>
                  <a:pt x="2426682" y="3111001"/>
                  <a:pt x="2630901" y="3118561"/>
                  <a:pt x="2562758" y="3118561"/>
                </a:cubicBezTo>
                <a:cubicBezTo>
                  <a:pt x="2415294" y="3118561"/>
                  <a:pt x="2265112" y="3136142"/>
                  <a:pt x="2120512" y="3107221"/>
                </a:cubicBezTo>
                <a:cubicBezTo>
                  <a:pt x="2094302" y="3101979"/>
                  <a:pt x="2112952" y="3054300"/>
                  <a:pt x="2109172" y="3027839"/>
                </a:cubicBezTo>
                <a:cubicBezTo>
                  <a:pt x="2112952" y="2426807"/>
                  <a:pt x="2113138" y="1825742"/>
                  <a:pt x="2120512" y="1224744"/>
                </a:cubicBezTo>
                <a:cubicBezTo>
                  <a:pt x="2120703" y="1209160"/>
                  <a:pt x="2131851" y="1163797"/>
                  <a:pt x="2131851" y="1179383"/>
                </a:cubicBezTo>
                <a:cubicBezTo>
                  <a:pt x="2131851" y="1180133"/>
                  <a:pt x="2138689" y="1816442"/>
                  <a:pt x="2109172" y="2052580"/>
                </a:cubicBezTo>
                <a:cubicBezTo>
                  <a:pt x="2106325" y="2075358"/>
                  <a:pt x="2094023" y="2109370"/>
                  <a:pt x="2086493" y="2131962"/>
                </a:cubicBezTo>
                <a:cubicBezTo>
                  <a:pt x="2082713" y="2536430"/>
                  <a:pt x="2082066" y="2940939"/>
                  <a:pt x="2075153" y="3345366"/>
                </a:cubicBezTo>
                <a:cubicBezTo>
                  <a:pt x="2074504" y="3383350"/>
                  <a:pt x="2066341" y="3420863"/>
                  <a:pt x="2063814" y="3458768"/>
                </a:cubicBezTo>
                <a:cubicBezTo>
                  <a:pt x="2058779" y="3534296"/>
                  <a:pt x="2058066" y="3610083"/>
                  <a:pt x="2052474" y="3685572"/>
                </a:cubicBezTo>
                <a:cubicBezTo>
                  <a:pt x="2050500" y="3712228"/>
                  <a:pt x="2048167" y="3739166"/>
                  <a:pt x="2041134" y="3764954"/>
                </a:cubicBezTo>
                <a:cubicBezTo>
                  <a:pt x="2036686" y="3781263"/>
                  <a:pt x="2026015" y="3795195"/>
                  <a:pt x="2018455" y="3810315"/>
                </a:cubicBezTo>
                <a:cubicBezTo>
                  <a:pt x="2000318" y="3901001"/>
                  <a:pt x="1995810" y="3897450"/>
                  <a:pt x="2018455" y="4025779"/>
                </a:cubicBezTo>
                <a:cubicBezTo>
                  <a:pt x="2032226" y="4103817"/>
                  <a:pt x="2050452" y="4016988"/>
                  <a:pt x="2052474" y="4093820"/>
                </a:cubicBezTo>
                <a:cubicBezTo>
                  <a:pt x="2055954" y="4226077"/>
                  <a:pt x="2052474" y="4358425"/>
                  <a:pt x="2052474" y="4490728"/>
                </a:cubicBezTo>
              </a:path>
            </a:pathLst>
          </a:custGeom>
          <a:ln w="76200" cmpd="sng">
            <a:solidFill>
              <a:srgbClr val="008000"/>
            </a:solidFill>
          </a:ln>
          <a:effectLst>
            <a:glow rad="431800">
              <a:srgbClr val="0080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47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3226E-7 0.03822 C -0.00295 0.05652 -0.00382 0.07575 -0.00833 0.09405 C -0.00815 0.13065 -0.01561 0.36762 -0.00208 0.45935 C -0.00277 0.46954 -0.00121 0.48066 -0.00416 0.49016 C -0.00538 0.49386 -0.0111 0.48112 -0.00833 0.47904 C -0.0078 0.47857 0.01735 0.48413 0.01908 0.4846 C 0.03157 0.49571 0.07407 0.49734 0.08847 0.49873 C 0.12836 0.4978 0.16826 0.49826 0.2085 0.49595 C 0.21422 0.49548 0.21925 0.49016 0.22533 0.49016 C 0.24146 0.49016 0.25759 0.49016 0.27372 0.49016 " pathEditMode="relative" rAng="0" ptsTypes="fffffffff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5" y="23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966 0.21705 L 0.22758 0.6805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231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5" y="319302"/>
            <a:ext cx="417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cangrejos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33007"/>
            <a:ext cx="3058227" cy="31234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7753" y="4618046"/>
            <a:ext cx="2366713" cy="241715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501562" y="4718865"/>
            <a:ext cx="2311971" cy="231633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548" y="2874955"/>
            <a:ext cx="3058227" cy="3123411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753170" y="1562964"/>
            <a:ext cx="1506341" cy="139015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565659" y="3640721"/>
            <a:ext cx="1409016" cy="122841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6980018" y="3215386"/>
            <a:ext cx="1526498" cy="140266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4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4483012" y="1623966"/>
            <a:ext cx="1677715" cy="131061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3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69317" y="25467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28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710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3" l="9843" r="89961">
                        <a14:foregroundMark x1="71654" y1="1336" x2="33858" y2="16528"/>
                        <a14:foregroundMark x1="33858" y1="19032" x2="76181" y2="46244"/>
                        <a14:foregroundMark x1="75591" y1="48247" x2="41142" y2="67279"/>
                        <a14:foregroundMark x1="37795" y1="66277" x2="27559" y2="56093"/>
                        <a14:foregroundMark x1="64961" y1="7679" x2="77165" y2="8848"/>
                        <a14:foregroundMark x1="44882" y1="61436" x2="49016" y2="69115"/>
                        <a14:foregroundMark x1="47244" y1="31219" x2="56299" y2="29048"/>
                        <a14:foregroundMark x1="58465" y1="66444" x2="71850" y2="57262"/>
                        <a14:foregroundMark x1="73622" y1="39900" x2="59843" y2="28214"/>
                        <a14:foregroundMark x1="42913" y1="34057" x2="29331" y2="34057"/>
                        <a14:foregroundMark x1="33858" y1="12354" x2="42520" y2="31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56671" y="1390659"/>
            <a:ext cx="5816134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643" l="53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8581" y="2620249"/>
            <a:ext cx="3808293" cy="44970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4512" y="-209859"/>
            <a:ext cx="2332875" cy="2317824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890235"/>
              </p:ext>
            </p:extLst>
          </p:nvPr>
        </p:nvGraphicFramePr>
        <p:xfrm>
          <a:off x="4301339" y="949053"/>
          <a:ext cx="4485535" cy="939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7107"/>
                <a:gridCol w="897107"/>
                <a:gridCol w="897107"/>
                <a:gridCol w="897107"/>
                <a:gridCol w="897107"/>
              </a:tblGrid>
              <a:tr h="939322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2" name="Forma libre 1"/>
          <p:cNvSpPr/>
          <p:nvPr/>
        </p:nvSpPr>
        <p:spPr>
          <a:xfrm>
            <a:off x="894329" y="1939178"/>
            <a:ext cx="2813732" cy="3969078"/>
          </a:xfrm>
          <a:custGeom>
            <a:avLst/>
            <a:gdLst>
              <a:gd name="connsiteX0" fmla="*/ 2813732 w 2813732"/>
              <a:gd name="connsiteY0" fmla="*/ 0 h 3969078"/>
              <a:gd name="connsiteX1" fmla="*/ 1736467 w 2813732"/>
              <a:gd name="connsiteY1" fmla="*/ 11340 h 3969078"/>
              <a:gd name="connsiteX2" fmla="*/ 806617 w 2813732"/>
              <a:gd name="connsiteY2" fmla="*/ 22681 h 3969078"/>
              <a:gd name="connsiteX3" fmla="*/ 795277 w 2813732"/>
              <a:gd name="connsiteY3" fmla="*/ 90722 h 3969078"/>
              <a:gd name="connsiteX4" fmla="*/ 783937 w 2813732"/>
              <a:gd name="connsiteY4" fmla="*/ 136083 h 3969078"/>
              <a:gd name="connsiteX5" fmla="*/ 749918 w 2813732"/>
              <a:gd name="connsiteY5" fmla="*/ 238145 h 3969078"/>
              <a:gd name="connsiteX6" fmla="*/ 738579 w 2813732"/>
              <a:gd name="connsiteY6" fmla="*/ 272166 h 3969078"/>
              <a:gd name="connsiteX7" fmla="*/ 727239 w 2813732"/>
              <a:gd name="connsiteY7" fmla="*/ 328867 h 3969078"/>
              <a:gd name="connsiteX8" fmla="*/ 704560 w 2813732"/>
              <a:gd name="connsiteY8" fmla="*/ 396908 h 3969078"/>
              <a:gd name="connsiteX9" fmla="*/ 693220 w 2813732"/>
              <a:gd name="connsiteY9" fmla="*/ 430929 h 3969078"/>
              <a:gd name="connsiteX10" fmla="*/ 670541 w 2813732"/>
              <a:gd name="connsiteY10" fmla="*/ 567011 h 3969078"/>
              <a:gd name="connsiteX11" fmla="*/ 659201 w 2813732"/>
              <a:gd name="connsiteY11" fmla="*/ 725774 h 3969078"/>
              <a:gd name="connsiteX12" fmla="*/ 647862 w 2813732"/>
              <a:gd name="connsiteY12" fmla="*/ 929898 h 3969078"/>
              <a:gd name="connsiteX13" fmla="*/ 625182 w 2813732"/>
              <a:gd name="connsiteY13" fmla="*/ 1020620 h 3969078"/>
              <a:gd name="connsiteX14" fmla="*/ 613843 w 2813732"/>
              <a:gd name="connsiteY14" fmla="*/ 1088662 h 3969078"/>
              <a:gd name="connsiteX15" fmla="*/ 602503 w 2813732"/>
              <a:gd name="connsiteY15" fmla="*/ 1168043 h 3969078"/>
              <a:gd name="connsiteX16" fmla="*/ 591163 w 2813732"/>
              <a:gd name="connsiteY16" fmla="*/ 1202064 h 3969078"/>
              <a:gd name="connsiteX17" fmla="*/ 579824 w 2813732"/>
              <a:gd name="connsiteY17" fmla="*/ 1247425 h 3969078"/>
              <a:gd name="connsiteX18" fmla="*/ 557145 w 2813732"/>
              <a:gd name="connsiteY18" fmla="*/ 1349487 h 3969078"/>
              <a:gd name="connsiteX19" fmla="*/ 557145 w 2813732"/>
              <a:gd name="connsiteY19" fmla="*/ 1621652 h 3969078"/>
              <a:gd name="connsiteX20" fmla="*/ 704560 w 2813732"/>
              <a:gd name="connsiteY20" fmla="*/ 1610312 h 3969078"/>
              <a:gd name="connsiteX21" fmla="*/ 806617 w 2813732"/>
              <a:gd name="connsiteY21" fmla="*/ 1576291 h 3969078"/>
              <a:gd name="connsiteX22" fmla="*/ 840636 w 2813732"/>
              <a:gd name="connsiteY22" fmla="*/ 1564951 h 3969078"/>
              <a:gd name="connsiteX23" fmla="*/ 897334 w 2813732"/>
              <a:gd name="connsiteY23" fmla="*/ 1553611 h 3969078"/>
              <a:gd name="connsiteX24" fmla="*/ 988051 w 2813732"/>
              <a:gd name="connsiteY24" fmla="*/ 1530930 h 3969078"/>
              <a:gd name="connsiteX25" fmla="*/ 1101447 w 2813732"/>
              <a:gd name="connsiteY25" fmla="*/ 1519590 h 3969078"/>
              <a:gd name="connsiteX26" fmla="*/ 1135466 w 2813732"/>
              <a:gd name="connsiteY26" fmla="*/ 1508250 h 3969078"/>
              <a:gd name="connsiteX27" fmla="*/ 1668429 w 2813732"/>
              <a:gd name="connsiteY27" fmla="*/ 1508250 h 3969078"/>
              <a:gd name="connsiteX28" fmla="*/ 1736467 w 2813732"/>
              <a:gd name="connsiteY28" fmla="*/ 1530930 h 3969078"/>
              <a:gd name="connsiteX29" fmla="*/ 1793165 w 2813732"/>
              <a:gd name="connsiteY29" fmla="*/ 1576291 h 3969078"/>
              <a:gd name="connsiteX30" fmla="*/ 1861203 w 2813732"/>
              <a:gd name="connsiteY30" fmla="*/ 1598972 h 3969078"/>
              <a:gd name="connsiteX31" fmla="*/ 1895222 w 2813732"/>
              <a:gd name="connsiteY31" fmla="*/ 1610312 h 3969078"/>
              <a:gd name="connsiteX32" fmla="*/ 1929241 w 2813732"/>
              <a:gd name="connsiteY32" fmla="*/ 1621652 h 3969078"/>
              <a:gd name="connsiteX33" fmla="*/ 1951920 w 2813732"/>
              <a:gd name="connsiteY33" fmla="*/ 1644333 h 3969078"/>
              <a:gd name="connsiteX34" fmla="*/ 2019958 w 2813732"/>
              <a:gd name="connsiteY34" fmla="*/ 1667013 h 3969078"/>
              <a:gd name="connsiteX35" fmla="*/ 2087996 w 2813732"/>
              <a:gd name="connsiteY35" fmla="*/ 1701034 h 3969078"/>
              <a:gd name="connsiteX36" fmla="*/ 2110675 w 2813732"/>
              <a:gd name="connsiteY36" fmla="*/ 1735054 h 3969078"/>
              <a:gd name="connsiteX37" fmla="*/ 2133354 w 2813732"/>
              <a:gd name="connsiteY37" fmla="*/ 1757735 h 3969078"/>
              <a:gd name="connsiteX38" fmla="*/ 2144694 w 2813732"/>
              <a:gd name="connsiteY38" fmla="*/ 1791755 h 3969078"/>
              <a:gd name="connsiteX39" fmla="*/ 2167373 w 2813732"/>
              <a:gd name="connsiteY39" fmla="*/ 1814436 h 3969078"/>
              <a:gd name="connsiteX40" fmla="*/ 2212732 w 2813732"/>
              <a:gd name="connsiteY40" fmla="*/ 1871137 h 3969078"/>
              <a:gd name="connsiteX41" fmla="*/ 2224071 w 2813732"/>
              <a:gd name="connsiteY41" fmla="*/ 1905158 h 3969078"/>
              <a:gd name="connsiteX42" fmla="*/ 2280769 w 2813732"/>
              <a:gd name="connsiteY42" fmla="*/ 1950519 h 3969078"/>
              <a:gd name="connsiteX43" fmla="*/ 2303449 w 2813732"/>
              <a:gd name="connsiteY43" fmla="*/ 1984539 h 3969078"/>
              <a:gd name="connsiteX44" fmla="*/ 2326128 w 2813732"/>
              <a:gd name="connsiteY44" fmla="*/ 2007220 h 3969078"/>
              <a:gd name="connsiteX45" fmla="*/ 2337468 w 2813732"/>
              <a:gd name="connsiteY45" fmla="*/ 2063921 h 3969078"/>
              <a:gd name="connsiteX46" fmla="*/ 2360147 w 2813732"/>
              <a:gd name="connsiteY46" fmla="*/ 2097941 h 3969078"/>
              <a:gd name="connsiteX47" fmla="*/ 2416845 w 2813732"/>
              <a:gd name="connsiteY47" fmla="*/ 2143302 h 3969078"/>
              <a:gd name="connsiteX48" fmla="*/ 2439524 w 2813732"/>
              <a:gd name="connsiteY48" fmla="*/ 2177323 h 3969078"/>
              <a:gd name="connsiteX49" fmla="*/ 2450864 w 2813732"/>
              <a:gd name="connsiteY49" fmla="*/ 2211344 h 3969078"/>
              <a:gd name="connsiteX50" fmla="*/ 2473543 w 2813732"/>
              <a:gd name="connsiteY50" fmla="*/ 2336086 h 3969078"/>
              <a:gd name="connsiteX51" fmla="*/ 2496223 w 2813732"/>
              <a:gd name="connsiteY51" fmla="*/ 2517530 h 3969078"/>
              <a:gd name="connsiteX52" fmla="*/ 2484883 w 2813732"/>
              <a:gd name="connsiteY52" fmla="*/ 2903097 h 3969078"/>
              <a:gd name="connsiteX53" fmla="*/ 2450864 w 2813732"/>
              <a:gd name="connsiteY53" fmla="*/ 3027840 h 3969078"/>
              <a:gd name="connsiteX54" fmla="*/ 2428185 w 2813732"/>
              <a:gd name="connsiteY54" fmla="*/ 3061860 h 3969078"/>
              <a:gd name="connsiteX55" fmla="*/ 2416845 w 2813732"/>
              <a:gd name="connsiteY55" fmla="*/ 3118562 h 3969078"/>
              <a:gd name="connsiteX56" fmla="*/ 2405505 w 2813732"/>
              <a:gd name="connsiteY56" fmla="*/ 3186603 h 3969078"/>
              <a:gd name="connsiteX57" fmla="*/ 2394166 w 2813732"/>
              <a:gd name="connsiteY57" fmla="*/ 3220624 h 3969078"/>
              <a:gd name="connsiteX58" fmla="*/ 2382826 w 2813732"/>
              <a:gd name="connsiteY58" fmla="*/ 3265984 h 3969078"/>
              <a:gd name="connsiteX59" fmla="*/ 2314788 w 2813732"/>
              <a:gd name="connsiteY59" fmla="*/ 3345366 h 3969078"/>
              <a:gd name="connsiteX60" fmla="*/ 2280769 w 2813732"/>
              <a:gd name="connsiteY60" fmla="*/ 3368046 h 3969078"/>
              <a:gd name="connsiteX61" fmla="*/ 2258090 w 2813732"/>
              <a:gd name="connsiteY61" fmla="*/ 3390727 h 3969078"/>
              <a:gd name="connsiteX62" fmla="*/ 2224071 w 2813732"/>
              <a:gd name="connsiteY62" fmla="*/ 3458768 h 3969078"/>
              <a:gd name="connsiteX63" fmla="*/ 2212732 w 2813732"/>
              <a:gd name="connsiteY63" fmla="*/ 3492789 h 3969078"/>
              <a:gd name="connsiteX64" fmla="*/ 2167373 w 2813732"/>
              <a:gd name="connsiteY64" fmla="*/ 3538150 h 3969078"/>
              <a:gd name="connsiteX65" fmla="*/ 2156033 w 2813732"/>
              <a:gd name="connsiteY65" fmla="*/ 3572170 h 3969078"/>
              <a:gd name="connsiteX66" fmla="*/ 2065316 w 2813732"/>
              <a:gd name="connsiteY66" fmla="*/ 3640212 h 3969078"/>
              <a:gd name="connsiteX67" fmla="*/ 1997279 w 2813732"/>
              <a:gd name="connsiteY67" fmla="*/ 3696913 h 3969078"/>
              <a:gd name="connsiteX68" fmla="*/ 1929241 w 2813732"/>
              <a:gd name="connsiteY68" fmla="*/ 3708253 h 3969078"/>
              <a:gd name="connsiteX69" fmla="*/ 1883882 w 2813732"/>
              <a:gd name="connsiteY69" fmla="*/ 3719593 h 3969078"/>
              <a:gd name="connsiteX70" fmla="*/ 1815844 w 2813732"/>
              <a:gd name="connsiteY70" fmla="*/ 3742274 h 3969078"/>
              <a:gd name="connsiteX71" fmla="*/ 1747806 w 2813732"/>
              <a:gd name="connsiteY71" fmla="*/ 3776295 h 3969078"/>
              <a:gd name="connsiteX72" fmla="*/ 1713788 w 2813732"/>
              <a:gd name="connsiteY72" fmla="*/ 3798975 h 3969078"/>
              <a:gd name="connsiteX73" fmla="*/ 1645750 w 2813732"/>
              <a:gd name="connsiteY73" fmla="*/ 3821655 h 3969078"/>
              <a:gd name="connsiteX74" fmla="*/ 1611731 w 2813732"/>
              <a:gd name="connsiteY74" fmla="*/ 3844336 h 3969078"/>
              <a:gd name="connsiteX75" fmla="*/ 1521014 w 2813732"/>
              <a:gd name="connsiteY75" fmla="*/ 3855676 h 3969078"/>
              <a:gd name="connsiteX76" fmla="*/ 1486995 w 2813732"/>
              <a:gd name="connsiteY76" fmla="*/ 3867016 h 3969078"/>
              <a:gd name="connsiteX77" fmla="*/ 1464316 w 2813732"/>
              <a:gd name="connsiteY77" fmla="*/ 3901037 h 3969078"/>
              <a:gd name="connsiteX78" fmla="*/ 1350919 w 2813732"/>
              <a:gd name="connsiteY78" fmla="*/ 3935058 h 3969078"/>
              <a:gd name="connsiteX79" fmla="*/ 1316900 w 2813732"/>
              <a:gd name="connsiteY79" fmla="*/ 3946398 h 3969078"/>
              <a:gd name="connsiteX80" fmla="*/ 1203504 w 2813732"/>
              <a:gd name="connsiteY80" fmla="*/ 3969078 h 3969078"/>
              <a:gd name="connsiteX81" fmla="*/ 1022070 w 2813732"/>
              <a:gd name="connsiteY81" fmla="*/ 3957738 h 3969078"/>
              <a:gd name="connsiteX82" fmla="*/ 954032 w 2813732"/>
              <a:gd name="connsiteY82" fmla="*/ 3935058 h 3969078"/>
              <a:gd name="connsiteX83" fmla="*/ 920013 w 2813732"/>
              <a:gd name="connsiteY83" fmla="*/ 3923717 h 3969078"/>
              <a:gd name="connsiteX84" fmla="*/ 908673 w 2813732"/>
              <a:gd name="connsiteY84" fmla="*/ 3889697 h 3969078"/>
              <a:gd name="connsiteX85" fmla="*/ 851975 w 2813732"/>
              <a:gd name="connsiteY85" fmla="*/ 3878357 h 3969078"/>
              <a:gd name="connsiteX86" fmla="*/ 817956 w 2813732"/>
              <a:gd name="connsiteY86" fmla="*/ 3867016 h 3969078"/>
              <a:gd name="connsiteX87" fmla="*/ 783937 w 2813732"/>
              <a:gd name="connsiteY87" fmla="*/ 3844336 h 3969078"/>
              <a:gd name="connsiteX88" fmla="*/ 715899 w 2813732"/>
              <a:gd name="connsiteY88" fmla="*/ 3821655 h 3969078"/>
              <a:gd name="connsiteX89" fmla="*/ 681881 w 2813732"/>
              <a:gd name="connsiteY89" fmla="*/ 3798975 h 3969078"/>
              <a:gd name="connsiteX90" fmla="*/ 602503 w 2813732"/>
              <a:gd name="connsiteY90" fmla="*/ 3787635 h 3969078"/>
              <a:gd name="connsiteX91" fmla="*/ 534465 w 2813732"/>
              <a:gd name="connsiteY91" fmla="*/ 3764954 h 3969078"/>
              <a:gd name="connsiteX92" fmla="*/ 466427 w 2813732"/>
              <a:gd name="connsiteY92" fmla="*/ 3730934 h 3969078"/>
              <a:gd name="connsiteX93" fmla="*/ 409729 w 2813732"/>
              <a:gd name="connsiteY93" fmla="*/ 3696913 h 3969078"/>
              <a:gd name="connsiteX94" fmla="*/ 375710 w 2813732"/>
              <a:gd name="connsiteY94" fmla="*/ 3674233 h 3969078"/>
              <a:gd name="connsiteX95" fmla="*/ 353031 w 2813732"/>
              <a:gd name="connsiteY95" fmla="*/ 3651552 h 3969078"/>
              <a:gd name="connsiteX96" fmla="*/ 284993 w 2813732"/>
              <a:gd name="connsiteY96" fmla="*/ 3628872 h 3969078"/>
              <a:gd name="connsiteX97" fmla="*/ 114899 w 2813732"/>
              <a:gd name="connsiteY97" fmla="*/ 3572170 h 3969078"/>
              <a:gd name="connsiteX98" fmla="*/ 80880 w 2813732"/>
              <a:gd name="connsiteY98" fmla="*/ 3560830 h 3969078"/>
              <a:gd name="connsiteX99" fmla="*/ 46861 w 2813732"/>
              <a:gd name="connsiteY99" fmla="*/ 3549490 h 3969078"/>
              <a:gd name="connsiteX100" fmla="*/ 1502 w 2813732"/>
              <a:gd name="connsiteY100" fmla="*/ 3538150 h 3969078"/>
              <a:gd name="connsiteX101" fmla="*/ 1502 w 2813732"/>
              <a:gd name="connsiteY101" fmla="*/ 3526810 h 396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813732" h="3969078">
                <a:moveTo>
                  <a:pt x="2813732" y="0"/>
                </a:moveTo>
                <a:lnTo>
                  <a:pt x="1736467" y="11340"/>
                </a:lnTo>
                <a:cubicBezTo>
                  <a:pt x="1426514" y="14843"/>
                  <a:pt x="1115493" y="-3370"/>
                  <a:pt x="806617" y="22681"/>
                </a:cubicBezTo>
                <a:cubicBezTo>
                  <a:pt x="783705" y="24613"/>
                  <a:pt x="799786" y="68175"/>
                  <a:pt x="795277" y="90722"/>
                </a:cubicBezTo>
                <a:cubicBezTo>
                  <a:pt x="792220" y="106005"/>
                  <a:pt x="788415" y="121155"/>
                  <a:pt x="783937" y="136083"/>
                </a:cubicBezTo>
                <a:cubicBezTo>
                  <a:pt x="783925" y="136121"/>
                  <a:pt x="755594" y="221116"/>
                  <a:pt x="749918" y="238145"/>
                </a:cubicBezTo>
                <a:cubicBezTo>
                  <a:pt x="746138" y="249485"/>
                  <a:pt x="740923" y="260445"/>
                  <a:pt x="738579" y="272166"/>
                </a:cubicBezTo>
                <a:cubicBezTo>
                  <a:pt x="734799" y="291066"/>
                  <a:pt x="732310" y="310271"/>
                  <a:pt x="727239" y="328867"/>
                </a:cubicBezTo>
                <a:cubicBezTo>
                  <a:pt x="720949" y="351932"/>
                  <a:pt x="712120" y="374228"/>
                  <a:pt x="704560" y="396908"/>
                </a:cubicBezTo>
                <a:lnTo>
                  <a:pt x="693220" y="430929"/>
                </a:lnTo>
                <a:cubicBezTo>
                  <a:pt x="685660" y="476290"/>
                  <a:pt x="673817" y="521142"/>
                  <a:pt x="670541" y="567011"/>
                </a:cubicBezTo>
                <a:cubicBezTo>
                  <a:pt x="666761" y="619932"/>
                  <a:pt x="662510" y="672821"/>
                  <a:pt x="659201" y="725774"/>
                </a:cubicBezTo>
                <a:cubicBezTo>
                  <a:pt x="654950" y="793788"/>
                  <a:pt x="655673" y="862201"/>
                  <a:pt x="647862" y="929898"/>
                </a:cubicBezTo>
                <a:cubicBezTo>
                  <a:pt x="644289" y="960864"/>
                  <a:pt x="630306" y="989873"/>
                  <a:pt x="625182" y="1020620"/>
                </a:cubicBezTo>
                <a:cubicBezTo>
                  <a:pt x="621402" y="1043301"/>
                  <a:pt x="617339" y="1065936"/>
                  <a:pt x="613843" y="1088662"/>
                </a:cubicBezTo>
                <a:cubicBezTo>
                  <a:pt x="609779" y="1115080"/>
                  <a:pt x="607745" y="1141833"/>
                  <a:pt x="602503" y="1168043"/>
                </a:cubicBezTo>
                <a:cubicBezTo>
                  <a:pt x="600159" y="1179765"/>
                  <a:pt x="594447" y="1190570"/>
                  <a:pt x="591163" y="1202064"/>
                </a:cubicBezTo>
                <a:cubicBezTo>
                  <a:pt x="586882" y="1217050"/>
                  <a:pt x="582880" y="1232142"/>
                  <a:pt x="579824" y="1247425"/>
                </a:cubicBezTo>
                <a:cubicBezTo>
                  <a:pt x="559868" y="1347213"/>
                  <a:pt x="579212" y="1283278"/>
                  <a:pt x="557145" y="1349487"/>
                </a:cubicBezTo>
                <a:cubicBezTo>
                  <a:pt x="552556" y="1395382"/>
                  <a:pt x="526298" y="1593007"/>
                  <a:pt x="557145" y="1621652"/>
                </a:cubicBezTo>
                <a:cubicBezTo>
                  <a:pt x="593259" y="1655188"/>
                  <a:pt x="655422" y="1614092"/>
                  <a:pt x="704560" y="1610312"/>
                </a:cubicBezTo>
                <a:lnTo>
                  <a:pt x="806617" y="1576291"/>
                </a:lnTo>
                <a:cubicBezTo>
                  <a:pt x="817957" y="1572511"/>
                  <a:pt x="828915" y="1567295"/>
                  <a:pt x="840636" y="1564951"/>
                </a:cubicBezTo>
                <a:cubicBezTo>
                  <a:pt x="859535" y="1561171"/>
                  <a:pt x="878554" y="1557945"/>
                  <a:pt x="897334" y="1553611"/>
                </a:cubicBezTo>
                <a:cubicBezTo>
                  <a:pt x="927705" y="1546602"/>
                  <a:pt x="957036" y="1534032"/>
                  <a:pt x="988051" y="1530930"/>
                </a:cubicBezTo>
                <a:lnTo>
                  <a:pt x="1101447" y="1519590"/>
                </a:lnTo>
                <a:cubicBezTo>
                  <a:pt x="1112787" y="1515810"/>
                  <a:pt x="1123798" y="1510843"/>
                  <a:pt x="1135466" y="1508250"/>
                </a:cubicBezTo>
                <a:cubicBezTo>
                  <a:pt x="1306641" y="1470210"/>
                  <a:pt x="1516114" y="1504535"/>
                  <a:pt x="1668429" y="1508250"/>
                </a:cubicBezTo>
                <a:cubicBezTo>
                  <a:pt x="1691108" y="1515810"/>
                  <a:pt x="1719564" y="1514025"/>
                  <a:pt x="1736467" y="1530930"/>
                </a:cubicBezTo>
                <a:cubicBezTo>
                  <a:pt x="1755318" y="1549783"/>
                  <a:pt x="1767414" y="1564845"/>
                  <a:pt x="1793165" y="1576291"/>
                </a:cubicBezTo>
                <a:cubicBezTo>
                  <a:pt x="1815011" y="1586001"/>
                  <a:pt x="1838524" y="1591412"/>
                  <a:pt x="1861203" y="1598972"/>
                </a:cubicBezTo>
                <a:lnTo>
                  <a:pt x="1895222" y="1610312"/>
                </a:lnTo>
                <a:lnTo>
                  <a:pt x="1929241" y="1621652"/>
                </a:lnTo>
                <a:cubicBezTo>
                  <a:pt x="1936801" y="1629212"/>
                  <a:pt x="1942357" y="1639551"/>
                  <a:pt x="1951920" y="1644333"/>
                </a:cubicBezTo>
                <a:cubicBezTo>
                  <a:pt x="1973302" y="1655025"/>
                  <a:pt x="2000067" y="1653752"/>
                  <a:pt x="2019958" y="1667013"/>
                </a:cubicBezTo>
                <a:cubicBezTo>
                  <a:pt x="2063923" y="1696324"/>
                  <a:pt x="2041048" y="1685383"/>
                  <a:pt x="2087996" y="1701034"/>
                </a:cubicBezTo>
                <a:cubicBezTo>
                  <a:pt x="2095556" y="1712374"/>
                  <a:pt x="2102161" y="1724411"/>
                  <a:pt x="2110675" y="1735054"/>
                </a:cubicBezTo>
                <a:cubicBezTo>
                  <a:pt x="2117354" y="1743403"/>
                  <a:pt x="2127853" y="1748567"/>
                  <a:pt x="2133354" y="1757735"/>
                </a:cubicBezTo>
                <a:cubicBezTo>
                  <a:pt x="2139504" y="1767985"/>
                  <a:pt x="2138544" y="1781505"/>
                  <a:pt x="2144694" y="1791755"/>
                </a:cubicBezTo>
                <a:cubicBezTo>
                  <a:pt x="2150195" y="1800923"/>
                  <a:pt x="2160694" y="1806087"/>
                  <a:pt x="2167373" y="1814436"/>
                </a:cubicBezTo>
                <a:cubicBezTo>
                  <a:pt x="2224581" y="1885952"/>
                  <a:pt x="2157980" y="1816385"/>
                  <a:pt x="2212732" y="1871137"/>
                </a:cubicBezTo>
                <a:cubicBezTo>
                  <a:pt x="2216512" y="1882477"/>
                  <a:pt x="2217921" y="1894908"/>
                  <a:pt x="2224071" y="1905158"/>
                </a:cubicBezTo>
                <a:cubicBezTo>
                  <a:pt x="2234841" y="1923109"/>
                  <a:pt x="2265322" y="1940220"/>
                  <a:pt x="2280769" y="1950519"/>
                </a:cubicBezTo>
                <a:cubicBezTo>
                  <a:pt x="2288329" y="1961859"/>
                  <a:pt x="2294935" y="1973896"/>
                  <a:pt x="2303449" y="1984539"/>
                </a:cubicBezTo>
                <a:cubicBezTo>
                  <a:pt x="2310128" y="1992888"/>
                  <a:pt x="2321917" y="1997393"/>
                  <a:pt x="2326128" y="2007220"/>
                </a:cubicBezTo>
                <a:cubicBezTo>
                  <a:pt x="2333720" y="2024936"/>
                  <a:pt x="2330700" y="2045874"/>
                  <a:pt x="2337468" y="2063921"/>
                </a:cubicBezTo>
                <a:cubicBezTo>
                  <a:pt x="2342253" y="2076682"/>
                  <a:pt x="2351633" y="2087298"/>
                  <a:pt x="2360147" y="2097941"/>
                </a:cubicBezTo>
                <a:cubicBezTo>
                  <a:pt x="2378615" y="2121027"/>
                  <a:pt x="2391582" y="2126460"/>
                  <a:pt x="2416845" y="2143302"/>
                </a:cubicBezTo>
                <a:cubicBezTo>
                  <a:pt x="2424405" y="2154642"/>
                  <a:pt x="2433429" y="2165133"/>
                  <a:pt x="2439524" y="2177323"/>
                </a:cubicBezTo>
                <a:cubicBezTo>
                  <a:pt x="2444870" y="2188015"/>
                  <a:pt x="2447580" y="2199850"/>
                  <a:pt x="2450864" y="2211344"/>
                </a:cubicBezTo>
                <a:cubicBezTo>
                  <a:pt x="2467033" y="2267938"/>
                  <a:pt x="2462835" y="2266482"/>
                  <a:pt x="2473543" y="2336086"/>
                </a:cubicBezTo>
                <a:cubicBezTo>
                  <a:pt x="2493642" y="2466737"/>
                  <a:pt x="2478442" y="2339715"/>
                  <a:pt x="2496223" y="2517530"/>
                </a:cubicBezTo>
                <a:cubicBezTo>
                  <a:pt x="2492443" y="2646052"/>
                  <a:pt x="2491468" y="2774688"/>
                  <a:pt x="2484883" y="2903097"/>
                </a:cubicBezTo>
                <a:cubicBezTo>
                  <a:pt x="2483700" y="2926172"/>
                  <a:pt x="2461224" y="3012299"/>
                  <a:pt x="2450864" y="3027840"/>
                </a:cubicBezTo>
                <a:lnTo>
                  <a:pt x="2428185" y="3061860"/>
                </a:lnTo>
                <a:cubicBezTo>
                  <a:pt x="2424405" y="3080761"/>
                  <a:pt x="2420293" y="3099598"/>
                  <a:pt x="2416845" y="3118562"/>
                </a:cubicBezTo>
                <a:cubicBezTo>
                  <a:pt x="2412732" y="3141184"/>
                  <a:pt x="2410493" y="3164157"/>
                  <a:pt x="2405505" y="3186603"/>
                </a:cubicBezTo>
                <a:cubicBezTo>
                  <a:pt x="2402912" y="3198272"/>
                  <a:pt x="2397450" y="3209130"/>
                  <a:pt x="2394166" y="3220624"/>
                </a:cubicBezTo>
                <a:cubicBezTo>
                  <a:pt x="2389885" y="3235610"/>
                  <a:pt x="2388965" y="3251659"/>
                  <a:pt x="2382826" y="3265984"/>
                </a:cubicBezTo>
                <a:cubicBezTo>
                  <a:pt x="2372566" y="3289925"/>
                  <a:pt x="2331691" y="3334097"/>
                  <a:pt x="2314788" y="3345366"/>
                </a:cubicBezTo>
                <a:cubicBezTo>
                  <a:pt x="2303448" y="3352926"/>
                  <a:pt x="2291411" y="3359532"/>
                  <a:pt x="2280769" y="3368046"/>
                </a:cubicBezTo>
                <a:cubicBezTo>
                  <a:pt x="2272421" y="3374725"/>
                  <a:pt x="2265650" y="3383167"/>
                  <a:pt x="2258090" y="3390727"/>
                </a:cubicBezTo>
                <a:cubicBezTo>
                  <a:pt x="2229589" y="3476240"/>
                  <a:pt x="2268036" y="3370835"/>
                  <a:pt x="2224071" y="3458768"/>
                </a:cubicBezTo>
                <a:cubicBezTo>
                  <a:pt x="2218725" y="3469460"/>
                  <a:pt x="2219680" y="3483062"/>
                  <a:pt x="2212732" y="3492789"/>
                </a:cubicBezTo>
                <a:cubicBezTo>
                  <a:pt x="2200304" y="3510189"/>
                  <a:pt x="2167373" y="3538150"/>
                  <a:pt x="2167373" y="3538150"/>
                </a:cubicBezTo>
                <a:cubicBezTo>
                  <a:pt x="2163593" y="3549490"/>
                  <a:pt x="2162183" y="3561920"/>
                  <a:pt x="2156033" y="3572170"/>
                </a:cubicBezTo>
                <a:cubicBezTo>
                  <a:pt x="2140942" y="3597322"/>
                  <a:pt x="2073767" y="3631761"/>
                  <a:pt x="2065316" y="3640212"/>
                </a:cubicBezTo>
                <a:cubicBezTo>
                  <a:pt x="2049527" y="3656002"/>
                  <a:pt x="2020960" y="3689019"/>
                  <a:pt x="1997279" y="3696913"/>
                </a:cubicBezTo>
                <a:cubicBezTo>
                  <a:pt x="1975467" y="3704184"/>
                  <a:pt x="1951787" y="3703744"/>
                  <a:pt x="1929241" y="3708253"/>
                </a:cubicBezTo>
                <a:cubicBezTo>
                  <a:pt x="1913959" y="3711310"/>
                  <a:pt x="1898810" y="3715114"/>
                  <a:pt x="1883882" y="3719593"/>
                </a:cubicBezTo>
                <a:cubicBezTo>
                  <a:pt x="1860984" y="3726463"/>
                  <a:pt x="1835735" y="3729013"/>
                  <a:pt x="1815844" y="3742274"/>
                </a:cubicBezTo>
                <a:cubicBezTo>
                  <a:pt x="1718346" y="3807275"/>
                  <a:pt x="1841706" y="3729341"/>
                  <a:pt x="1747806" y="3776295"/>
                </a:cubicBezTo>
                <a:cubicBezTo>
                  <a:pt x="1735617" y="3782390"/>
                  <a:pt x="1726242" y="3793440"/>
                  <a:pt x="1713788" y="3798975"/>
                </a:cubicBezTo>
                <a:cubicBezTo>
                  <a:pt x="1691942" y="3808685"/>
                  <a:pt x="1645750" y="3821655"/>
                  <a:pt x="1645750" y="3821655"/>
                </a:cubicBezTo>
                <a:cubicBezTo>
                  <a:pt x="1634410" y="3829215"/>
                  <a:pt x="1624880" y="3840750"/>
                  <a:pt x="1611731" y="3844336"/>
                </a:cubicBezTo>
                <a:cubicBezTo>
                  <a:pt x="1582331" y="3852355"/>
                  <a:pt x="1550997" y="3850224"/>
                  <a:pt x="1521014" y="3855676"/>
                </a:cubicBezTo>
                <a:cubicBezTo>
                  <a:pt x="1509254" y="3857814"/>
                  <a:pt x="1498335" y="3863236"/>
                  <a:pt x="1486995" y="3867016"/>
                </a:cubicBezTo>
                <a:cubicBezTo>
                  <a:pt x="1479435" y="3878356"/>
                  <a:pt x="1475873" y="3893813"/>
                  <a:pt x="1464316" y="3901037"/>
                </a:cubicBezTo>
                <a:cubicBezTo>
                  <a:pt x="1441629" y="3915217"/>
                  <a:pt x="1380266" y="3926673"/>
                  <a:pt x="1350919" y="3935058"/>
                </a:cubicBezTo>
                <a:cubicBezTo>
                  <a:pt x="1339426" y="3938342"/>
                  <a:pt x="1328547" y="3943710"/>
                  <a:pt x="1316900" y="3946398"/>
                </a:cubicBezTo>
                <a:cubicBezTo>
                  <a:pt x="1279340" y="3955066"/>
                  <a:pt x="1203504" y="3969078"/>
                  <a:pt x="1203504" y="3969078"/>
                </a:cubicBezTo>
                <a:cubicBezTo>
                  <a:pt x="1143026" y="3965298"/>
                  <a:pt x="1082110" y="3965926"/>
                  <a:pt x="1022070" y="3957738"/>
                </a:cubicBezTo>
                <a:cubicBezTo>
                  <a:pt x="998383" y="3954508"/>
                  <a:pt x="976711" y="3942618"/>
                  <a:pt x="954032" y="3935058"/>
                </a:cubicBezTo>
                <a:lnTo>
                  <a:pt x="920013" y="3923717"/>
                </a:lnTo>
                <a:cubicBezTo>
                  <a:pt x="916233" y="3912377"/>
                  <a:pt x="918619" y="3896328"/>
                  <a:pt x="908673" y="3889697"/>
                </a:cubicBezTo>
                <a:cubicBezTo>
                  <a:pt x="892637" y="3879006"/>
                  <a:pt x="870673" y="3883032"/>
                  <a:pt x="851975" y="3878357"/>
                </a:cubicBezTo>
                <a:cubicBezTo>
                  <a:pt x="840379" y="3875458"/>
                  <a:pt x="828647" y="3872362"/>
                  <a:pt x="817956" y="3867016"/>
                </a:cubicBezTo>
                <a:cubicBezTo>
                  <a:pt x="805766" y="3860921"/>
                  <a:pt x="796391" y="3849871"/>
                  <a:pt x="783937" y="3844336"/>
                </a:cubicBezTo>
                <a:cubicBezTo>
                  <a:pt x="762091" y="3834626"/>
                  <a:pt x="735790" y="3834916"/>
                  <a:pt x="715899" y="3821655"/>
                </a:cubicBezTo>
                <a:cubicBezTo>
                  <a:pt x="704560" y="3814095"/>
                  <a:pt x="694935" y="3802891"/>
                  <a:pt x="681881" y="3798975"/>
                </a:cubicBezTo>
                <a:cubicBezTo>
                  <a:pt x="656280" y="3791295"/>
                  <a:pt x="628962" y="3791415"/>
                  <a:pt x="602503" y="3787635"/>
                </a:cubicBezTo>
                <a:cubicBezTo>
                  <a:pt x="579824" y="3780075"/>
                  <a:pt x="554356" y="3778215"/>
                  <a:pt x="534465" y="3764954"/>
                </a:cubicBezTo>
                <a:cubicBezTo>
                  <a:pt x="490501" y="3735643"/>
                  <a:pt x="513375" y="3746584"/>
                  <a:pt x="466427" y="3730934"/>
                </a:cubicBezTo>
                <a:cubicBezTo>
                  <a:pt x="422131" y="3686634"/>
                  <a:pt x="468610" y="3726354"/>
                  <a:pt x="409729" y="3696913"/>
                </a:cubicBezTo>
                <a:cubicBezTo>
                  <a:pt x="397539" y="3690818"/>
                  <a:pt x="386352" y="3682747"/>
                  <a:pt x="375710" y="3674233"/>
                </a:cubicBezTo>
                <a:cubicBezTo>
                  <a:pt x="367362" y="3667554"/>
                  <a:pt x="362594" y="3656334"/>
                  <a:pt x="353031" y="3651552"/>
                </a:cubicBezTo>
                <a:cubicBezTo>
                  <a:pt x="331649" y="3640860"/>
                  <a:pt x="307672" y="3636432"/>
                  <a:pt x="284993" y="3628872"/>
                </a:cubicBezTo>
                <a:lnTo>
                  <a:pt x="114899" y="3572170"/>
                </a:lnTo>
                <a:lnTo>
                  <a:pt x="80880" y="3560830"/>
                </a:lnTo>
                <a:cubicBezTo>
                  <a:pt x="69540" y="3557050"/>
                  <a:pt x="58457" y="3552389"/>
                  <a:pt x="46861" y="3549490"/>
                </a:cubicBezTo>
                <a:cubicBezTo>
                  <a:pt x="31741" y="3545710"/>
                  <a:pt x="15442" y="3545120"/>
                  <a:pt x="1502" y="3538150"/>
                </a:cubicBezTo>
                <a:cubicBezTo>
                  <a:pt x="-1879" y="3536460"/>
                  <a:pt x="1502" y="3530590"/>
                  <a:pt x="1502" y="3526810"/>
                </a:cubicBezTo>
              </a:path>
            </a:pathLst>
          </a:custGeom>
          <a:ln w="76200" cmpd="sng">
            <a:solidFill>
              <a:srgbClr val="660066"/>
            </a:solidFill>
          </a:ln>
          <a:effectLst>
            <a:glow rad="762000">
              <a:srgbClr val="660066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989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948E-6 4.5564E-6 L -0.20833 0.0027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33 0.00278 L -0.23365 0.26431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13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365 0.26431 C -0.20382 0.2518 -0.17381 0.23929 -0.14536 0.24207 C -0.11691 0.24485 -0.08274 0.25643 -0.06314 0.28121 C -0.04354 0.306 -0.02949 0.35094 -0.02741 0.39078 C -0.02532 0.43062 -0.03226 0.48738 -0.05048 0.52004 C -0.06869 0.5527 -0.1072 0.57864 -0.13686 0.58745 C -0.16635 0.59625 -0.2 0.58258 -0.22723 0.57332 C -0.25464 0.56405 -0.28864 0.53811 -0.30095 0.53116 " pathEditMode="relative" rAng="0" ptsTypes="aaaaaaaA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2" y="153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665" y1="5385" x2="29274" y2="28846"/>
                        <a14:foregroundMark x1="49180" y1="36923" x2="41920" y2="60385"/>
                        <a14:foregroundMark x1="84778" y1="56154" x2="82904" y2="92115"/>
                        <a14:foregroundMark x1="75878" y1="62115" x2="75878" y2="66731"/>
                        <a14:foregroundMark x1="49415" y1="46538" x2="54567" y2="45769"/>
                        <a14:foregroundMark x1="56206" y1="36154" x2="56206" y2="36154"/>
                        <a14:foregroundMark x1="8197" y1="79615" x2="40515" y2="87885"/>
                        <a14:foregroundMark x1="33021" y1="79038" x2="33021" y2="83269"/>
                        <a14:foregroundMark x1="40047" y1="77692" x2="40047" y2="77692"/>
                        <a14:foregroundMark x1="41920" y1="79231" x2="37471" y2="7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043" y="127000"/>
            <a:ext cx="7438162" cy="6604000"/>
          </a:xfrm>
          <a:prstGeom prst="rect">
            <a:avLst/>
          </a:prstGeom>
        </p:spPr>
      </p:pic>
      <p:sp>
        <p:nvSpPr>
          <p:cNvPr id="12" name="Elipse 11"/>
          <p:cNvSpPr/>
          <p:nvPr/>
        </p:nvSpPr>
        <p:spPr>
          <a:xfrm>
            <a:off x="-96155" y="127000"/>
            <a:ext cx="1607976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7244347" y="12700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3322627" y="174530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3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82207" y="437337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4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7060647" y="306384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5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09262" y="4789640"/>
            <a:ext cx="812800" cy="812800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10784326" y="546221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19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0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25"/>
          <a:stretch/>
        </p:blipFill>
        <p:spPr>
          <a:xfrm>
            <a:off x="989506" y="1057907"/>
            <a:ext cx="4767828" cy="4120869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4418670" y="3696540"/>
            <a:ext cx="2608663" cy="215957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9900" b="1" dirty="0">
                <a:latin typeface="Comic Sans MS"/>
                <a:cs typeface="Comic Sans MS"/>
              </a:rPr>
              <a:t>2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09223" y="25277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CONTEMOS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303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9" r="32238"/>
          <a:stretch/>
        </p:blipFill>
        <p:spPr>
          <a:xfrm>
            <a:off x="903110" y="465382"/>
            <a:ext cx="5221111" cy="4558173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4418670" y="3527206"/>
            <a:ext cx="2608663" cy="215957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9900" b="1" dirty="0" smtClean="0">
                <a:latin typeface="Comic Sans MS"/>
                <a:cs typeface="Comic Sans MS"/>
              </a:rPr>
              <a:t>5</a:t>
            </a:r>
            <a:endParaRPr lang="es-ES" sz="19900" b="1" dirty="0">
              <a:latin typeface="Comic Sans MS"/>
              <a:cs typeface="Comic Sans M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97556" y="237445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CONTEMOS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6326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31"/>
          <a:stretch/>
        </p:blipFill>
        <p:spPr>
          <a:xfrm>
            <a:off x="917221" y="719383"/>
            <a:ext cx="5136446" cy="427595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4418670" y="3696540"/>
            <a:ext cx="2608663" cy="215957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9900" b="1" dirty="0" smtClean="0">
                <a:latin typeface="Comic Sans MS"/>
                <a:cs typeface="Comic Sans MS"/>
              </a:rPr>
              <a:t>4</a:t>
            </a:r>
            <a:endParaRPr lang="es-ES" sz="19900" b="1" dirty="0">
              <a:latin typeface="Comic Sans MS"/>
              <a:cs typeface="Comic Sans M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09223" y="25277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CONTEMOS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026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24556"/>
            <a:ext cx="6443309" cy="6420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81" y="462315"/>
            <a:ext cx="971550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81" y="1005240"/>
            <a:ext cx="971550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331" y="462315"/>
            <a:ext cx="971550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331" y="1005240"/>
            <a:ext cx="971550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51" y="1789816"/>
            <a:ext cx="1982612" cy="117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99" y="3307468"/>
            <a:ext cx="1093612" cy="1494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26" y="3272790"/>
            <a:ext cx="1036337" cy="1494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Linda medusa nadando Gratis Dibujos Animados Imágene｜Illustoon ES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7424">
            <a:off x="771913" y="4837832"/>
            <a:ext cx="1622283" cy="1748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85ccc5ae95812198d30dbdd66720f00d.jpg (220×220) | Dibujos de ...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505" y="324556"/>
            <a:ext cx="1398939" cy="1326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85ccc5ae95812198d30dbdd66720f00d.jpg (220×220) | Dibujos de ...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839" y="366888"/>
            <a:ext cx="1398939" cy="1326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Dibujos animados de cangrejo | Vector Premium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619" y="1693332"/>
            <a:ext cx="8858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Dibujos animados de cangrejo | Vector Premium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839" y="1693332"/>
            <a:ext cx="8858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Dibujos animados de cangrejo | Vector Premium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619" y="2543175"/>
            <a:ext cx="8858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Dibujos animados de cangrejo | Vector Premium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839" y="2421643"/>
            <a:ext cx="8858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Dibujos animados de cangrejo | Vector Premium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664" y="2100262"/>
            <a:ext cx="8858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8" y="3307468"/>
            <a:ext cx="2932112" cy="1459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Dibujos animados de estrellas de mar | Vector Premium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355" y="535135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Dibujos animados de estrellas de mar | Vector Premium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330" y="535135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Dibujos animados de estrellas de mar | Vector Premium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730" y="5351357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3"/>
          <p:cNvSpPr txBox="1"/>
          <p:nvPr/>
        </p:nvSpPr>
        <p:spPr>
          <a:xfrm>
            <a:off x="473781" y="9298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CUENTA Y UNE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0881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57" l="9893" r="89954">
                        <a14:foregroundMark x1="66971" y1="2869" x2="22374" y2="42324"/>
                        <a14:foregroundMark x1="55403" y1="5308" x2="29528" y2="23529"/>
                        <a14:foregroundMark x1="27397" y1="43185" x2="31507" y2="61693"/>
                        <a14:foregroundMark x1="38965" y1="41176" x2="50533" y2="31994"/>
                        <a14:foregroundMark x1="35769" y1="43759" x2="35769" y2="54376"/>
                        <a14:foregroundMark x1="35464" y1="64419" x2="54795" y2="73171"/>
                        <a14:foregroundMark x1="61339" y1="70875" x2="77626" y2="58250"/>
                        <a14:foregroundMark x1="78234" y1="47346" x2="75038" y2="35868"/>
                        <a14:foregroundMark x1="68798" y1="34146" x2="54490" y2="31420"/>
                        <a14:foregroundMark x1="65145" y1="40603" x2="50533" y2="40603"/>
                        <a14:foregroundMark x1="44292" y1="44333" x2="44292" y2="56385"/>
                        <a14:foregroundMark x1="44901" y1="61980" x2="57078" y2="64132"/>
                        <a14:foregroundMark x1="63014" y1="61693" x2="71689" y2="53515"/>
                        <a14:foregroundMark x1="62253" y1="12052" x2="74734" y2="11765"/>
                      </a14:backgroundRemoval>
                    </a14:imgEffect>
                  </a14:imgLayer>
                </a14:imgProps>
              </a:ext>
            </a:extLst>
          </a:blip>
          <a:srcRect l="18973" r="13049" b="22410"/>
          <a:stretch/>
        </p:blipFill>
        <p:spPr>
          <a:xfrm>
            <a:off x="141105" y="1606080"/>
            <a:ext cx="4091996" cy="4954990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234843"/>
              </p:ext>
            </p:extLst>
          </p:nvPr>
        </p:nvGraphicFramePr>
        <p:xfrm>
          <a:off x="3310049" y="449810"/>
          <a:ext cx="5680248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708"/>
                <a:gridCol w="946708"/>
                <a:gridCol w="946708"/>
                <a:gridCol w="946708"/>
                <a:gridCol w="946708"/>
                <a:gridCol w="946708"/>
              </a:tblGrid>
              <a:tr h="604804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643" l="53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3101" y="2459004"/>
            <a:ext cx="2850498" cy="33660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2644" l="3369" r="95745"/>
                    </a14:imgEffect>
                  </a14:imgLayer>
                </a14:imgProps>
              </a:ext>
            </a:extLst>
          </a:blip>
          <a:srcRect b="7401"/>
          <a:stretch/>
        </p:blipFill>
        <p:spPr>
          <a:xfrm flipH="1">
            <a:off x="6999733" y="2781497"/>
            <a:ext cx="2144267" cy="28822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3251" y="74330"/>
            <a:ext cx="2332875" cy="2317824"/>
          </a:xfrm>
          <a:prstGeom prst="rect">
            <a:avLst/>
          </a:prstGeom>
        </p:spPr>
      </p:pic>
      <p:sp>
        <p:nvSpPr>
          <p:cNvPr id="12" name="Forma libre 11"/>
          <p:cNvSpPr/>
          <p:nvPr/>
        </p:nvSpPr>
        <p:spPr>
          <a:xfrm>
            <a:off x="873242" y="2075261"/>
            <a:ext cx="2676064" cy="3969078"/>
          </a:xfrm>
          <a:custGeom>
            <a:avLst/>
            <a:gdLst>
              <a:gd name="connsiteX0" fmla="*/ 2211139 w 2676064"/>
              <a:gd name="connsiteY0" fmla="*/ 22680 h 3969078"/>
              <a:gd name="connsiteX1" fmla="*/ 1961667 w 2676064"/>
              <a:gd name="connsiteY1" fmla="*/ 11340 h 3969078"/>
              <a:gd name="connsiteX2" fmla="*/ 1916309 w 2676064"/>
              <a:gd name="connsiteY2" fmla="*/ 0 h 3969078"/>
              <a:gd name="connsiteX3" fmla="*/ 1768893 w 2676064"/>
              <a:gd name="connsiteY3" fmla="*/ 11340 h 3969078"/>
              <a:gd name="connsiteX4" fmla="*/ 1700856 w 2676064"/>
              <a:gd name="connsiteY4" fmla="*/ 34021 h 3969078"/>
              <a:gd name="connsiteX5" fmla="*/ 1666837 w 2676064"/>
              <a:gd name="connsiteY5" fmla="*/ 56701 h 3969078"/>
              <a:gd name="connsiteX6" fmla="*/ 1621478 w 2676064"/>
              <a:gd name="connsiteY6" fmla="*/ 68041 h 3969078"/>
              <a:gd name="connsiteX7" fmla="*/ 1553440 w 2676064"/>
              <a:gd name="connsiteY7" fmla="*/ 90722 h 3969078"/>
              <a:gd name="connsiteX8" fmla="*/ 1462723 w 2676064"/>
              <a:gd name="connsiteY8" fmla="*/ 124742 h 3969078"/>
              <a:gd name="connsiteX9" fmla="*/ 1394685 w 2676064"/>
              <a:gd name="connsiteY9" fmla="*/ 147423 h 3969078"/>
              <a:gd name="connsiteX10" fmla="*/ 1326648 w 2676064"/>
              <a:gd name="connsiteY10" fmla="*/ 170103 h 3969078"/>
              <a:gd name="connsiteX11" fmla="*/ 1167893 w 2676064"/>
              <a:gd name="connsiteY11" fmla="*/ 192784 h 3969078"/>
              <a:gd name="connsiteX12" fmla="*/ 1054496 w 2676064"/>
              <a:gd name="connsiteY12" fmla="*/ 226804 h 3969078"/>
              <a:gd name="connsiteX13" fmla="*/ 997798 w 2676064"/>
              <a:gd name="connsiteY13" fmla="*/ 260825 h 3969078"/>
              <a:gd name="connsiteX14" fmla="*/ 941100 w 2676064"/>
              <a:gd name="connsiteY14" fmla="*/ 306186 h 3969078"/>
              <a:gd name="connsiteX15" fmla="*/ 873062 w 2676064"/>
              <a:gd name="connsiteY15" fmla="*/ 340207 h 3969078"/>
              <a:gd name="connsiteX16" fmla="*/ 805024 w 2676064"/>
              <a:gd name="connsiteY16" fmla="*/ 385567 h 3969078"/>
              <a:gd name="connsiteX17" fmla="*/ 748326 w 2676064"/>
              <a:gd name="connsiteY17" fmla="*/ 442269 h 3969078"/>
              <a:gd name="connsiteX18" fmla="*/ 736986 w 2676064"/>
              <a:gd name="connsiteY18" fmla="*/ 487629 h 3969078"/>
              <a:gd name="connsiteX19" fmla="*/ 702968 w 2676064"/>
              <a:gd name="connsiteY19" fmla="*/ 510310 h 3969078"/>
              <a:gd name="connsiteX20" fmla="*/ 634930 w 2676064"/>
              <a:gd name="connsiteY20" fmla="*/ 578351 h 3969078"/>
              <a:gd name="connsiteX21" fmla="*/ 600911 w 2676064"/>
              <a:gd name="connsiteY21" fmla="*/ 601032 h 3969078"/>
              <a:gd name="connsiteX22" fmla="*/ 544213 w 2676064"/>
              <a:gd name="connsiteY22" fmla="*/ 657733 h 3969078"/>
              <a:gd name="connsiteX23" fmla="*/ 476175 w 2676064"/>
              <a:gd name="connsiteY23" fmla="*/ 691753 h 3969078"/>
              <a:gd name="connsiteX24" fmla="*/ 408137 w 2676064"/>
              <a:gd name="connsiteY24" fmla="*/ 782475 h 3969078"/>
              <a:gd name="connsiteX25" fmla="*/ 362778 w 2676064"/>
              <a:gd name="connsiteY25" fmla="*/ 873197 h 3969078"/>
              <a:gd name="connsiteX26" fmla="*/ 351439 w 2676064"/>
              <a:gd name="connsiteY26" fmla="*/ 929898 h 3969078"/>
              <a:gd name="connsiteX27" fmla="*/ 294741 w 2676064"/>
              <a:gd name="connsiteY27" fmla="*/ 1054641 h 3969078"/>
              <a:gd name="connsiteX28" fmla="*/ 260722 w 2676064"/>
              <a:gd name="connsiteY28" fmla="*/ 1168043 h 3969078"/>
              <a:gd name="connsiteX29" fmla="*/ 249382 w 2676064"/>
              <a:gd name="connsiteY29" fmla="*/ 1202064 h 3969078"/>
              <a:gd name="connsiteX30" fmla="*/ 238042 w 2676064"/>
              <a:gd name="connsiteY30" fmla="*/ 1236084 h 3969078"/>
              <a:gd name="connsiteX31" fmla="*/ 215363 w 2676064"/>
              <a:gd name="connsiteY31" fmla="*/ 1326806 h 3969078"/>
              <a:gd name="connsiteX32" fmla="*/ 192684 w 2676064"/>
              <a:gd name="connsiteY32" fmla="*/ 1360827 h 3969078"/>
              <a:gd name="connsiteX33" fmla="*/ 181344 w 2676064"/>
              <a:gd name="connsiteY33" fmla="*/ 1406188 h 3969078"/>
              <a:gd name="connsiteX34" fmla="*/ 170005 w 2676064"/>
              <a:gd name="connsiteY34" fmla="*/ 1496909 h 3969078"/>
              <a:gd name="connsiteX35" fmla="*/ 147325 w 2676064"/>
              <a:gd name="connsiteY35" fmla="*/ 1564951 h 3969078"/>
              <a:gd name="connsiteX36" fmla="*/ 113306 w 2676064"/>
              <a:gd name="connsiteY36" fmla="*/ 1632992 h 3969078"/>
              <a:gd name="connsiteX37" fmla="*/ 101967 w 2676064"/>
              <a:gd name="connsiteY37" fmla="*/ 1678353 h 3969078"/>
              <a:gd name="connsiteX38" fmla="*/ 56608 w 2676064"/>
              <a:gd name="connsiteY38" fmla="*/ 1735054 h 3969078"/>
              <a:gd name="connsiteX39" fmla="*/ 45269 w 2676064"/>
              <a:gd name="connsiteY39" fmla="*/ 1769075 h 3969078"/>
              <a:gd name="connsiteX40" fmla="*/ 22589 w 2676064"/>
              <a:gd name="connsiteY40" fmla="*/ 1859796 h 3969078"/>
              <a:gd name="connsiteX41" fmla="*/ 11250 w 2676064"/>
              <a:gd name="connsiteY41" fmla="*/ 2143302 h 3969078"/>
              <a:gd name="connsiteX42" fmla="*/ 33929 w 2676064"/>
              <a:gd name="connsiteY42" fmla="*/ 2642272 h 3969078"/>
              <a:gd name="connsiteX43" fmla="*/ 67948 w 2676064"/>
              <a:gd name="connsiteY43" fmla="*/ 2982479 h 3969078"/>
              <a:gd name="connsiteX44" fmla="*/ 101967 w 2676064"/>
              <a:gd name="connsiteY44" fmla="*/ 3005159 h 3969078"/>
              <a:gd name="connsiteX45" fmla="*/ 113306 w 2676064"/>
              <a:gd name="connsiteY45" fmla="*/ 3039180 h 3969078"/>
              <a:gd name="connsiteX46" fmla="*/ 158665 w 2676064"/>
              <a:gd name="connsiteY46" fmla="*/ 3107221 h 3969078"/>
              <a:gd name="connsiteX47" fmla="*/ 181344 w 2676064"/>
              <a:gd name="connsiteY47" fmla="*/ 3186603 h 3969078"/>
              <a:gd name="connsiteX48" fmla="*/ 204024 w 2676064"/>
              <a:gd name="connsiteY48" fmla="*/ 3209283 h 3969078"/>
              <a:gd name="connsiteX49" fmla="*/ 249382 w 2676064"/>
              <a:gd name="connsiteY49" fmla="*/ 3300005 h 3969078"/>
              <a:gd name="connsiteX50" fmla="*/ 328760 w 2676064"/>
              <a:gd name="connsiteY50" fmla="*/ 3390727 h 3969078"/>
              <a:gd name="connsiteX51" fmla="*/ 351439 w 2676064"/>
              <a:gd name="connsiteY51" fmla="*/ 3424747 h 3969078"/>
              <a:gd name="connsiteX52" fmla="*/ 385458 w 2676064"/>
              <a:gd name="connsiteY52" fmla="*/ 3458768 h 3969078"/>
              <a:gd name="connsiteX53" fmla="*/ 408137 w 2676064"/>
              <a:gd name="connsiteY53" fmla="*/ 3504129 h 3969078"/>
              <a:gd name="connsiteX54" fmla="*/ 442156 w 2676064"/>
              <a:gd name="connsiteY54" fmla="*/ 3594851 h 3969078"/>
              <a:gd name="connsiteX55" fmla="*/ 476175 w 2676064"/>
              <a:gd name="connsiteY55" fmla="*/ 3606191 h 3969078"/>
              <a:gd name="connsiteX56" fmla="*/ 532873 w 2676064"/>
              <a:gd name="connsiteY56" fmla="*/ 3662892 h 3969078"/>
              <a:gd name="connsiteX57" fmla="*/ 555552 w 2676064"/>
              <a:gd name="connsiteY57" fmla="*/ 3696913 h 3969078"/>
              <a:gd name="connsiteX58" fmla="*/ 589571 w 2676064"/>
              <a:gd name="connsiteY58" fmla="*/ 3708253 h 3969078"/>
              <a:gd name="connsiteX59" fmla="*/ 623590 w 2676064"/>
              <a:gd name="connsiteY59" fmla="*/ 3730933 h 3969078"/>
              <a:gd name="connsiteX60" fmla="*/ 646269 w 2676064"/>
              <a:gd name="connsiteY60" fmla="*/ 3753614 h 3969078"/>
              <a:gd name="connsiteX61" fmla="*/ 714307 w 2676064"/>
              <a:gd name="connsiteY61" fmla="*/ 3787634 h 3969078"/>
              <a:gd name="connsiteX62" fmla="*/ 736986 w 2676064"/>
              <a:gd name="connsiteY62" fmla="*/ 3810315 h 3969078"/>
              <a:gd name="connsiteX63" fmla="*/ 839043 w 2676064"/>
              <a:gd name="connsiteY63" fmla="*/ 3832995 h 3969078"/>
              <a:gd name="connsiteX64" fmla="*/ 884402 w 2676064"/>
              <a:gd name="connsiteY64" fmla="*/ 3844336 h 3969078"/>
              <a:gd name="connsiteX65" fmla="*/ 952440 w 2676064"/>
              <a:gd name="connsiteY65" fmla="*/ 3855676 h 3969078"/>
              <a:gd name="connsiteX66" fmla="*/ 986459 w 2676064"/>
              <a:gd name="connsiteY66" fmla="*/ 3867016 h 3969078"/>
              <a:gd name="connsiteX67" fmla="*/ 1031817 w 2676064"/>
              <a:gd name="connsiteY67" fmla="*/ 3878356 h 3969078"/>
              <a:gd name="connsiteX68" fmla="*/ 1054496 w 2676064"/>
              <a:gd name="connsiteY68" fmla="*/ 3901037 h 3969078"/>
              <a:gd name="connsiteX69" fmla="*/ 1156553 w 2676064"/>
              <a:gd name="connsiteY69" fmla="*/ 3912377 h 3969078"/>
              <a:gd name="connsiteX70" fmla="*/ 1201912 w 2676064"/>
              <a:gd name="connsiteY70" fmla="*/ 3923717 h 3969078"/>
              <a:gd name="connsiteX71" fmla="*/ 1235931 w 2676064"/>
              <a:gd name="connsiteY71" fmla="*/ 3946398 h 3969078"/>
              <a:gd name="connsiteX72" fmla="*/ 1281289 w 2676064"/>
              <a:gd name="connsiteY72" fmla="*/ 3957738 h 3969078"/>
              <a:gd name="connsiteX73" fmla="*/ 1315308 w 2676064"/>
              <a:gd name="connsiteY73" fmla="*/ 3969078 h 3969078"/>
              <a:gd name="connsiteX74" fmla="*/ 1644157 w 2676064"/>
              <a:gd name="connsiteY74" fmla="*/ 3957738 h 3969078"/>
              <a:gd name="connsiteX75" fmla="*/ 1678176 w 2676064"/>
              <a:gd name="connsiteY75" fmla="*/ 3946398 h 3969078"/>
              <a:gd name="connsiteX76" fmla="*/ 1723535 w 2676064"/>
              <a:gd name="connsiteY76" fmla="*/ 3935057 h 3969078"/>
              <a:gd name="connsiteX77" fmla="*/ 1757554 w 2676064"/>
              <a:gd name="connsiteY77" fmla="*/ 3923717 h 3969078"/>
              <a:gd name="connsiteX78" fmla="*/ 1836931 w 2676064"/>
              <a:gd name="connsiteY78" fmla="*/ 3901037 h 3969078"/>
              <a:gd name="connsiteX79" fmla="*/ 1904969 w 2676064"/>
              <a:gd name="connsiteY79" fmla="*/ 3855676 h 3969078"/>
              <a:gd name="connsiteX80" fmla="*/ 1961667 w 2676064"/>
              <a:gd name="connsiteY80" fmla="*/ 3810315 h 3969078"/>
              <a:gd name="connsiteX81" fmla="*/ 1984347 w 2676064"/>
              <a:gd name="connsiteY81" fmla="*/ 3787634 h 3969078"/>
              <a:gd name="connsiteX82" fmla="*/ 2018366 w 2676064"/>
              <a:gd name="connsiteY82" fmla="*/ 3776294 h 3969078"/>
              <a:gd name="connsiteX83" fmla="*/ 2086403 w 2676064"/>
              <a:gd name="connsiteY83" fmla="*/ 3730933 h 3969078"/>
              <a:gd name="connsiteX84" fmla="*/ 2120422 w 2676064"/>
              <a:gd name="connsiteY84" fmla="*/ 3708253 h 3969078"/>
              <a:gd name="connsiteX85" fmla="*/ 2165781 w 2676064"/>
              <a:gd name="connsiteY85" fmla="*/ 3685572 h 3969078"/>
              <a:gd name="connsiteX86" fmla="*/ 2199800 w 2676064"/>
              <a:gd name="connsiteY86" fmla="*/ 3651552 h 3969078"/>
              <a:gd name="connsiteX87" fmla="*/ 2245158 w 2676064"/>
              <a:gd name="connsiteY87" fmla="*/ 3628871 h 3969078"/>
              <a:gd name="connsiteX88" fmla="*/ 2347215 w 2676064"/>
              <a:gd name="connsiteY88" fmla="*/ 3572170 h 3969078"/>
              <a:gd name="connsiteX89" fmla="*/ 2369894 w 2676064"/>
              <a:gd name="connsiteY89" fmla="*/ 3538150 h 3969078"/>
              <a:gd name="connsiteX90" fmla="*/ 2426592 w 2676064"/>
              <a:gd name="connsiteY90" fmla="*/ 3492789 h 3969078"/>
              <a:gd name="connsiteX91" fmla="*/ 2471951 w 2676064"/>
              <a:gd name="connsiteY91" fmla="*/ 3390727 h 3969078"/>
              <a:gd name="connsiteX92" fmla="*/ 2494630 w 2676064"/>
              <a:gd name="connsiteY92" fmla="*/ 3311345 h 3969078"/>
              <a:gd name="connsiteX93" fmla="*/ 2517310 w 2676064"/>
              <a:gd name="connsiteY93" fmla="*/ 3277324 h 3969078"/>
              <a:gd name="connsiteX94" fmla="*/ 2539989 w 2676064"/>
              <a:gd name="connsiteY94" fmla="*/ 3209283 h 3969078"/>
              <a:gd name="connsiteX95" fmla="*/ 2585347 w 2676064"/>
              <a:gd name="connsiteY95" fmla="*/ 3141242 h 3969078"/>
              <a:gd name="connsiteX96" fmla="*/ 2608027 w 2676064"/>
              <a:gd name="connsiteY96" fmla="*/ 3073200 h 3969078"/>
              <a:gd name="connsiteX97" fmla="*/ 2619366 w 2676064"/>
              <a:gd name="connsiteY97" fmla="*/ 3039180 h 3969078"/>
              <a:gd name="connsiteX98" fmla="*/ 2642046 w 2676064"/>
              <a:gd name="connsiteY98" fmla="*/ 3016499 h 3969078"/>
              <a:gd name="connsiteX99" fmla="*/ 2676064 w 2676064"/>
              <a:gd name="connsiteY99" fmla="*/ 2778355 h 3969078"/>
              <a:gd name="connsiteX100" fmla="*/ 2664725 w 2676064"/>
              <a:gd name="connsiteY100" fmla="*/ 2426808 h 3969078"/>
              <a:gd name="connsiteX101" fmla="*/ 2653385 w 2676064"/>
              <a:gd name="connsiteY101" fmla="*/ 2392787 h 3969078"/>
              <a:gd name="connsiteX102" fmla="*/ 2608027 w 2676064"/>
              <a:gd name="connsiteY102" fmla="*/ 2324746 h 3969078"/>
              <a:gd name="connsiteX103" fmla="*/ 2596687 w 2676064"/>
              <a:gd name="connsiteY103" fmla="*/ 2279385 h 3969078"/>
              <a:gd name="connsiteX104" fmla="*/ 2574008 w 2676064"/>
              <a:gd name="connsiteY104" fmla="*/ 2256704 h 3969078"/>
              <a:gd name="connsiteX105" fmla="*/ 2528649 w 2676064"/>
              <a:gd name="connsiteY105" fmla="*/ 2165982 h 3969078"/>
              <a:gd name="connsiteX106" fmla="*/ 2517310 w 2676064"/>
              <a:gd name="connsiteY106" fmla="*/ 2120622 h 3969078"/>
              <a:gd name="connsiteX107" fmla="*/ 2494630 w 2676064"/>
              <a:gd name="connsiteY107" fmla="*/ 2097941 h 3969078"/>
              <a:gd name="connsiteX108" fmla="*/ 2471951 w 2676064"/>
              <a:gd name="connsiteY108" fmla="*/ 2063920 h 3969078"/>
              <a:gd name="connsiteX109" fmla="*/ 2403913 w 2676064"/>
              <a:gd name="connsiteY109" fmla="*/ 2018560 h 3969078"/>
              <a:gd name="connsiteX110" fmla="*/ 2335875 w 2676064"/>
              <a:gd name="connsiteY110" fmla="*/ 1984539 h 3969078"/>
              <a:gd name="connsiteX111" fmla="*/ 2222479 w 2676064"/>
              <a:gd name="connsiteY111" fmla="*/ 1950518 h 3969078"/>
              <a:gd name="connsiteX112" fmla="*/ 2188460 w 2676064"/>
              <a:gd name="connsiteY112" fmla="*/ 1927838 h 3969078"/>
              <a:gd name="connsiteX113" fmla="*/ 2120422 w 2676064"/>
              <a:gd name="connsiteY113" fmla="*/ 1905157 h 3969078"/>
              <a:gd name="connsiteX114" fmla="*/ 2086403 w 2676064"/>
              <a:gd name="connsiteY114" fmla="*/ 1893817 h 3969078"/>
              <a:gd name="connsiteX115" fmla="*/ 2052384 w 2676064"/>
              <a:gd name="connsiteY115" fmla="*/ 1882477 h 3969078"/>
              <a:gd name="connsiteX116" fmla="*/ 2007026 w 2676064"/>
              <a:gd name="connsiteY116" fmla="*/ 1871137 h 3969078"/>
              <a:gd name="connsiteX117" fmla="*/ 1973007 w 2676064"/>
              <a:gd name="connsiteY117" fmla="*/ 1848456 h 3969078"/>
              <a:gd name="connsiteX118" fmla="*/ 1938988 w 2676064"/>
              <a:gd name="connsiteY118" fmla="*/ 1837116 h 3969078"/>
              <a:gd name="connsiteX119" fmla="*/ 1916309 w 2676064"/>
              <a:gd name="connsiteY119" fmla="*/ 1803095 h 3969078"/>
              <a:gd name="connsiteX120" fmla="*/ 1882290 w 2676064"/>
              <a:gd name="connsiteY120" fmla="*/ 1791755 h 3969078"/>
              <a:gd name="connsiteX121" fmla="*/ 1848271 w 2676064"/>
              <a:gd name="connsiteY121" fmla="*/ 1769075 h 3969078"/>
              <a:gd name="connsiteX122" fmla="*/ 1666837 w 2676064"/>
              <a:gd name="connsiteY122" fmla="*/ 1746394 h 3969078"/>
              <a:gd name="connsiteX123" fmla="*/ 1519421 w 2676064"/>
              <a:gd name="connsiteY123" fmla="*/ 1757734 h 3969078"/>
              <a:gd name="connsiteX124" fmla="*/ 1349327 w 2676064"/>
              <a:gd name="connsiteY124" fmla="*/ 1769075 h 3969078"/>
              <a:gd name="connsiteX125" fmla="*/ 1281289 w 2676064"/>
              <a:gd name="connsiteY125" fmla="*/ 1791755 h 3969078"/>
              <a:gd name="connsiteX126" fmla="*/ 1213251 w 2676064"/>
              <a:gd name="connsiteY126" fmla="*/ 1825776 h 3969078"/>
              <a:gd name="connsiteX127" fmla="*/ 1145213 w 2676064"/>
              <a:gd name="connsiteY127" fmla="*/ 1871137 h 3969078"/>
              <a:gd name="connsiteX128" fmla="*/ 1077176 w 2676064"/>
              <a:gd name="connsiteY128" fmla="*/ 1905157 h 3969078"/>
              <a:gd name="connsiteX129" fmla="*/ 1009138 w 2676064"/>
              <a:gd name="connsiteY129" fmla="*/ 1927838 h 3969078"/>
              <a:gd name="connsiteX130" fmla="*/ 929760 w 2676064"/>
              <a:gd name="connsiteY130" fmla="*/ 1961858 h 3969078"/>
              <a:gd name="connsiteX131" fmla="*/ 907081 w 2676064"/>
              <a:gd name="connsiteY131" fmla="*/ 1984539 h 3969078"/>
              <a:gd name="connsiteX132" fmla="*/ 839043 w 2676064"/>
              <a:gd name="connsiteY132" fmla="*/ 2007219 h 3969078"/>
              <a:gd name="connsiteX133" fmla="*/ 816364 w 2676064"/>
              <a:gd name="connsiteY133" fmla="*/ 2029900 h 3969078"/>
              <a:gd name="connsiteX134" fmla="*/ 736986 w 2676064"/>
              <a:gd name="connsiteY134" fmla="*/ 2063920 h 3969078"/>
              <a:gd name="connsiteX135" fmla="*/ 691628 w 2676064"/>
              <a:gd name="connsiteY135" fmla="*/ 2120622 h 3969078"/>
              <a:gd name="connsiteX136" fmla="*/ 657609 w 2676064"/>
              <a:gd name="connsiteY136" fmla="*/ 2143302 h 3969078"/>
              <a:gd name="connsiteX137" fmla="*/ 634930 w 2676064"/>
              <a:gd name="connsiteY137" fmla="*/ 2177323 h 3969078"/>
              <a:gd name="connsiteX138" fmla="*/ 623590 w 2676064"/>
              <a:gd name="connsiteY138" fmla="*/ 2211343 h 3969078"/>
              <a:gd name="connsiteX139" fmla="*/ 589571 w 2676064"/>
              <a:gd name="connsiteY139" fmla="*/ 2222684 h 3969078"/>
              <a:gd name="connsiteX140" fmla="*/ 578232 w 2676064"/>
              <a:gd name="connsiteY140" fmla="*/ 2256704 h 3969078"/>
              <a:gd name="connsiteX141" fmla="*/ 555552 w 2676064"/>
              <a:gd name="connsiteY141" fmla="*/ 2279385 h 3969078"/>
              <a:gd name="connsiteX142" fmla="*/ 510194 w 2676064"/>
              <a:gd name="connsiteY142" fmla="*/ 2336086 h 3969078"/>
              <a:gd name="connsiteX143" fmla="*/ 498854 w 2676064"/>
              <a:gd name="connsiteY143" fmla="*/ 2370107 h 3969078"/>
              <a:gd name="connsiteX144" fmla="*/ 419477 w 2676064"/>
              <a:gd name="connsiteY144" fmla="*/ 2472169 h 3969078"/>
              <a:gd name="connsiteX145" fmla="*/ 396797 w 2676064"/>
              <a:gd name="connsiteY145" fmla="*/ 2540210 h 3969078"/>
              <a:gd name="connsiteX146" fmla="*/ 385458 w 2676064"/>
              <a:gd name="connsiteY146" fmla="*/ 2687633 h 3969078"/>
              <a:gd name="connsiteX147" fmla="*/ 374118 w 2676064"/>
              <a:gd name="connsiteY147" fmla="*/ 2767014 h 3969078"/>
              <a:gd name="connsiteX148" fmla="*/ 385458 w 2676064"/>
              <a:gd name="connsiteY148" fmla="*/ 3288665 h 3969078"/>
              <a:gd name="connsiteX149" fmla="*/ 408137 w 2676064"/>
              <a:gd name="connsiteY149" fmla="*/ 3356706 h 3969078"/>
              <a:gd name="connsiteX150" fmla="*/ 419477 w 2676064"/>
              <a:gd name="connsiteY150" fmla="*/ 3390727 h 3969078"/>
              <a:gd name="connsiteX151" fmla="*/ 430816 w 2676064"/>
              <a:gd name="connsiteY151" fmla="*/ 3424747 h 3969078"/>
              <a:gd name="connsiteX152" fmla="*/ 476175 w 2676064"/>
              <a:gd name="connsiteY152" fmla="*/ 3436087 h 3969078"/>
              <a:gd name="connsiteX153" fmla="*/ 487514 w 2676064"/>
              <a:gd name="connsiteY153" fmla="*/ 3470108 h 3969078"/>
              <a:gd name="connsiteX154" fmla="*/ 510194 w 2676064"/>
              <a:gd name="connsiteY154" fmla="*/ 3492789 h 3969078"/>
              <a:gd name="connsiteX155" fmla="*/ 532873 w 2676064"/>
              <a:gd name="connsiteY155" fmla="*/ 3560830 h 3969078"/>
              <a:gd name="connsiteX156" fmla="*/ 578232 w 2676064"/>
              <a:gd name="connsiteY156" fmla="*/ 3617531 h 3969078"/>
              <a:gd name="connsiteX157" fmla="*/ 589571 w 2676064"/>
              <a:gd name="connsiteY157" fmla="*/ 3651552 h 3969078"/>
              <a:gd name="connsiteX158" fmla="*/ 657609 w 2676064"/>
              <a:gd name="connsiteY158" fmla="*/ 3685572 h 3969078"/>
              <a:gd name="connsiteX159" fmla="*/ 680288 w 2676064"/>
              <a:gd name="connsiteY159" fmla="*/ 3696913 h 396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2676064" h="3969078">
                <a:moveTo>
                  <a:pt x="2211139" y="22680"/>
                </a:moveTo>
                <a:cubicBezTo>
                  <a:pt x="2127982" y="18900"/>
                  <a:pt x="2044665" y="17725"/>
                  <a:pt x="1961667" y="11340"/>
                </a:cubicBezTo>
                <a:cubicBezTo>
                  <a:pt x="1946128" y="10145"/>
                  <a:pt x="1931894" y="0"/>
                  <a:pt x="1916309" y="0"/>
                </a:cubicBezTo>
                <a:cubicBezTo>
                  <a:pt x="1867025" y="0"/>
                  <a:pt x="1818032" y="7560"/>
                  <a:pt x="1768893" y="11340"/>
                </a:cubicBezTo>
                <a:cubicBezTo>
                  <a:pt x="1746214" y="18900"/>
                  <a:pt x="1720747" y="20760"/>
                  <a:pt x="1700856" y="34021"/>
                </a:cubicBezTo>
                <a:cubicBezTo>
                  <a:pt x="1689516" y="41581"/>
                  <a:pt x="1679364" y="51332"/>
                  <a:pt x="1666837" y="56701"/>
                </a:cubicBezTo>
                <a:cubicBezTo>
                  <a:pt x="1652512" y="62840"/>
                  <a:pt x="1636406" y="63562"/>
                  <a:pt x="1621478" y="68041"/>
                </a:cubicBezTo>
                <a:cubicBezTo>
                  <a:pt x="1598580" y="74911"/>
                  <a:pt x="1576119" y="83162"/>
                  <a:pt x="1553440" y="90722"/>
                </a:cubicBezTo>
                <a:cubicBezTo>
                  <a:pt x="1452327" y="124428"/>
                  <a:pt x="1611891" y="70496"/>
                  <a:pt x="1462723" y="124742"/>
                </a:cubicBezTo>
                <a:cubicBezTo>
                  <a:pt x="1440256" y="132912"/>
                  <a:pt x="1417364" y="139863"/>
                  <a:pt x="1394685" y="147423"/>
                </a:cubicBezTo>
                <a:cubicBezTo>
                  <a:pt x="1372006" y="154983"/>
                  <a:pt x="1350314" y="166722"/>
                  <a:pt x="1326648" y="170103"/>
                </a:cubicBezTo>
                <a:lnTo>
                  <a:pt x="1167893" y="192784"/>
                </a:lnTo>
                <a:cubicBezTo>
                  <a:pt x="1085070" y="220393"/>
                  <a:pt x="1123047" y="209666"/>
                  <a:pt x="1054496" y="226804"/>
                </a:cubicBezTo>
                <a:cubicBezTo>
                  <a:pt x="1010200" y="271104"/>
                  <a:pt x="1056679" y="231384"/>
                  <a:pt x="997798" y="260825"/>
                </a:cubicBezTo>
                <a:cubicBezTo>
                  <a:pt x="951258" y="284096"/>
                  <a:pt x="976260" y="278057"/>
                  <a:pt x="941100" y="306186"/>
                </a:cubicBezTo>
                <a:cubicBezTo>
                  <a:pt x="872463" y="361099"/>
                  <a:pt x="941649" y="302101"/>
                  <a:pt x="873062" y="340207"/>
                </a:cubicBezTo>
                <a:cubicBezTo>
                  <a:pt x="849235" y="353445"/>
                  <a:pt x="824297" y="366292"/>
                  <a:pt x="805024" y="385567"/>
                </a:cubicBezTo>
                <a:lnTo>
                  <a:pt x="748326" y="442269"/>
                </a:lnTo>
                <a:cubicBezTo>
                  <a:pt x="744546" y="457389"/>
                  <a:pt x="745631" y="474661"/>
                  <a:pt x="736986" y="487629"/>
                </a:cubicBezTo>
                <a:cubicBezTo>
                  <a:pt x="729427" y="498969"/>
                  <a:pt x="713154" y="501255"/>
                  <a:pt x="702968" y="510310"/>
                </a:cubicBezTo>
                <a:cubicBezTo>
                  <a:pt x="678996" y="531620"/>
                  <a:pt x="661617" y="560559"/>
                  <a:pt x="634930" y="578351"/>
                </a:cubicBezTo>
                <a:cubicBezTo>
                  <a:pt x="623590" y="585911"/>
                  <a:pt x="611168" y="592057"/>
                  <a:pt x="600911" y="601032"/>
                </a:cubicBezTo>
                <a:cubicBezTo>
                  <a:pt x="580796" y="618633"/>
                  <a:pt x="569570" y="649281"/>
                  <a:pt x="544213" y="657733"/>
                </a:cubicBezTo>
                <a:cubicBezTo>
                  <a:pt x="508283" y="669710"/>
                  <a:pt x="507577" y="666630"/>
                  <a:pt x="476175" y="691753"/>
                </a:cubicBezTo>
                <a:cubicBezTo>
                  <a:pt x="449598" y="713016"/>
                  <a:pt x="420226" y="758297"/>
                  <a:pt x="408137" y="782475"/>
                </a:cubicBezTo>
                <a:lnTo>
                  <a:pt x="362778" y="873197"/>
                </a:lnTo>
                <a:cubicBezTo>
                  <a:pt x="358998" y="892097"/>
                  <a:pt x="358358" y="911908"/>
                  <a:pt x="351439" y="929898"/>
                </a:cubicBezTo>
                <a:cubicBezTo>
                  <a:pt x="301536" y="1059653"/>
                  <a:pt x="316487" y="978525"/>
                  <a:pt x="294741" y="1054641"/>
                </a:cubicBezTo>
                <a:cubicBezTo>
                  <a:pt x="260474" y="1174583"/>
                  <a:pt x="314603" y="1006392"/>
                  <a:pt x="260722" y="1168043"/>
                </a:cubicBezTo>
                <a:lnTo>
                  <a:pt x="249382" y="1202064"/>
                </a:lnTo>
                <a:cubicBezTo>
                  <a:pt x="245602" y="1213404"/>
                  <a:pt x="240386" y="1224363"/>
                  <a:pt x="238042" y="1236084"/>
                </a:cubicBezTo>
                <a:cubicBezTo>
                  <a:pt x="233728" y="1257655"/>
                  <a:pt x="226987" y="1303556"/>
                  <a:pt x="215363" y="1326806"/>
                </a:cubicBezTo>
                <a:cubicBezTo>
                  <a:pt x="209268" y="1338996"/>
                  <a:pt x="200244" y="1349487"/>
                  <a:pt x="192684" y="1360827"/>
                </a:cubicBezTo>
                <a:cubicBezTo>
                  <a:pt x="188904" y="1375947"/>
                  <a:pt x="183906" y="1390814"/>
                  <a:pt x="181344" y="1406188"/>
                </a:cubicBezTo>
                <a:cubicBezTo>
                  <a:pt x="176334" y="1436249"/>
                  <a:pt x="176390" y="1467110"/>
                  <a:pt x="170005" y="1496909"/>
                </a:cubicBezTo>
                <a:cubicBezTo>
                  <a:pt x="164996" y="1520286"/>
                  <a:pt x="153123" y="1541757"/>
                  <a:pt x="147325" y="1564951"/>
                </a:cubicBezTo>
                <a:cubicBezTo>
                  <a:pt x="133393" y="1620684"/>
                  <a:pt x="147007" y="1599291"/>
                  <a:pt x="113306" y="1632992"/>
                </a:cubicBezTo>
                <a:cubicBezTo>
                  <a:pt x="109526" y="1648112"/>
                  <a:pt x="108106" y="1664027"/>
                  <a:pt x="101967" y="1678353"/>
                </a:cubicBezTo>
                <a:cubicBezTo>
                  <a:pt x="91238" y="1703390"/>
                  <a:pt x="74899" y="1716763"/>
                  <a:pt x="56608" y="1735054"/>
                </a:cubicBezTo>
                <a:cubicBezTo>
                  <a:pt x="52828" y="1746394"/>
                  <a:pt x="48414" y="1757543"/>
                  <a:pt x="45269" y="1769075"/>
                </a:cubicBezTo>
                <a:cubicBezTo>
                  <a:pt x="37068" y="1799148"/>
                  <a:pt x="22589" y="1859796"/>
                  <a:pt x="22589" y="1859796"/>
                </a:cubicBezTo>
                <a:cubicBezTo>
                  <a:pt x="18809" y="1954298"/>
                  <a:pt x="11250" y="2048724"/>
                  <a:pt x="11250" y="2143302"/>
                </a:cubicBezTo>
                <a:cubicBezTo>
                  <a:pt x="11250" y="2585309"/>
                  <a:pt x="-25537" y="2463867"/>
                  <a:pt x="33929" y="2642272"/>
                </a:cubicBezTo>
                <a:cubicBezTo>
                  <a:pt x="38543" y="2771459"/>
                  <a:pt x="-28899" y="2904997"/>
                  <a:pt x="67948" y="2982479"/>
                </a:cubicBezTo>
                <a:cubicBezTo>
                  <a:pt x="78590" y="2990993"/>
                  <a:pt x="90627" y="2997599"/>
                  <a:pt x="101967" y="3005159"/>
                </a:cubicBezTo>
                <a:cubicBezTo>
                  <a:pt x="105747" y="3016499"/>
                  <a:pt x="107501" y="3028731"/>
                  <a:pt x="113306" y="3039180"/>
                </a:cubicBezTo>
                <a:cubicBezTo>
                  <a:pt x="126543" y="3063008"/>
                  <a:pt x="158665" y="3107221"/>
                  <a:pt x="158665" y="3107221"/>
                </a:cubicBezTo>
                <a:cubicBezTo>
                  <a:pt x="160782" y="3115688"/>
                  <a:pt x="174374" y="3174986"/>
                  <a:pt x="181344" y="3186603"/>
                </a:cubicBezTo>
                <a:cubicBezTo>
                  <a:pt x="186845" y="3195771"/>
                  <a:pt x="196464" y="3201723"/>
                  <a:pt x="204024" y="3209283"/>
                </a:cubicBezTo>
                <a:cubicBezTo>
                  <a:pt x="247784" y="3340570"/>
                  <a:pt x="201883" y="3236670"/>
                  <a:pt x="249382" y="3300005"/>
                </a:cubicBezTo>
                <a:cubicBezTo>
                  <a:pt x="315529" y="3388206"/>
                  <a:pt x="265447" y="3348515"/>
                  <a:pt x="328760" y="3390727"/>
                </a:cubicBezTo>
                <a:cubicBezTo>
                  <a:pt x="336320" y="3402067"/>
                  <a:pt x="342714" y="3414277"/>
                  <a:pt x="351439" y="3424747"/>
                </a:cubicBezTo>
                <a:cubicBezTo>
                  <a:pt x="361705" y="3437067"/>
                  <a:pt x="376137" y="3445718"/>
                  <a:pt x="385458" y="3458768"/>
                </a:cubicBezTo>
                <a:cubicBezTo>
                  <a:pt x="395283" y="3472524"/>
                  <a:pt x="400577" y="3489009"/>
                  <a:pt x="408137" y="3504129"/>
                </a:cubicBezTo>
                <a:cubicBezTo>
                  <a:pt x="414284" y="3534863"/>
                  <a:pt x="414348" y="3572603"/>
                  <a:pt x="442156" y="3594851"/>
                </a:cubicBezTo>
                <a:cubicBezTo>
                  <a:pt x="451490" y="3602318"/>
                  <a:pt x="464835" y="3602411"/>
                  <a:pt x="476175" y="3606191"/>
                </a:cubicBezTo>
                <a:cubicBezTo>
                  <a:pt x="536653" y="3696915"/>
                  <a:pt x="457275" y="3587290"/>
                  <a:pt x="532873" y="3662892"/>
                </a:cubicBezTo>
                <a:cubicBezTo>
                  <a:pt x="542510" y="3672529"/>
                  <a:pt x="544910" y="3688399"/>
                  <a:pt x="555552" y="3696913"/>
                </a:cubicBezTo>
                <a:cubicBezTo>
                  <a:pt x="564886" y="3704380"/>
                  <a:pt x="578880" y="3702907"/>
                  <a:pt x="589571" y="3708253"/>
                </a:cubicBezTo>
                <a:cubicBezTo>
                  <a:pt x="601761" y="3714348"/>
                  <a:pt x="612948" y="3722419"/>
                  <a:pt x="623590" y="3730933"/>
                </a:cubicBezTo>
                <a:cubicBezTo>
                  <a:pt x="631938" y="3737612"/>
                  <a:pt x="637921" y="3746935"/>
                  <a:pt x="646269" y="3753614"/>
                </a:cubicBezTo>
                <a:cubicBezTo>
                  <a:pt x="677671" y="3778737"/>
                  <a:pt x="678377" y="3775657"/>
                  <a:pt x="714307" y="3787634"/>
                </a:cubicBezTo>
                <a:cubicBezTo>
                  <a:pt x="721867" y="3795194"/>
                  <a:pt x="727818" y="3804814"/>
                  <a:pt x="736986" y="3810315"/>
                </a:cubicBezTo>
                <a:cubicBezTo>
                  <a:pt x="759054" y="3823557"/>
                  <a:pt x="824160" y="3830018"/>
                  <a:pt x="839043" y="3832995"/>
                </a:cubicBezTo>
                <a:cubicBezTo>
                  <a:pt x="854325" y="3836052"/>
                  <a:pt x="869120" y="3841279"/>
                  <a:pt x="884402" y="3844336"/>
                </a:cubicBezTo>
                <a:cubicBezTo>
                  <a:pt x="906948" y="3848845"/>
                  <a:pt x="929995" y="3850688"/>
                  <a:pt x="952440" y="3855676"/>
                </a:cubicBezTo>
                <a:cubicBezTo>
                  <a:pt x="964108" y="3858269"/>
                  <a:pt x="974966" y="3863732"/>
                  <a:pt x="986459" y="3867016"/>
                </a:cubicBezTo>
                <a:cubicBezTo>
                  <a:pt x="1001444" y="3871298"/>
                  <a:pt x="1016698" y="3874576"/>
                  <a:pt x="1031817" y="3878356"/>
                </a:cubicBezTo>
                <a:cubicBezTo>
                  <a:pt x="1039377" y="3885916"/>
                  <a:pt x="1044181" y="3898224"/>
                  <a:pt x="1054496" y="3901037"/>
                </a:cubicBezTo>
                <a:cubicBezTo>
                  <a:pt x="1087518" y="3910044"/>
                  <a:pt x="1122723" y="3907172"/>
                  <a:pt x="1156553" y="3912377"/>
                </a:cubicBezTo>
                <a:cubicBezTo>
                  <a:pt x="1171957" y="3914747"/>
                  <a:pt x="1186792" y="3919937"/>
                  <a:pt x="1201912" y="3923717"/>
                </a:cubicBezTo>
                <a:cubicBezTo>
                  <a:pt x="1213252" y="3931277"/>
                  <a:pt x="1223404" y="3941029"/>
                  <a:pt x="1235931" y="3946398"/>
                </a:cubicBezTo>
                <a:cubicBezTo>
                  <a:pt x="1250255" y="3952537"/>
                  <a:pt x="1266304" y="3953456"/>
                  <a:pt x="1281289" y="3957738"/>
                </a:cubicBezTo>
                <a:cubicBezTo>
                  <a:pt x="1292782" y="3961022"/>
                  <a:pt x="1303968" y="3965298"/>
                  <a:pt x="1315308" y="3969078"/>
                </a:cubicBezTo>
                <a:cubicBezTo>
                  <a:pt x="1424924" y="3965298"/>
                  <a:pt x="1534689" y="3964580"/>
                  <a:pt x="1644157" y="3957738"/>
                </a:cubicBezTo>
                <a:cubicBezTo>
                  <a:pt x="1656087" y="3956992"/>
                  <a:pt x="1666683" y="3949682"/>
                  <a:pt x="1678176" y="3946398"/>
                </a:cubicBezTo>
                <a:cubicBezTo>
                  <a:pt x="1693161" y="3942116"/>
                  <a:pt x="1708550" y="3939339"/>
                  <a:pt x="1723535" y="3935057"/>
                </a:cubicBezTo>
                <a:cubicBezTo>
                  <a:pt x="1735028" y="3931773"/>
                  <a:pt x="1746061" y="3927001"/>
                  <a:pt x="1757554" y="3923717"/>
                </a:cubicBezTo>
                <a:cubicBezTo>
                  <a:pt x="1857224" y="3895239"/>
                  <a:pt x="1755365" y="3928227"/>
                  <a:pt x="1836931" y="3901037"/>
                </a:cubicBezTo>
                <a:cubicBezTo>
                  <a:pt x="1859610" y="3885917"/>
                  <a:pt x="1885696" y="3874951"/>
                  <a:pt x="1904969" y="3855676"/>
                </a:cubicBezTo>
                <a:cubicBezTo>
                  <a:pt x="1959724" y="3800916"/>
                  <a:pt x="1890148" y="3867533"/>
                  <a:pt x="1961667" y="3810315"/>
                </a:cubicBezTo>
                <a:cubicBezTo>
                  <a:pt x="1970016" y="3803636"/>
                  <a:pt x="1975179" y="3793135"/>
                  <a:pt x="1984347" y="3787634"/>
                </a:cubicBezTo>
                <a:cubicBezTo>
                  <a:pt x="1994597" y="3781484"/>
                  <a:pt x="2007026" y="3780074"/>
                  <a:pt x="2018366" y="3776294"/>
                </a:cubicBezTo>
                <a:lnTo>
                  <a:pt x="2086403" y="3730933"/>
                </a:lnTo>
                <a:cubicBezTo>
                  <a:pt x="2097743" y="3723373"/>
                  <a:pt x="2108232" y="3714348"/>
                  <a:pt x="2120422" y="3708253"/>
                </a:cubicBezTo>
                <a:cubicBezTo>
                  <a:pt x="2135542" y="3700693"/>
                  <a:pt x="2152025" y="3695398"/>
                  <a:pt x="2165781" y="3685572"/>
                </a:cubicBezTo>
                <a:cubicBezTo>
                  <a:pt x="2178831" y="3676250"/>
                  <a:pt x="2186750" y="3660874"/>
                  <a:pt x="2199800" y="3651552"/>
                </a:cubicBezTo>
                <a:cubicBezTo>
                  <a:pt x="2213555" y="3641726"/>
                  <a:pt x="2230663" y="3637569"/>
                  <a:pt x="2245158" y="3628871"/>
                </a:cubicBezTo>
                <a:cubicBezTo>
                  <a:pt x="2342634" y="3570382"/>
                  <a:pt x="2278789" y="3594979"/>
                  <a:pt x="2347215" y="3572170"/>
                </a:cubicBezTo>
                <a:cubicBezTo>
                  <a:pt x="2354775" y="3560830"/>
                  <a:pt x="2361380" y="3548792"/>
                  <a:pt x="2369894" y="3538150"/>
                </a:cubicBezTo>
                <a:cubicBezTo>
                  <a:pt x="2388361" y="3515066"/>
                  <a:pt x="2401332" y="3509630"/>
                  <a:pt x="2426592" y="3492789"/>
                </a:cubicBezTo>
                <a:cubicBezTo>
                  <a:pt x="2453582" y="3411818"/>
                  <a:pt x="2436011" y="3444639"/>
                  <a:pt x="2471951" y="3390727"/>
                </a:cubicBezTo>
                <a:cubicBezTo>
                  <a:pt x="2475583" y="3376200"/>
                  <a:pt x="2486498" y="3327609"/>
                  <a:pt x="2494630" y="3311345"/>
                </a:cubicBezTo>
                <a:cubicBezTo>
                  <a:pt x="2500725" y="3299154"/>
                  <a:pt x="2509750" y="3288664"/>
                  <a:pt x="2517310" y="3277324"/>
                </a:cubicBezTo>
                <a:cubicBezTo>
                  <a:pt x="2524870" y="3254644"/>
                  <a:pt x="2526728" y="3229175"/>
                  <a:pt x="2539989" y="3209283"/>
                </a:cubicBezTo>
                <a:cubicBezTo>
                  <a:pt x="2555108" y="3186603"/>
                  <a:pt x="2576728" y="3167101"/>
                  <a:pt x="2585347" y="3141242"/>
                </a:cubicBezTo>
                <a:lnTo>
                  <a:pt x="2608027" y="3073200"/>
                </a:lnTo>
                <a:cubicBezTo>
                  <a:pt x="2611807" y="3061860"/>
                  <a:pt x="2610914" y="3047632"/>
                  <a:pt x="2619366" y="3039180"/>
                </a:cubicBezTo>
                <a:lnTo>
                  <a:pt x="2642046" y="3016499"/>
                </a:lnTo>
                <a:cubicBezTo>
                  <a:pt x="2670352" y="2846653"/>
                  <a:pt x="2659647" y="2926122"/>
                  <a:pt x="2676064" y="2778355"/>
                </a:cubicBezTo>
                <a:cubicBezTo>
                  <a:pt x="2672284" y="2661173"/>
                  <a:pt x="2671609" y="2543849"/>
                  <a:pt x="2664725" y="2426808"/>
                </a:cubicBezTo>
                <a:cubicBezTo>
                  <a:pt x="2664023" y="2414875"/>
                  <a:pt x="2659190" y="2403237"/>
                  <a:pt x="2653385" y="2392787"/>
                </a:cubicBezTo>
                <a:cubicBezTo>
                  <a:pt x="2640148" y="2368959"/>
                  <a:pt x="2608027" y="2324746"/>
                  <a:pt x="2608027" y="2324746"/>
                </a:cubicBezTo>
                <a:cubicBezTo>
                  <a:pt x="2604247" y="2309626"/>
                  <a:pt x="2603657" y="2293325"/>
                  <a:pt x="2596687" y="2279385"/>
                </a:cubicBezTo>
                <a:cubicBezTo>
                  <a:pt x="2591906" y="2269822"/>
                  <a:pt x="2578789" y="2266267"/>
                  <a:pt x="2574008" y="2256704"/>
                </a:cubicBezTo>
                <a:cubicBezTo>
                  <a:pt x="2521887" y="2152458"/>
                  <a:pt x="2579886" y="2217224"/>
                  <a:pt x="2528649" y="2165982"/>
                </a:cubicBezTo>
                <a:cubicBezTo>
                  <a:pt x="2524869" y="2150862"/>
                  <a:pt x="2524280" y="2134562"/>
                  <a:pt x="2517310" y="2120622"/>
                </a:cubicBezTo>
                <a:cubicBezTo>
                  <a:pt x="2512529" y="2111059"/>
                  <a:pt x="2501309" y="2106290"/>
                  <a:pt x="2494630" y="2097941"/>
                </a:cubicBezTo>
                <a:cubicBezTo>
                  <a:pt x="2486116" y="2087298"/>
                  <a:pt x="2482208" y="2072895"/>
                  <a:pt x="2471951" y="2063920"/>
                </a:cubicBezTo>
                <a:cubicBezTo>
                  <a:pt x="2451438" y="2045970"/>
                  <a:pt x="2426592" y="2033680"/>
                  <a:pt x="2403913" y="2018560"/>
                </a:cubicBezTo>
                <a:cubicBezTo>
                  <a:pt x="2366637" y="1993708"/>
                  <a:pt x="2376957" y="1996277"/>
                  <a:pt x="2335875" y="1984539"/>
                </a:cubicBezTo>
                <a:cubicBezTo>
                  <a:pt x="2308140" y="1976614"/>
                  <a:pt x="2242692" y="1963994"/>
                  <a:pt x="2222479" y="1950518"/>
                </a:cubicBezTo>
                <a:cubicBezTo>
                  <a:pt x="2211139" y="1942958"/>
                  <a:pt x="2200914" y="1933373"/>
                  <a:pt x="2188460" y="1927838"/>
                </a:cubicBezTo>
                <a:cubicBezTo>
                  <a:pt x="2166614" y="1918128"/>
                  <a:pt x="2143101" y="1912717"/>
                  <a:pt x="2120422" y="1905157"/>
                </a:cubicBezTo>
                <a:lnTo>
                  <a:pt x="2086403" y="1893817"/>
                </a:lnTo>
                <a:cubicBezTo>
                  <a:pt x="2075063" y="1890037"/>
                  <a:pt x="2063980" y="1885376"/>
                  <a:pt x="2052384" y="1882477"/>
                </a:cubicBezTo>
                <a:lnTo>
                  <a:pt x="2007026" y="1871137"/>
                </a:lnTo>
                <a:cubicBezTo>
                  <a:pt x="1995686" y="1863577"/>
                  <a:pt x="1985197" y="1854551"/>
                  <a:pt x="1973007" y="1848456"/>
                </a:cubicBezTo>
                <a:cubicBezTo>
                  <a:pt x="1962316" y="1843110"/>
                  <a:pt x="1948322" y="1844583"/>
                  <a:pt x="1938988" y="1837116"/>
                </a:cubicBezTo>
                <a:cubicBezTo>
                  <a:pt x="1928346" y="1828602"/>
                  <a:pt x="1926951" y="1811609"/>
                  <a:pt x="1916309" y="1803095"/>
                </a:cubicBezTo>
                <a:cubicBezTo>
                  <a:pt x="1906975" y="1795628"/>
                  <a:pt x="1892981" y="1797101"/>
                  <a:pt x="1882290" y="1791755"/>
                </a:cubicBezTo>
                <a:cubicBezTo>
                  <a:pt x="1870100" y="1785660"/>
                  <a:pt x="1860798" y="1774444"/>
                  <a:pt x="1848271" y="1769075"/>
                </a:cubicBezTo>
                <a:cubicBezTo>
                  <a:pt x="1805053" y="1750552"/>
                  <a:pt x="1683234" y="1747760"/>
                  <a:pt x="1666837" y="1746394"/>
                </a:cubicBezTo>
                <a:lnTo>
                  <a:pt x="1519421" y="1757734"/>
                </a:lnTo>
                <a:cubicBezTo>
                  <a:pt x="1462742" y="1761783"/>
                  <a:pt x="1405580" y="1761038"/>
                  <a:pt x="1349327" y="1769075"/>
                </a:cubicBezTo>
                <a:cubicBezTo>
                  <a:pt x="1325661" y="1772456"/>
                  <a:pt x="1281289" y="1791755"/>
                  <a:pt x="1281289" y="1791755"/>
                </a:cubicBezTo>
                <a:cubicBezTo>
                  <a:pt x="1228475" y="1844573"/>
                  <a:pt x="1296846" y="1783977"/>
                  <a:pt x="1213251" y="1825776"/>
                </a:cubicBezTo>
                <a:cubicBezTo>
                  <a:pt x="1188871" y="1837966"/>
                  <a:pt x="1171072" y="1862517"/>
                  <a:pt x="1145213" y="1871137"/>
                </a:cubicBezTo>
                <a:cubicBezTo>
                  <a:pt x="1021153" y="1912493"/>
                  <a:pt x="1209065" y="1846537"/>
                  <a:pt x="1077176" y="1905157"/>
                </a:cubicBezTo>
                <a:cubicBezTo>
                  <a:pt x="1055330" y="1914867"/>
                  <a:pt x="1030520" y="1917147"/>
                  <a:pt x="1009138" y="1927838"/>
                </a:cubicBezTo>
                <a:cubicBezTo>
                  <a:pt x="953088" y="1955864"/>
                  <a:pt x="979816" y="1945172"/>
                  <a:pt x="929760" y="1961858"/>
                </a:cubicBezTo>
                <a:cubicBezTo>
                  <a:pt x="922200" y="1969418"/>
                  <a:pt x="916644" y="1979757"/>
                  <a:pt x="907081" y="1984539"/>
                </a:cubicBezTo>
                <a:cubicBezTo>
                  <a:pt x="885699" y="1995231"/>
                  <a:pt x="839043" y="2007219"/>
                  <a:pt x="839043" y="2007219"/>
                </a:cubicBezTo>
                <a:cubicBezTo>
                  <a:pt x="831483" y="2014779"/>
                  <a:pt x="825927" y="2025118"/>
                  <a:pt x="816364" y="2029900"/>
                </a:cubicBezTo>
                <a:cubicBezTo>
                  <a:pt x="732848" y="2071661"/>
                  <a:pt x="805778" y="2008883"/>
                  <a:pt x="736986" y="2063920"/>
                </a:cubicBezTo>
                <a:cubicBezTo>
                  <a:pt x="680880" y="2108807"/>
                  <a:pt x="750564" y="2061683"/>
                  <a:pt x="691628" y="2120622"/>
                </a:cubicBezTo>
                <a:cubicBezTo>
                  <a:pt x="681991" y="2130259"/>
                  <a:pt x="668949" y="2135742"/>
                  <a:pt x="657609" y="2143302"/>
                </a:cubicBezTo>
                <a:cubicBezTo>
                  <a:pt x="650049" y="2154642"/>
                  <a:pt x="641025" y="2165133"/>
                  <a:pt x="634930" y="2177323"/>
                </a:cubicBezTo>
                <a:cubicBezTo>
                  <a:pt x="629584" y="2188015"/>
                  <a:pt x="632042" y="2202890"/>
                  <a:pt x="623590" y="2211343"/>
                </a:cubicBezTo>
                <a:cubicBezTo>
                  <a:pt x="615138" y="2219795"/>
                  <a:pt x="600911" y="2218904"/>
                  <a:pt x="589571" y="2222684"/>
                </a:cubicBezTo>
                <a:cubicBezTo>
                  <a:pt x="585791" y="2234024"/>
                  <a:pt x="584382" y="2246454"/>
                  <a:pt x="578232" y="2256704"/>
                </a:cubicBezTo>
                <a:cubicBezTo>
                  <a:pt x="572731" y="2265872"/>
                  <a:pt x="562231" y="2271036"/>
                  <a:pt x="555552" y="2279385"/>
                </a:cubicBezTo>
                <a:cubicBezTo>
                  <a:pt x="498327" y="2350919"/>
                  <a:pt x="564958" y="2281317"/>
                  <a:pt x="510194" y="2336086"/>
                </a:cubicBezTo>
                <a:cubicBezTo>
                  <a:pt x="506414" y="2347426"/>
                  <a:pt x="505485" y="2360161"/>
                  <a:pt x="498854" y="2370107"/>
                </a:cubicBezTo>
                <a:cubicBezTo>
                  <a:pt x="459713" y="2428820"/>
                  <a:pt x="449675" y="2381573"/>
                  <a:pt x="419477" y="2472169"/>
                </a:cubicBezTo>
                <a:lnTo>
                  <a:pt x="396797" y="2540210"/>
                </a:lnTo>
                <a:cubicBezTo>
                  <a:pt x="393017" y="2589351"/>
                  <a:pt x="390362" y="2638591"/>
                  <a:pt x="385458" y="2687633"/>
                </a:cubicBezTo>
                <a:cubicBezTo>
                  <a:pt x="382799" y="2714229"/>
                  <a:pt x="374118" y="2740285"/>
                  <a:pt x="374118" y="2767014"/>
                </a:cubicBezTo>
                <a:cubicBezTo>
                  <a:pt x="374118" y="2940939"/>
                  <a:pt x="375441" y="3115029"/>
                  <a:pt x="385458" y="3288665"/>
                </a:cubicBezTo>
                <a:cubicBezTo>
                  <a:pt x="386835" y="3312532"/>
                  <a:pt x="400577" y="3334026"/>
                  <a:pt x="408137" y="3356706"/>
                </a:cubicBezTo>
                <a:lnTo>
                  <a:pt x="419477" y="3390727"/>
                </a:lnTo>
                <a:cubicBezTo>
                  <a:pt x="423257" y="3402067"/>
                  <a:pt x="419220" y="3421848"/>
                  <a:pt x="430816" y="3424747"/>
                </a:cubicBezTo>
                <a:lnTo>
                  <a:pt x="476175" y="3436087"/>
                </a:lnTo>
                <a:cubicBezTo>
                  <a:pt x="479955" y="3447427"/>
                  <a:pt x="481364" y="3459858"/>
                  <a:pt x="487514" y="3470108"/>
                </a:cubicBezTo>
                <a:cubicBezTo>
                  <a:pt x="493015" y="3479276"/>
                  <a:pt x="505413" y="3483226"/>
                  <a:pt x="510194" y="3492789"/>
                </a:cubicBezTo>
                <a:cubicBezTo>
                  <a:pt x="520885" y="3514172"/>
                  <a:pt x="519612" y="3540938"/>
                  <a:pt x="532873" y="3560830"/>
                </a:cubicBezTo>
                <a:cubicBezTo>
                  <a:pt x="561482" y="3603747"/>
                  <a:pt x="545915" y="3585214"/>
                  <a:pt x="578232" y="3617531"/>
                </a:cubicBezTo>
                <a:cubicBezTo>
                  <a:pt x="582012" y="3628871"/>
                  <a:pt x="582104" y="3642218"/>
                  <a:pt x="589571" y="3651552"/>
                </a:cubicBezTo>
                <a:cubicBezTo>
                  <a:pt x="607562" y="3674042"/>
                  <a:pt x="633441" y="3675904"/>
                  <a:pt x="657609" y="3685572"/>
                </a:cubicBezTo>
                <a:cubicBezTo>
                  <a:pt x="665457" y="3688711"/>
                  <a:pt x="672728" y="3693133"/>
                  <a:pt x="680288" y="3696913"/>
                </a:cubicBezTo>
              </a:path>
            </a:pathLst>
          </a:custGeom>
          <a:ln w="76200" cmpd="sng">
            <a:solidFill>
              <a:srgbClr val="FF00FF"/>
            </a:solidFill>
          </a:ln>
          <a:effectLst>
            <a:glow rad="736600">
              <a:srgbClr val="FF00FF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902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897E-6 -3.14339E-6 C -0.02324 -0.00255 -0.04631 -0.00487 -0.06609 -3.14339E-6 C -0.08586 0.00486 -0.10217 0.01923 -0.11899 0.02942 C -0.13582 0.03961 -0.15299 0.04517 -0.16739 0.06185 C -0.18179 0.07853 -0.19202 0.09659 -0.20486 0.12949 C -0.21769 0.16238 -0.23851 0.21311 -0.24441 0.25874 C -0.2503 0.30438 -0.2477 0.36136 -0.24007 0.40306 C -0.23244 0.44475 -0.21925 0.48043 -0.19827 0.50892 C -0.17728 0.53741 -0.14345 0.56868 -0.11448 0.57331 C -0.08552 0.57818 -0.04996 0.5622 -0.02428 0.53834 C 0.00139 0.51425 0.03088 0.46722 0.03972 0.42946 C 0.04857 0.39171 0.04007 0.34167 0.02862 0.31179 C 0.01717 0.28191 -0.00885 0.2606 -0.02862 0.24994 C -0.0484 0.23929 -0.07008 0.24369 -0.0902 0.24716 C -0.11032 0.25064 -0.13096 0.25249 -0.1497 0.27056 C -0.16843 0.28863 -0.19271 0.32499 -0.2026 0.3558 C -0.21249 0.38661 -0.21249 0.42692 -0.20919 0.45587 C -0.2059 0.48483 -0.18716 0.51702 -0.18283 0.52953 " pathEditMode="relative" ptsTypes="aaaaaaaaaaaaaaaaa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29" y="414337"/>
            <a:ext cx="6543040" cy="6029325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3458250" y="4566513"/>
            <a:ext cx="795009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5099877" y="4557667"/>
            <a:ext cx="725675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6551228" y="4557667"/>
            <a:ext cx="786146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5825552" y="4557667"/>
            <a:ext cx="725675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5099877" y="5413055"/>
            <a:ext cx="725675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/>
          <p:cNvSpPr/>
          <p:nvPr/>
        </p:nvSpPr>
        <p:spPr>
          <a:xfrm>
            <a:off x="2510841" y="4566513"/>
            <a:ext cx="795009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lipse 9"/>
          <p:cNvSpPr/>
          <p:nvPr/>
        </p:nvSpPr>
        <p:spPr>
          <a:xfrm>
            <a:off x="6591545" y="5413055"/>
            <a:ext cx="786146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orma libre 12"/>
          <p:cNvSpPr/>
          <p:nvPr/>
        </p:nvSpPr>
        <p:spPr>
          <a:xfrm>
            <a:off x="3681034" y="771135"/>
            <a:ext cx="2192898" cy="2903097"/>
          </a:xfrm>
          <a:custGeom>
            <a:avLst/>
            <a:gdLst>
              <a:gd name="connsiteX0" fmla="*/ 2102181 w 2192898"/>
              <a:gd name="connsiteY0" fmla="*/ 532991 h 2903097"/>
              <a:gd name="connsiteX1" fmla="*/ 2090841 w 2192898"/>
              <a:gd name="connsiteY1" fmla="*/ 476290 h 2903097"/>
              <a:gd name="connsiteX2" fmla="*/ 2068162 w 2192898"/>
              <a:gd name="connsiteY2" fmla="*/ 453609 h 2903097"/>
              <a:gd name="connsiteX3" fmla="*/ 2056822 w 2192898"/>
              <a:gd name="connsiteY3" fmla="*/ 419588 h 2903097"/>
              <a:gd name="connsiteX4" fmla="*/ 2034143 w 2192898"/>
              <a:gd name="connsiteY4" fmla="*/ 340207 h 2903097"/>
              <a:gd name="connsiteX5" fmla="*/ 2000124 w 2192898"/>
              <a:gd name="connsiteY5" fmla="*/ 328867 h 2903097"/>
              <a:gd name="connsiteX6" fmla="*/ 1988785 w 2192898"/>
              <a:gd name="connsiteY6" fmla="*/ 294846 h 2903097"/>
              <a:gd name="connsiteX7" fmla="*/ 1932086 w 2192898"/>
              <a:gd name="connsiteY7" fmla="*/ 260825 h 2903097"/>
              <a:gd name="connsiteX8" fmla="*/ 1841369 w 2192898"/>
              <a:gd name="connsiteY8" fmla="*/ 181444 h 2903097"/>
              <a:gd name="connsiteX9" fmla="*/ 1784671 w 2192898"/>
              <a:gd name="connsiteY9" fmla="*/ 136083 h 2903097"/>
              <a:gd name="connsiteX10" fmla="*/ 1693954 w 2192898"/>
              <a:gd name="connsiteY10" fmla="*/ 68042 h 2903097"/>
              <a:gd name="connsiteX11" fmla="*/ 1591897 w 2192898"/>
              <a:gd name="connsiteY11" fmla="*/ 34021 h 2903097"/>
              <a:gd name="connsiteX12" fmla="*/ 1557878 w 2192898"/>
              <a:gd name="connsiteY12" fmla="*/ 22681 h 2903097"/>
              <a:gd name="connsiteX13" fmla="*/ 1433142 w 2192898"/>
              <a:gd name="connsiteY13" fmla="*/ 0 h 2903097"/>
              <a:gd name="connsiteX14" fmla="*/ 945538 w 2192898"/>
              <a:gd name="connsiteY14" fmla="*/ 11340 h 2903097"/>
              <a:gd name="connsiteX15" fmla="*/ 968217 w 2192898"/>
              <a:gd name="connsiteY15" fmla="*/ 34021 h 2903097"/>
              <a:gd name="connsiteX16" fmla="*/ 866161 w 2192898"/>
              <a:gd name="connsiteY16" fmla="*/ 45361 h 2903097"/>
              <a:gd name="connsiteX17" fmla="*/ 809462 w 2192898"/>
              <a:gd name="connsiteY17" fmla="*/ 79382 h 2903097"/>
              <a:gd name="connsiteX18" fmla="*/ 775443 w 2192898"/>
              <a:gd name="connsiteY18" fmla="*/ 113402 h 2903097"/>
              <a:gd name="connsiteX19" fmla="*/ 707406 w 2192898"/>
              <a:gd name="connsiteY19" fmla="*/ 136083 h 2903097"/>
              <a:gd name="connsiteX20" fmla="*/ 559990 w 2192898"/>
              <a:gd name="connsiteY20" fmla="*/ 204124 h 2903097"/>
              <a:gd name="connsiteX21" fmla="*/ 491953 w 2192898"/>
              <a:gd name="connsiteY21" fmla="*/ 249485 h 2903097"/>
              <a:gd name="connsiteX22" fmla="*/ 469273 w 2192898"/>
              <a:gd name="connsiteY22" fmla="*/ 272166 h 2903097"/>
              <a:gd name="connsiteX23" fmla="*/ 423915 w 2192898"/>
              <a:gd name="connsiteY23" fmla="*/ 306186 h 2903097"/>
              <a:gd name="connsiteX24" fmla="*/ 378556 w 2192898"/>
              <a:gd name="connsiteY24" fmla="*/ 362887 h 2903097"/>
              <a:gd name="connsiteX25" fmla="*/ 355877 w 2192898"/>
              <a:gd name="connsiteY25" fmla="*/ 396908 h 2903097"/>
              <a:gd name="connsiteX26" fmla="*/ 321858 w 2192898"/>
              <a:gd name="connsiteY26" fmla="*/ 442269 h 2903097"/>
              <a:gd name="connsiteX27" fmla="*/ 276499 w 2192898"/>
              <a:gd name="connsiteY27" fmla="*/ 510310 h 2903097"/>
              <a:gd name="connsiteX28" fmla="*/ 265160 w 2192898"/>
              <a:gd name="connsiteY28" fmla="*/ 544331 h 2903097"/>
              <a:gd name="connsiteX29" fmla="*/ 219801 w 2192898"/>
              <a:gd name="connsiteY29" fmla="*/ 612372 h 2903097"/>
              <a:gd name="connsiteX30" fmla="*/ 163103 w 2192898"/>
              <a:gd name="connsiteY30" fmla="*/ 714434 h 2903097"/>
              <a:gd name="connsiteX31" fmla="*/ 140424 w 2192898"/>
              <a:gd name="connsiteY31" fmla="*/ 748455 h 2903097"/>
              <a:gd name="connsiteX32" fmla="*/ 117744 w 2192898"/>
              <a:gd name="connsiteY32" fmla="*/ 782476 h 2903097"/>
              <a:gd name="connsiteX33" fmla="*/ 72386 w 2192898"/>
              <a:gd name="connsiteY33" fmla="*/ 941239 h 2903097"/>
              <a:gd name="connsiteX34" fmla="*/ 61046 w 2192898"/>
              <a:gd name="connsiteY34" fmla="*/ 986600 h 2903097"/>
              <a:gd name="connsiteX35" fmla="*/ 49707 w 2192898"/>
              <a:gd name="connsiteY35" fmla="*/ 1043301 h 2903097"/>
              <a:gd name="connsiteX36" fmla="*/ 38367 w 2192898"/>
              <a:gd name="connsiteY36" fmla="*/ 1077321 h 2903097"/>
              <a:gd name="connsiteX37" fmla="*/ 15688 w 2192898"/>
              <a:gd name="connsiteY37" fmla="*/ 1190724 h 2903097"/>
              <a:gd name="connsiteX38" fmla="*/ 15688 w 2192898"/>
              <a:gd name="connsiteY38" fmla="*/ 1916498 h 2903097"/>
              <a:gd name="connsiteX39" fmla="*/ 27027 w 2192898"/>
              <a:gd name="connsiteY39" fmla="*/ 1995879 h 2903097"/>
              <a:gd name="connsiteX40" fmla="*/ 72386 w 2192898"/>
              <a:gd name="connsiteY40" fmla="*/ 2109282 h 2903097"/>
              <a:gd name="connsiteX41" fmla="*/ 95065 w 2192898"/>
              <a:gd name="connsiteY41" fmla="*/ 2177323 h 2903097"/>
              <a:gd name="connsiteX42" fmla="*/ 106405 w 2192898"/>
              <a:gd name="connsiteY42" fmla="*/ 2211344 h 2903097"/>
              <a:gd name="connsiteX43" fmla="*/ 140424 w 2192898"/>
              <a:gd name="connsiteY43" fmla="*/ 2234024 h 2903097"/>
              <a:gd name="connsiteX44" fmla="*/ 163103 w 2192898"/>
              <a:gd name="connsiteY44" fmla="*/ 2313406 h 2903097"/>
              <a:gd name="connsiteX45" fmla="*/ 208462 w 2192898"/>
              <a:gd name="connsiteY45" fmla="*/ 2381447 h 2903097"/>
              <a:gd name="connsiteX46" fmla="*/ 287839 w 2192898"/>
              <a:gd name="connsiteY46" fmla="*/ 2585571 h 2903097"/>
              <a:gd name="connsiteX47" fmla="*/ 310518 w 2192898"/>
              <a:gd name="connsiteY47" fmla="*/ 2642272 h 2903097"/>
              <a:gd name="connsiteX48" fmla="*/ 333198 w 2192898"/>
              <a:gd name="connsiteY48" fmla="*/ 2698973 h 2903097"/>
              <a:gd name="connsiteX49" fmla="*/ 344537 w 2192898"/>
              <a:gd name="connsiteY49" fmla="*/ 2755674 h 2903097"/>
              <a:gd name="connsiteX50" fmla="*/ 355877 w 2192898"/>
              <a:gd name="connsiteY50" fmla="*/ 2789695 h 2903097"/>
              <a:gd name="connsiteX51" fmla="*/ 412575 w 2192898"/>
              <a:gd name="connsiteY51" fmla="*/ 2801035 h 2903097"/>
              <a:gd name="connsiteX52" fmla="*/ 480613 w 2192898"/>
              <a:gd name="connsiteY52" fmla="*/ 2823716 h 2903097"/>
              <a:gd name="connsiteX53" fmla="*/ 582670 w 2192898"/>
              <a:gd name="connsiteY53" fmla="*/ 2846396 h 2903097"/>
              <a:gd name="connsiteX54" fmla="*/ 662047 w 2192898"/>
              <a:gd name="connsiteY54" fmla="*/ 2869077 h 2903097"/>
              <a:gd name="connsiteX55" fmla="*/ 718745 w 2192898"/>
              <a:gd name="connsiteY55" fmla="*/ 2880417 h 2903097"/>
              <a:gd name="connsiteX56" fmla="*/ 809462 w 2192898"/>
              <a:gd name="connsiteY56" fmla="*/ 2903097 h 2903097"/>
              <a:gd name="connsiteX57" fmla="*/ 1342425 w 2192898"/>
              <a:gd name="connsiteY57" fmla="*/ 2891757 h 2903097"/>
              <a:gd name="connsiteX58" fmla="*/ 1512520 w 2192898"/>
              <a:gd name="connsiteY58" fmla="*/ 2857736 h 2903097"/>
              <a:gd name="connsiteX59" fmla="*/ 1614577 w 2192898"/>
              <a:gd name="connsiteY59" fmla="*/ 2835056 h 2903097"/>
              <a:gd name="connsiteX60" fmla="*/ 1648596 w 2192898"/>
              <a:gd name="connsiteY60" fmla="*/ 2812376 h 2903097"/>
              <a:gd name="connsiteX61" fmla="*/ 1727973 w 2192898"/>
              <a:gd name="connsiteY61" fmla="*/ 2789695 h 2903097"/>
              <a:gd name="connsiteX62" fmla="*/ 1761992 w 2192898"/>
              <a:gd name="connsiteY62" fmla="*/ 2778355 h 2903097"/>
              <a:gd name="connsiteX63" fmla="*/ 1784671 w 2192898"/>
              <a:gd name="connsiteY63" fmla="*/ 2755674 h 2903097"/>
              <a:gd name="connsiteX64" fmla="*/ 1864049 w 2192898"/>
              <a:gd name="connsiteY64" fmla="*/ 2721654 h 2903097"/>
              <a:gd name="connsiteX65" fmla="*/ 1886728 w 2192898"/>
              <a:gd name="connsiteY65" fmla="*/ 2698973 h 2903097"/>
              <a:gd name="connsiteX66" fmla="*/ 1920747 w 2192898"/>
              <a:gd name="connsiteY66" fmla="*/ 2676293 h 2903097"/>
              <a:gd name="connsiteX67" fmla="*/ 1988785 w 2192898"/>
              <a:gd name="connsiteY67" fmla="*/ 2619592 h 2903097"/>
              <a:gd name="connsiteX68" fmla="*/ 2068162 w 2192898"/>
              <a:gd name="connsiteY68" fmla="*/ 2506190 h 2903097"/>
              <a:gd name="connsiteX69" fmla="*/ 2090841 w 2192898"/>
              <a:gd name="connsiteY69" fmla="*/ 2460829 h 2903097"/>
              <a:gd name="connsiteX70" fmla="*/ 2147540 w 2192898"/>
              <a:gd name="connsiteY70" fmla="*/ 2358767 h 2903097"/>
              <a:gd name="connsiteX71" fmla="*/ 2158879 w 2192898"/>
              <a:gd name="connsiteY71" fmla="*/ 2313406 h 2903097"/>
              <a:gd name="connsiteX72" fmla="*/ 2181558 w 2192898"/>
              <a:gd name="connsiteY72" fmla="*/ 2268045 h 2903097"/>
              <a:gd name="connsiteX73" fmla="*/ 2192898 w 2192898"/>
              <a:gd name="connsiteY73" fmla="*/ 2234024 h 2903097"/>
              <a:gd name="connsiteX74" fmla="*/ 2181558 w 2192898"/>
              <a:gd name="connsiteY74" fmla="*/ 1950519 h 2903097"/>
              <a:gd name="connsiteX75" fmla="*/ 2158879 w 2192898"/>
              <a:gd name="connsiteY75" fmla="*/ 1916498 h 2903097"/>
              <a:gd name="connsiteX76" fmla="*/ 2147540 w 2192898"/>
              <a:gd name="connsiteY76" fmla="*/ 1882477 h 2903097"/>
              <a:gd name="connsiteX77" fmla="*/ 2124860 w 2192898"/>
              <a:gd name="connsiteY77" fmla="*/ 1848457 h 2903097"/>
              <a:gd name="connsiteX78" fmla="*/ 2102181 w 2192898"/>
              <a:gd name="connsiteY78" fmla="*/ 1803096 h 2903097"/>
              <a:gd name="connsiteX79" fmla="*/ 2056822 w 2192898"/>
              <a:gd name="connsiteY79" fmla="*/ 1735054 h 2903097"/>
              <a:gd name="connsiteX80" fmla="*/ 2034143 w 2192898"/>
              <a:gd name="connsiteY80" fmla="*/ 1689693 h 2903097"/>
              <a:gd name="connsiteX81" fmla="*/ 1943426 w 2192898"/>
              <a:gd name="connsiteY81" fmla="*/ 1610312 h 2903097"/>
              <a:gd name="connsiteX82" fmla="*/ 1886728 w 2192898"/>
              <a:gd name="connsiteY82" fmla="*/ 1542271 h 2903097"/>
              <a:gd name="connsiteX83" fmla="*/ 1864049 w 2192898"/>
              <a:gd name="connsiteY83" fmla="*/ 1508250 h 2903097"/>
              <a:gd name="connsiteX84" fmla="*/ 1807350 w 2192898"/>
              <a:gd name="connsiteY84" fmla="*/ 1462889 h 2903097"/>
              <a:gd name="connsiteX85" fmla="*/ 1750652 w 2192898"/>
              <a:gd name="connsiteY85" fmla="*/ 1394848 h 2903097"/>
              <a:gd name="connsiteX86" fmla="*/ 1716633 w 2192898"/>
              <a:gd name="connsiteY86" fmla="*/ 1383507 h 2903097"/>
              <a:gd name="connsiteX87" fmla="*/ 1648596 w 2192898"/>
              <a:gd name="connsiteY87" fmla="*/ 1326806 h 2903097"/>
              <a:gd name="connsiteX88" fmla="*/ 1603237 w 2192898"/>
              <a:gd name="connsiteY88" fmla="*/ 1315466 h 2903097"/>
              <a:gd name="connsiteX89" fmla="*/ 1478501 w 2192898"/>
              <a:gd name="connsiteY89" fmla="*/ 1281445 h 2903097"/>
              <a:gd name="connsiteX90" fmla="*/ 1058934 w 2192898"/>
              <a:gd name="connsiteY90" fmla="*/ 1292786 h 2903097"/>
              <a:gd name="connsiteX91" fmla="*/ 1070274 w 2192898"/>
              <a:gd name="connsiteY91" fmla="*/ 1326806 h 2903097"/>
              <a:gd name="connsiteX92" fmla="*/ 1036255 w 2192898"/>
              <a:gd name="connsiteY92" fmla="*/ 1338147 h 2903097"/>
              <a:gd name="connsiteX93" fmla="*/ 945538 w 2192898"/>
              <a:gd name="connsiteY93" fmla="*/ 1349487 h 2903097"/>
              <a:gd name="connsiteX94" fmla="*/ 877500 w 2192898"/>
              <a:gd name="connsiteY94" fmla="*/ 1372167 h 2903097"/>
              <a:gd name="connsiteX95" fmla="*/ 752764 w 2192898"/>
              <a:gd name="connsiteY95" fmla="*/ 1406188 h 2903097"/>
              <a:gd name="connsiteX96" fmla="*/ 718745 w 2192898"/>
              <a:gd name="connsiteY96" fmla="*/ 1417528 h 2903097"/>
              <a:gd name="connsiteX97" fmla="*/ 628028 w 2192898"/>
              <a:gd name="connsiteY97" fmla="*/ 1462889 h 2903097"/>
              <a:gd name="connsiteX98" fmla="*/ 559990 w 2192898"/>
              <a:gd name="connsiteY98" fmla="*/ 1496910 h 2903097"/>
              <a:gd name="connsiteX99" fmla="*/ 514632 w 2192898"/>
              <a:gd name="connsiteY99" fmla="*/ 1530930 h 2903097"/>
              <a:gd name="connsiteX100" fmla="*/ 480613 w 2192898"/>
              <a:gd name="connsiteY100" fmla="*/ 1542271 h 2903097"/>
              <a:gd name="connsiteX101" fmla="*/ 367217 w 2192898"/>
              <a:gd name="connsiteY101" fmla="*/ 1621652 h 2903097"/>
              <a:gd name="connsiteX102" fmla="*/ 299179 w 2192898"/>
              <a:gd name="connsiteY102" fmla="*/ 1678353 h 2903097"/>
              <a:gd name="connsiteX103" fmla="*/ 287839 w 2192898"/>
              <a:gd name="connsiteY103" fmla="*/ 1712374 h 2903097"/>
              <a:gd name="connsiteX104" fmla="*/ 208462 w 2192898"/>
              <a:gd name="connsiteY104" fmla="*/ 1769075 h 2903097"/>
              <a:gd name="connsiteX105" fmla="*/ 151763 w 2192898"/>
              <a:gd name="connsiteY105" fmla="*/ 1814436 h 2903097"/>
              <a:gd name="connsiteX106" fmla="*/ 117744 w 2192898"/>
              <a:gd name="connsiteY106" fmla="*/ 1916498 h 2903097"/>
              <a:gd name="connsiteX107" fmla="*/ 106405 w 2192898"/>
              <a:gd name="connsiteY107" fmla="*/ 1950519 h 2903097"/>
              <a:gd name="connsiteX108" fmla="*/ 72386 w 2192898"/>
              <a:gd name="connsiteY108" fmla="*/ 1973199 h 2903097"/>
              <a:gd name="connsiteX109" fmla="*/ 61046 w 2192898"/>
              <a:gd name="connsiteY109" fmla="*/ 2007220 h 2903097"/>
              <a:gd name="connsiteX110" fmla="*/ 49707 w 2192898"/>
              <a:gd name="connsiteY110" fmla="*/ 2052581 h 2903097"/>
              <a:gd name="connsiteX111" fmla="*/ 38367 w 2192898"/>
              <a:gd name="connsiteY111" fmla="*/ 2052581 h 290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192898" h="2903097">
                <a:moveTo>
                  <a:pt x="2102181" y="532991"/>
                </a:moveTo>
                <a:cubicBezTo>
                  <a:pt x="2098401" y="514091"/>
                  <a:pt x="2098433" y="494006"/>
                  <a:pt x="2090841" y="476290"/>
                </a:cubicBezTo>
                <a:cubicBezTo>
                  <a:pt x="2086630" y="466463"/>
                  <a:pt x="2073662" y="462777"/>
                  <a:pt x="2068162" y="453609"/>
                </a:cubicBezTo>
                <a:cubicBezTo>
                  <a:pt x="2062012" y="443359"/>
                  <a:pt x="2060106" y="431082"/>
                  <a:pt x="2056822" y="419588"/>
                </a:cubicBezTo>
                <a:cubicBezTo>
                  <a:pt x="2056704" y="419174"/>
                  <a:pt x="2039582" y="345646"/>
                  <a:pt x="2034143" y="340207"/>
                </a:cubicBezTo>
                <a:cubicBezTo>
                  <a:pt x="2025691" y="331755"/>
                  <a:pt x="2011464" y="332647"/>
                  <a:pt x="2000124" y="328867"/>
                </a:cubicBezTo>
                <a:cubicBezTo>
                  <a:pt x="1996344" y="317527"/>
                  <a:pt x="1994935" y="305096"/>
                  <a:pt x="1988785" y="294846"/>
                </a:cubicBezTo>
                <a:cubicBezTo>
                  <a:pt x="1973220" y="268904"/>
                  <a:pt x="1958843" y="269745"/>
                  <a:pt x="1932086" y="260825"/>
                </a:cubicBezTo>
                <a:cubicBezTo>
                  <a:pt x="1867823" y="164426"/>
                  <a:pt x="1973676" y="313763"/>
                  <a:pt x="1841369" y="181444"/>
                </a:cubicBezTo>
                <a:cubicBezTo>
                  <a:pt x="1786610" y="126680"/>
                  <a:pt x="1856195" y="193306"/>
                  <a:pt x="1784671" y="136083"/>
                </a:cubicBezTo>
                <a:cubicBezTo>
                  <a:pt x="1746290" y="105376"/>
                  <a:pt x="1761784" y="90654"/>
                  <a:pt x="1693954" y="68042"/>
                </a:cubicBezTo>
                <a:lnTo>
                  <a:pt x="1591897" y="34021"/>
                </a:lnTo>
                <a:cubicBezTo>
                  <a:pt x="1580557" y="30241"/>
                  <a:pt x="1569599" y="25025"/>
                  <a:pt x="1557878" y="22681"/>
                </a:cubicBezTo>
                <a:cubicBezTo>
                  <a:pt x="1478634" y="6830"/>
                  <a:pt x="1520191" y="14509"/>
                  <a:pt x="1433142" y="0"/>
                </a:cubicBezTo>
                <a:cubicBezTo>
                  <a:pt x="1270607" y="3780"/>
                  <a:pt x="1107683" y="-525"/>
                  <a:pt x="945538" y="11340"/>
                </a:cubicBezTo>
                <a:cubicBezTo>
                  <a:pt x="934875" y="12120"/>
                  <a:pt x="978044" y="29809"/>
                  <a:pt x="968217" y="34021"/>
                </a:cubicBezTo>
                <a:cubicBezTo>
                  <a:pt x="936757" y="47505"/>
                  <a:pt x="900180" y="41581"/>
                  <a:pt x="866161" y="45361"/>
                </a:cubicBezTo>
                <a:cubicBezTo>
                  <a:pt x="795529" y="115996"/>
                  <a:pt x="897784" y="20499"/>
                  <a:pt x="809462" y="79382"/>
                </a:cubicBezTo>
                <a:cubicBezTo>
                  <a:pt x="796119" y="88278"/>
                  <a:pt x="789462" y="105613"/>
                  <a:pt x="775443" y="113402"/>
                </a:cubicBezTo>
                <a:cubicBezTo>
                  <a:pt x="754546" y="125012"/>
                  <a:pt x="729602" y="127204"/>
                  <a:pt x="707406" y="136083"/>
                </a:cubicBezTo>
                <a:cubicBezTo>
                  <a:pt x="581355" y="186506"/>
                  <a:pt x="627882" y="158861"/>
                  <a:pt x="559990" y="204124"/>
                </a:cubicBezTo>
                <a:cubicBezTo>
                  <a:pt x="515859" y="270325"/>
                  <a:pt x="565178" y="212870"/>
                  <a:pt x="491953" y="249485"/>
                </a:cubicBezTo>
                <a:cubicBezTo>
                  <a:pt x="482390" y="254267"/>
                  <a:pt x="477486" y="265321"/>
                  <a:pt x="469273" y="272166"/>
                </a:cubicBezTo>
                <a:cubicBezTo>
                  <a:pt x="454754" y="284265"/>
                  <a:pt x="439034" y="294846"/>
                  <a:pt x="423915" y="306186"/>
                </a:cubicBezTo>
                <a:cubicBezTo>
                  <a:pt x="401838" y="372419"/>
                  <a:pt x="429849" y="311591"/>
                  <a:pt x="378556" y="362887"/>
                </a:cubicBezTo>
                <a:cubicBezTo>
                  <a:pt x="368919" y="372524"/>
                  <a:pt x="363798" y="385817"/>
                  <a:pt x="355877" y="396908"/>
                </a:cubicBezTo>
                <a:cubicBezTo>
                  <a:pt x="344892" y="412288"/>
                  <a:pt x="331875" y="426242"/>
                  <a:pt x="321858" y="442269"/>
                </a:cubicBezTo>
                <a:cubicBezTo>
                  <a:pt x="276092" y="515499"/>
                  <a:pt x="322710" y="464099"/>
                  <a:pt x="276499" y="510310"/>
                </a:cubicBezTo>
                <a:cubicBezTo>
                  <a:pt x="272719" y="521650"/>
                  <a:pt x="270965" y="533882"/>
                  <a:pt x="265160" y="544331"/>
                </a:cubicBezTo>
                <a:cubicBezTo>
                  <a:pt x="251923" y="568159"/>
                  <a:pt x="219801" y="612372"/>
                  <a:pt x="219801" y="612372"/>
                </a:cubicBezTo>
                <a:cubicBezTo>
                  <a:pt x="199843" y="672253"/>
                  <a:pt x="215093" y="636445"/>
                  <a:pt x="163103" y="714434"/>
                </a:cubicBezTo>
                <a:lnTo>
                  <a:pt x="140424" y="748455"/>
                </a:lnTo>
                <a:lnTo>
                  <a:pt x="117744" y="782476"/>
                </a:lnTo>
                <a:cubicBezTo>
                  <a:pt x="85207" y="880093"/>
                  <a:pt x="100865" y="827319"/>
                  <a:pt x="72386" y="941239"/>
                </a:cubicBezTo>
                <a:cubicBezTo>
                  <a:pt x="68606" y="956359"/>
                  <a:pt x="64102" y="971317"/>
                  <a:pt x="61046" y="986600"/>
                </a:cubicBezTo>
                <a:cubicBezTo>
                  <a:pt x="57266" y="1005500"/>
                  <a:pt x="54382" y="1024602"/>
                  <a:pt x="49707" y="1043301"/>
                </a:cubicBezTo>
                <a:cubicBezTo>
                  <a:pt x="46808" y="1054898"/>
                  <a:pt x="41055" y="1065674"/>
                  <a:pt x="38367" y="1077321"/>
                </a:cubicBezTo>
                <a:cubicBezTo>
                  <a:pt x="29699" y="1114883"/>
                  <a:pt x="15688" y="1190724"/>
                  <a:pt x="15688" y="1190724"/>
                </a:cubicBezTo>
                <a:cubicBezTo>
                  <a:pt x="-7360" y="1513400"/>
                  <a:pt x="-2986" y="1384263"/>
                  <a:pt x="15688" y="1916498"/>
                </a:cubicBezTo>
                <a:cubicBezTo>
                  <a:pt x="16625" y="1943210"/>
                  <a:pt x="21785" y="1969669"/>
                  <a:pt x="27027" y="1995879"/>
                </a:cubicBezTo>
                <a:cubicBezTo>
                  <a:pt x="45981" y="2090654"/>
                  <a:pt x="29834" y="2066726"/>
                  <a:pt x="72386" y="2109282"/>
                </a:cubicBezTo>
                <a:lnTo>
                  <a:pt x="95065" y="2177323"/>
                </a:lnTo>
                <a:cubicBezTo>
                  <a:pt x="98845" y="2188663"/>
                  <a:pt x="96459" y="2204713"/>
                  <a:pt x="106405" y="2211344"/>
                </a:cubicBezTo>
                <a:lnTo>
                  <a:pt x="140424" y="2234024"/>
                </a:lnTo>
                <a:cubicBezTo>
                  <a:pt x="143094" y="2244705"/>
                  <a:pt x="155707" y="2300093"/>
                  <a:pt x="163103" y="2313406"/>
                </a:cubicBezTo>
                <a:cubicBezTo>
                  <a:pt x="176340" y="2337234"/>
                  <a:pt x="208462" y="2381447"/>
                  <a:pt x="208462" y="2381447"/>
                </a:cubicBezTo>
                <a:cubicBezTo>
                  <a:pt x="248283" y="2500917"/>
                  <a:pt x="218651" y="2417534"/>
                  <a:pt x="287839" y="2585571"/>
                </a:cubicBezTo>
                <a:cubicBezTo>
                  <a:pt x="295589" y="2604394"/>
                  <a:pt x="302958" y="2623372"/>
                  <a:pt x="310518" y="2642272"/>
                </a:cubicBezTo>
                <a:lnTo>
                  <a:pt x="333198" y="2698973"/>
                </a:lnTo>
                <a:cubicBezTo>
                  <a:pt x="336978" y="2717873"/>
                  <a:pt x="339863" y="2736975"/>
                  <a:pt x="344537" y="2755674"/>
                </a:cubicBezTo>
                <a:cubicBezTo>
                  <a:pt x="347436" y="2767271"/>
                  <a:pt x="345931" y="2783064"/>
                  <a:pt x="355877" y="2789695"/>
                </a:cubicBezTo>
                <a:cubicBezTo>
                  <a:pt x="371913" y="2800386"/>
                  <a:pt x="393981" y="2795963"/>
                  <a:pt x="412575" y="2801035"/>
                </a:cubicBezTo>
                <a:cubicBezTo>
                  <a:pt x="435639" y="2807326"/>
                  <a:pt x="457171" y="2819027"/>
                  <a:pt x="480613" y="2823716"/>
                </a:cubicBezTo>
                <a:cubicBezTo>
                  <a:pt x="519584" y="2831511"/>
                  <a:pt x="545305" y="2835720"/>
                  <a:pt x="582670" y="2846396"/>
                </a:cubicBezTo>
                <a:cubicBezTo>
                  <a:pt x="648961" y="2865337"/>
                  <a:pt x="582293" y="2851352"/>
                  <a:pt x="662047" y="2869077"/>
                </a:cubicBezTo>
                <a:cubicBezTo>
                  <a:pt x="680862" y="2873258"/>
                  <a:pt x="699965" y="2876083"/>
                  <a:pt x="718745" y="2880417"/>
                </a:cubicBezTo>
                <a:cubicBezTo>
                  <a:pt x="749116" y="2887426"/>
                  <a:pt x="809462" y="2903097"/>
                  <a:pt x="809462" y="2903097"/>
                </a:cubicBezTo>
                <a:lnTo>
                  <a:pt x="1342425" y="2891757"/>
                </a:lnTo>
                <a:cubicBezTo>
                  <a:pt x="1411775" y="2889188"/>
                  <a:pt x="1443552" y="2871530"/>
                  <a:pt x="1512520" y="2857736"/>
                </a:cubicBezTo>
                <a:cubicBezTo>
                  <a:pt x="1584500" y="2843339"/>
                  <a:pt x="1550520" y="2851071"/>
                  <a:pt x="1614577" y="2835056"/>
                </a:cubicBezTo>
                <a:cubicBezTo>
                  <a:pt x="1625917" y="2827496"/>
                  <a:pt x="1636406" y="2818471"/>
                  <a:pt x="1648596" y="2812376"/>
                </a:cubicBezTo>
                <a:cubicBezTo>
                  <a:pt x="1666729" y="2803309"/>
                  <a:pt x="1711008" y="2794542"/>
                  <a:pt x="1727973" y="2789695"/>
                </a:cubicBezTo>
                <a:cubicBezTo>
                  <a:pt x="1739466" y="2786411"/>
                  <a:pt x="1750652" y="2782135"/>
                  <a:pt x="1761992" y="2778355"/>
                </a:cubicBezTo>
                <a:cubicBezTo>
                  <a:pt x="1769552" y="2770795"/>
                  <a:pt x="1775108" y="2760456"/>
                  <a:pt x="1784671" y="2755674"/>
                </a:cubicBezTo>
                <a:cubicBezTo>
                  <a:pt x="1868187" y="2713913"/>
                  <a:pt x="1795257" y="2776691"/>
                  <a:pt x="1864049" y="2721654"/>
                </a:cubicBezTo>
                <a:cubicBezTo>
                  <a:pt x="1872397" y="2714975"/>
                  <a:pt x="1878380" y="2705652"/>
                  <a:pt x="1886728" y="2698973"/>
                </a:cubicBezTo>
                <a:cubicBezTo>
                  <a:pt x="1897370" y="2690459"/>
                  <a:pt x="1910277" y="2685018"/>
                  <a:pt x="1920747" y="2676293"/>
                </a:cubicBezTo>
                <a:cubicBezTo>
                  <a:pt x="2008058" y="2603530"/>
                  <a:pt x="1904323" y="2675902"/>
                  <a:pt x="1988785" y="2619592"/>
                </a:cubicBezTo>
                <a:cubicBezTo>
                  <a:pt x="2010119" y="2591145"/>
                  <a:pt x="2054201" y="2534113"/>
                  <a:pt x="2068162" y="2506190"/>
                </a:cubicBezTo>
                <a:cubicBezTo>
                  <a:pt x="2075722" y="2491070"/>
                  <a:pt x="2082632" y="2475607"/>
                  <a:pt x="2090841" y="2460829"/>
                </a:cubicBezTo>
                <a:cubicBezTo>
                  <a:pt x="2162047" y="2332651"/>
                  <a:pt x="2093152" y="2467545"/>
                  <a:pt x="2147540" y="2358767"/>
                </a:cubicBezTo>
                <a:cubicBezTo>
                  <a:pt x="2151320" y="2343647"/>
                  <a:pt x="2153407" y="2327999"/>
                  <a:pt x="2158879" y="2313406"/>
                </a:cubicBezTo>
                <a:cubicBezTo>
                  <a:pt x="2164814" y="2297577"/>
                  <a:pt x="2174899" y="2283583"/>
                  <a:pt x="2181558" y="2268045"/>
                </a:cubicBezTo>
                <a:cubicBezTo>
                  <a:pt x="2186267" y="2257058"/>
                  <a:pt x="2189118" y="2245364"/>
                  <a:pt x="2192898" y="2234024"/>
                </a:cubicBezTo>
                <a:cubicBezTo>
                  <a:pt x="2189118" y="2139522"/>
                  <a:pt x="2191633" y="2044558"/>
                  <a:pt x="2181558" y="1950519"/>
                </a:cubicBezTo>
                <a:cubicBezTo>
                  <a:pt x="2180106" y="1936967"/>
                  <a:pt x="2164974" y="1928688"/>
                  <a:pt x="2158879" y="1916498"/>
                </a:cubicBezTo>
                <a:cubicBezTo>
                  <a:pt x="2153534" y="1905806"/>
                  <a:pt x="2152886" y="1893169"/>
                  <a:pt x="2147540" y="1882477"/>
                </a:cubicBezTo>
                <a:cubicBezTo>
                  <a:pt x="2141445" y="1870287"/>
                  <a:pt x="2131622" y="1860290"/>
                  <a:pt x="2124860" y="1848457"/>
                </a:cubicBezTo>
                <a:cubicBezTo>
                  <a:pt x="2116473" y="1833779"/>
                  <a:pt x="2110878" y="1817592"/>
                  <a:pt x="2102181" y="1803096"/>
                </a:cubicBezTo>
                <a:cubicBezTo>
                  <a:pt x="2088157" y="1779722"/>
                  <a:pt x="2069012" y="1759435"/>
                  <a:pt x="2056822" y="1735054"/>
                </a:cubicBezTo>
                <a:cubicBezTo>
                  <a:pt x="2049262" y="1719934"/>
                  <a:pt x="2044521" y="1703037"/>
                  <a:pt x="2034143" y="1689693"/>
                </a:cubicBezTo>
                <a:cubicBezTo>
                  <a:pt x="1998424" y="1643766"/>
                  <a:pt x="1984073" y="1637411"/>
                  <a:pt x="1943426" y="1610312"/>
                </a:cubicBezTo>
                <a:cubicBezTo>
                  <a:pt x="1887118" y="1525844"/>
                  <a:pt x="1959488" y="1629587"/>
                  <a:pt x="1886728" y="1542271"/>
                </a:cubicBezTo>
                <a:cubicBezTo>
                  <a:pt x="1878003" y="1531801"/>
                  <a:pt x="1872563" y="1518893"/>
                  <a:pt x="1864049" y="1508250"/>
                </a:cubicBezTo>
                <a:cubicBezTo>
                  <a:pt x="1845583" y="1485166"/>
                  <a:pt x="1832610" y="1479729"/>
                  <a:pt x="1807350" y="1462889"/>
                </a:cubicBezTo>
                <a:cubicBezTo>
                  <a:pt x="1790615" y="1437784"/>
                  <a:pt x="1776847" y="1412313"/>
                  <a:pt x="1750652" y="1394848"/>
                </a:cubicBezTo>
                <a:cubicBezTo>
                  <a:pt x="1740706" y="1388217"/>
                  <a:pt x="1727973" y="1387287"/>
                  <a:pt x="1716633" y="1383507"/>
                </a:cubicBezTo>
                <a:cubicBezTo>
                  <a:pt x="1696202" y="1363076"/>
                  <a:pt x="1676220" y="1338646"/>
                  <a:pt x="1648596" y="1326806"/>
                </a:cubicBezTo>
                <a:cubicBezTo>
                  <a:pt x="1634271" y="1320666"/>
                  <a:pt x="1618273" y="1319567"/>
                  <a:pt x="1603237" y="1315466"/>
                </a:cubicBezTo>
                <a:cubicBezTo>
                  <a:pt x="1454900" y="1275009"/>
                  <a:pt x="1581125" y="1307104"/>
                  <a:pt x="1478501" y="1281445"/>
                </a:cubicBezTo>
                <a:cubicBezTo>
                  <a:pt x="1338645" y="1285225"/>
                  <a:pt x="1197985" y="1277335"/>
                  <a:pt x="1058934" y="1292786"/>
                </a:cubicBezTo>
                <a:cubicBezTo>
                  <a:pt x="1047054" y="1294106"/>
                  <a:pt x="1075619" y="1316114"/>
                  <a:pt x="1070274" y="1326806"/>
                </a:cubicBezTo>
                <a:cubicBezTo>
                  <a:pt x="1064929" y="1337497"/>
                  <a:pt x="1048015" y="1336009"/>
                  <a:pt x="1036255" y="1338147"/>
                </a:cubicBezTo>
                <a:cubicBezTo>
                  <a:pt x="1006272" y="1343599"/>
                  <a:pt x="975777" y="1345707"/>
                  <a:pt x="945538" y="1349487"/>
                </a:cubicBezTo>
                <a:cubicBezTo>
                  <a:pt x="922859" y="1357047"/>
                  <a:pt x="900942" y="1367478"/>
                  <a:pt x="877500" y="1372167"/>
                </a:cubicBezTo>
                <a:cubicBezTo>
                  <a:pt x="797357" y="1388196"/>
                  <a:pt x="839090" y="1377411"/>
                  <a:pt x="752764" y="1406188"/>
                </a:cubicBezTo>
                <a:cubicBezTo>
                  <a:pt x="741424" y="1409968"/>
                  <a:pt x="729436" y="1412182"/>
                  <a:pt x="718745" y="1417528"/>
                </a:cubicBezTo>
                <a:lnTo>
                  <a:pt x="628028" y="1462889"/>
                </a:lnTo>
                <a:cubicBezTo>
                  <a:pt x="605349" y="1474229"/>
                  <a:pt x="580275" y="1481696"/>
                  <a:pt x="559990" y="1496910"/>
                </a:cubicBezTo>
                <a:cubicBezTo>
                  <a:pt x="544871" y="1508250"/>
                  <a:pt x="531041" y="1521553"/>
                  <a:pt x="514632" y="1530930"/>
                </a:cubicBezTo>
                <a:cubicBezTo>
                  <a:pt x="504254" y="1536861"/>
                  <a:pt x="491062" y="1536466"/>
                  <a:pt x="480613" y="1542271"/>
                </a:cubicBezTo>
                <a:cubicBezTo>
                  <a:pt x="433678" y="1568347"/>
                  <a:pt x="408844" y="1591916"/>
                  <a:pt x="367217" y="1621652"/>
                </a:cubicBezTo>
                <a:cubicBezTo>
                  <a:pt x="311960" y="1661124"/>
                  <a:pt x="352125" y="1625406"/>
                  <a:pt x="299179" y="1678353"/>
                </a:cubicBezTo>
                <a:cubicBezTo>
                  <a:pt x="295399" y="1689693"/>
                  <a:pt x="295491" y="1703191"/>
                  <a:pt x="287839" y="1712374"/>
                </a:cubicBezTo>
                <a:cubicBezTo>
                  <a:pt x="271878" y="1731528"/>
                  <a:pt x="229145" y="1752528"/>
                  <a:pt x="208462" y="1769075"/>
                </a:cubicBezTo>
                <a:cubicBezTo>
                  <a:pt x="127669" y="1833712"/>
                  <a:pt x="256473" y="1744624"/>
                  <a:pt x="151763" y="1814436"/>
                </a:cubicBezTo>
                <a:lnTo>
                  <a:pt x="117744" y="1916498"/>
                </a:lnTo>
                <a:cubicBezTo>
                  <a:pt x="113964" y="1927838"/>
                  <a:pt x="116351" y="1943888"/>
                  <a:pt x="106405" y="1950519"/>
                </a:cubicBezTo>
                <a:lnTo>
                  <a:pt x="72386" y="1973199"/>
                </a:lnTo>
                <a:cubicBezTo>
                  <a:pt x="68606" y="1984539"/>
                  <a:pt x="64330" y="1995726"/>
                  <a:pt x="61046" y="2007220"/>
                </a:cubicBezTo>
                <a:cubicBezTo>
                  <a:pt x="56765" y="2022206"/>
                  <a:pt x="56677" y="2038641"/>
                  <a:pt x="49707" y="2052581"/>
                </a:cubicBezTo>
                <a:cubicBezTo>
                  <a:pt x="48017" y="2055962"/>
                  <a:pt x="42147" y="2052581"/>
                  <a:pt x="38367" y="2052581"/>
                </a:cubicBezTo>
              </a:path>
            </a:pathLst>
          </a:custGeom>
          <a:ln w="76200" cmpd="sng">
            <a:solidFill>
              <a:schemeClr val="accent5"/>
            </a:solidFill>
          </a:ln>
          <a:effectLst>
            <a:glow rad="698500">
              <a:schemeClr val="accent5">
                <a:alpha val="7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310444" y="229671"/>
            <a:ext cx="2727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ENCIERRA EL N</a:t>
            </a:r>
            <a:r>
              <a:rPr lang="es-ES" dirty="0" smtClean="0"/>
              <a:t>ÚMERO 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448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477"/>
          <a:stretch/>
        </p:blipFill>
        <p:spPr bwMode="auto">
          <a:xfrm>
            <a:off x="1914742" y="0"/>
            <a:ext cx="5382318" cy="3895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1" r="61846" b="889"/>
          <a:stretch/>
        </p:blipFill>
        <p:spPr bwMode="auto">
          <a:xfrm>
            <a:off x="-463624" y="2821808"/>
            <a:ext cx="3971050" cy="3809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3" t="71901" r="10973" b="889"/>
          <a:stretch/>
        </p:blipFill>
        <p:spPr bwMode="auto">
          <a:xfrm>
            <a:off x="5563504" y="2821808"/>
            <a:ext cx="3580496" cy="38749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ángulo redondeado 7"/>
          <p:cNvSpPr/>
          <p:nvPr/>
        </p:nvSpPr>
        <p:spPr>
          <a:xfrm>
            <a:off x="2217338" y="3366013"/>
            <a:ext cx="947408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6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2217338" y="5352588"/>
            <a:ext cx="947408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3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7771980" y="3381587"/>
            <a:ext cx="947408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2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7771980" y="5352588"/>
            <a:ext cx="947408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>
                <a:latin typeface="Comic Sans MS"/>
                <a:cs typeface="Comic Sans MS"/>
              </a:rPr>
              <a:t>4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12889" y="252778"/>
            <a:ext cx="241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CUENTA Y ESCRIBE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5589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17" l="9867" r="89985">
                        <a14:foregroundMark x1="28866" y1="4972" x2="63328" y2="6492"/>
                        <a14:foregroundMark x1="25184" y1="5525" x2="32401" y2="15055"/>
                        <a14:foregroundMark x1="35493" y1="14365" x2="68336" y2="13812"/>
                        <a14:foregroundMark x1="56112" y1="16989" x2="40501" y2="68508"/>
                        <a14:foregroundMark x1="64654" y1="16160" x2="48895" y2="69613"/>
                        <a14:foregroundMark x1="66127" y1="37569" x2="72459" y2="38812"/>
                        <a14:foregroundMark x1="38586" y1="72928" x2="42710" y2="80525"/>
                      </a14:backgroundRemoval>
                    </a14:imgEffect>
                  </a14:imgLayer>
                </a14:imgProps>
              </a:ext>
            </a:extLst>
          </a:blip>
          <a:srcRect l="20439" r="20327" b="13593"/>
          <a:stretch/>
        </p:blipFill>
        <p:spPr>
          <a:xfrm>
            <a:off x="0" y="932203"/>
            <a:ext cx="3809790" cy="5925797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766818"/>
              </p:ext>
            </p:extLst>
          </p:nvPr>
        </p:nvGraphicFramePr>
        <p:xfrm>
          <a:off x="3809790" y="231163"/>
          <a:ext cx="5115838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834"/>
                <a:gridCol w="730834"/>
                <a:gridCol w="730834"/>
                <a:gridCol w="730834"/>
                <a:gridCol w="730834"/>
                <a:gridCol w="730834"/>
                <a:gridCol w="730834"/>
              </a:tblGrid>
              <a:tr h="529088"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1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2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3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4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5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6</a:t>
                      </a:r>
                      <a:endParaRPr lang="es-ES" sz="40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smtClean="0">
                          <a:solidFill>
                            <a:srgbClr val="FFFFFF"/>
                          </a:solidFill>
                        </a:rPr>
                        <a:t>7</a:t>
                      </a:r>
                      <a:endParaRPr lang="es-ES" sz="4000" dirty="0">
                        <a:solidFill>
                          <a:srgbClr val="FFFFFF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643" l="53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0384" y="3103989"/>
            <a:ext cx="2850498" cy="33660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2874" l="5142" r="94858"/>
                    </a14:imgEffect>
                  </a14:imgLayer>
                </a14:imgProps>
              </a:ext>
            </a:extLst>
          </a:blip>
          <a:srcRect b="7120"/>
          <a:stretch/>
        </p:blipFill>
        <p:spPr>
          <a:xfrm>
            <a:off x="6430882" y="3103990"/>
            <a:ext cx="2494746" cy="31846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58" y="-550499"/>
            <a:ext cx="2332875" cy="2317824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601001" y="1519590"/>
            <a:ext cx="2540590" cy="4731469"/>
          </a:xfrm>
          <a:custGeom>
            <a:avLst/>
            <a:gdLst>
              <a:gd name="connsiteX0" fmla="*/ 0 w 2540590"/>
              <a:gd name="connsiteY0" fmla="*/ 22680 h 4731469"/>
              <a:gd name="connsiteX1" fmla="*/ 850473 w 2540590"/>
              <a:gd name="connsiteY1" fmla="*/ 11340 h 4731469"/>
              <a:gd name="connsiteX2" fmla="*/ 918510 w 2540590"/>
              <a:gd name="connsiteY2" fmla="*/ 0 h 4731469"/>
              <a:gd name="connsiteX3" fmla="*/ 1927738 w 2540590"/>
              <a:gd name="connsiteY3" fmla="*/ 11340 h 4731469"/>
              <a:gd name="connsiteX4" fmla="*/ 2131852 w 2540590"/>
              <a:gd name="connsiteY4" fmla="*/ 45361 h 4731469"/>
              <a:gd name="connsiteX5" fmla="*/ 2120512 w 2540590"/>
              <a:gd name="connsiteY5" fmla="*/ 79381 h 4731469"/>
              <a:gd name="connsiteX6" fmla="*/ 2097833 w 2540590"/>
              <a:gd name="connsiteY6" fmla="*/ 102062 h 4731469"/>
              <a:gd name="connsiteX7" fmla="*/ 2075153 w 2540590"/>
              <a:gd name="connsiteY7" fmla="*/ 170103 h 4731469"/>
              <a:gd name="connsiteX8" fmla="*/ 2052474 w 2540590"/>
              <a:gd name="connsiteY8" fmla="*/ 249485 h 4731469"/>
              <a:gd name="connsiteX9" fmla="*/ 2041134 w 2540590"/>
              <a:gd name="connsiteY9" fmla="*/ 351547 h 4731469"/>
              <a:gd name="connsiteX10" fmla="*/ 2018455 w 2540590"/>
              <a:gd name="connsiteY10" fmla="*/ 464949 h 4731469"/>
              <a:gd name="connsiteX11" fmla="*/ 1984436 w 2540590"/>
              <a:gd name="connsiteY11" fmla="*/ 589692 h 4731469"/>
              <a:gd name="connsiteX12" fmla="*/ 1973097 w 2540590"/>
              <a:gd name="connsiteY12" fmla="*/ 657733 h 4731469"/>
              <a:gd name="connsiteX13" fmla="*/ 1961757 w 2540590"/>
              <a:gd name="connsiteY13" fmla="*/ 691754 h 4731469"/>
              <a:gd name="connsiteX14" fmla="*/ 1950417 w 2540590"/>
              <a:gd name="connsiteY14" fmla="*/ 748455 h 4731469"/>
              <a:gd name="connsiteX15" fmla="*/ 1927738 w 2540590"/>
              <a:gd name="connsiteY15" fmla="*/ 816496 h 4731469"/>
              <a:gd name="connsiteX16" fmla="*/ 1916398 w 2540590"/>
              <a:gd name="connsiteY16" fmla="*/ 850517 h 4731469"/>
              <a:gd name="connsiteX17" fmla="*/ 1893719 w 2540590"/>
              <a:gd name="connsiteY17" fmla="*/ 975259 h 4731469"/>
              <a:gd name="connsiteX18" fmla="*/ 1871040 w 2540590"/>
              <a:gd name="connsiteY18" fmla="*/ 1043300 h 4731469"/>
              <a:gd name="connsiteX19" fmla="*/ 1859700 w 2540590"/>
              <a:gd name="connsiteY19" fmla="*/ 1077321 h 4731469"/>
              <a:gd name="connsiteX20" fmla="*/ 1837021 w 2540590"/>
              <a:gd name="connsiteY20" fmla="*/ 1111342 h 4731469"/>
              <a:gd name="connsiteX21" fmla="*/ 1825681 w 2540590"/>
              <a:gd name="connsiteY21" fmla="*/ 1156703 h 4731469"/>
              <a:gd name="connsiteX22" fmla="*/ 1814342 w 2540590"/>
              <a:gd name="connsiteY22" fmla="*/ 1281445 h 4731469"/>
              <a:gd name="connsiteX23" fmla="*/ 1768983 w 2540590"/>
              <a:gd name="connsiteY23" fmla="*/ 1372167 h 4731469"/>
              <a:gd name="connsiteX24" fmla="*/ 1700945 w 2540590"/>
              <a:gd name="connsiteY24" fmla="*/ 1508250 h 4731469"/>
              <a:gd name="connsiteX25" fmla="*/ 1689606 w 2540590"/>
              <a:gd name="connsiteY25" fmla="*/ 1542270 h 4731469"/>
              <a:gd name="connsiteX26" fmla="*/ 1666926 w 2540590"/>
              <a:gd name="connsiteY26" fmla="*/ 1723714 h 4731469"/>
              <a:gd name="connsiteX27" fmla="*/ 1655587 w 2540590"/>
              <a:gd name="connsiteY27" fmla="*/ 1757735 h 4731469"/>
              <a:gd name="connsiteX28" fmla="*/ 1632908 w 2540590"/>
              <a:gd name="connsiteY28" fmla="*/ 1791755 h 4731469"/>
              <a:gd name="connsiteX29" fmla="*/ 1610228 w 2540590"/>
              <a:gd name="connsiteY29" fmla="*/ 1859797 h 4731469"/>
              <a:gd name="connsiteX30" fmla="*/ 1587549 w 2540590"/>
              <a:gd name="connsiteY30" fmla="*/ 1927838 h 4731469"/>
              <a:gd name="connsiteX31" fmla="*/ 1576209 w 2540590"/>
              <a:gd name="connsiteY31" fmla="*/ 1961859 h 4731469"/>
              <a:gd name="connsiteX32" fmla="*/ 1553530 w 2540590"/>
              <a:gd name="connsiteY32" fmla="*/ 1995879 h 4731469"/>
              <a:gd name="connsiteX33" fmla="*/ 1530851 w 2540590"/>
              <a:gd name="connsiteY33" fmla="*/ 2120622 h 4731469"/>
              <a:gd name="connsiteX34" fmla="*/ 1519511 w 2540590"/>
              <a:gd name="connsiteY34" fmla="*/ 2245364 h 4731469"/>
              <a:gd name="connsiteX35" fmla="*/ 1496832 w 2540590"/>
              <a:gd name="connsiteY35" fmla="*/ 2358766 h 4731469"/>
              <a:gd name="connsiteX36" fmla="*/ 1474153 w 2540590"/>
              <a:gd name="connsiteY36" fmla="*/ 2426808 h 4731469"/>
              <a:gd name="connsiteX37" fmla="*/ 1451473 w 2540590"/>
              <a:gd name="connsiteY37" fmla="*/ 2449488 h 4731469"/>
              <a:gd name="connsiteX38" fmla="*/ 1428794 w 2540590"/>
              <a:gd name="connsiteY38" fmla="*/ 2528870 h 4731469"/>
              <a:gd name="connsiteX39" fmla="*/ 1417454 w 2540590"/>
              <a:gd name="connsiteY39" fmla="*/ 2585571 h 4731469"/>
              <a:gd name="connsiteX40" fmla="*/ 1394775 w 2540590"/>
              <a:gd name="connsiteY40" fmla="*/ 2653612 h 4731469"/>
              <a:gd name="connsiteX41" fmla="*/ 1372096 w 2540590"/>
              <a:gd name="connsiteY41" fmla="*/ 2755674 h 4731469"/>
              <a:gd name="connsiteX42" fmla="*/ 1349417 w 2540590"/>
              <a:gd name="connsiteY42" fmla="*/ 2778355 h 4731469"/>
              <a:gd name="connsiteX43" fmla="*/ 1326737 w 2540590"/>
              <a:gd name="connsiteY43" fmla="*/ 2891757 h 4731469"/>
              <a:gd name="connsiteX44" fmla="*/ 1304058 w 2540590"/>
              <a:gd name="connsiteY44" fmla="*/ 2959798 h 4731469"/>
              <a:gd name="connsiteX45" fmla="*/ 1281379 w 2540590"/>
              <a:gd name="connsiteY45" fmla="*/ 3027840 h 4731469"/>
              <a:gd name="connsiteX46" fmla="*/ 1247360 w 2540590"/>
              <a:gd name="connsiteY46" fmla="*/ 3141242 h 4731469"/>
              <a:gd name="connsiteX47" fmla="*/ 1236020 w 2540590"/>
              <a:gd name="connsiteY47" fmla="*/ 3197943 h 4731469"/>
              <a:gd name="connsiteX48" fmla="*/ 1213341 w 2540590"/>
              <a:gd name="connsiteY48" fmla="*/ 3402067 h 4731469"/>
              <a:gd name="connsiteX49" fmla="*/ 1190662 w 2540590"/>
              <a:gd name="connsiteY49" fmla="*/ 3481448 h 4731469"/>
              <a:gd name="connsiteX50" fmla="*/ 1179322 w 2540590"/>
              <a:gd name="connsiteY50" fmla="*/ 3515469 h 4731469"/>
              <a:gd name="connsiteX51" fmla="*/ 1167982 w 2540590"/>
              <a:gd name="connsiteY51" fmla="*/ 3560830 h 4731469"/>
              <a:gd name="connsiteX52" fmla="*/ 1122624 w 2540590"/>
              <a:gd name="connsiteY52" fmla="*/ 3651552 h 4731469"/>
              <a:gd name="connsiteX53" fmla="*/ 1111284 w 2540590"/>
              <a:gd name="connsiteY53" fmla="*/ 3685572 h 4731469"/>
              <a:gd name="connsiteX54" fmla="*/ 1088605 w 2540590"/>
              <a:gd name="connsiteY54" fmla="*/ 3742274 h 4731469"/>
              <a:gd name="connsiteX55" fmla="*/ 1065926 w 2540590"/>
              <a:gd name="connsiteY55" fmla="*/ 3821655 h 4731469"/>
              <a:gd name="connsiteX56" fmla="*/ 1043246 w 2540590"/>
              <a:gd name="connsiteY56" fmla="*/ 3867016 h 4731469"/>
              <a:gd name="connsiteX57" fmla="*/ 1020567 w 2540590"/>
              <a:gd name="connsiteY57" fmla="*/ 3957738 h 4731469"/>
              <a:gd name="connsiteX58" fmla="*/ 997888 w 2540590"/>
              <a:gd name="connsiteY58" fmla="*/ 4003099 h 4731469"/>
              <a:gd name="connsiteX59" fmla="*/ 975209 w 2540590"/>
              <a:gd name="connsiteY59" fmla="*/ 4082480 h 4731469"/>
              <a:gd name="connsiteX60" fmla="*/ 952529 w 2540590"/>
              <a:gd name="connsiteY60" fmla="*/ 4127841 h 4731469"/>
              <a:gd name="connsiteX61" fmla="*/ 941190 w 2540590"/>
              <a:gd name="connsiteY61" fmla="*/ 4229903 h 4731469"/>
              <a:gd name="connsiteX62" fmla="*/ 929850 w 2540590"/>
              <a:gd name="connsiteY62" fmla="*/ 4263924 h 4731469"/>
              <a:gd name="connsiteX63" fmla="*/ 918510 w 2540590"/>
              <a:gd name="connsiteY63" fmla="*/ 4309285 h 4731469"/>
              <a:gd name="connsiteX64" fmla="*/ 907171 w 2540590"/>
              <a:gd name="connsiteY64" fmla="*/ 4343305 h 4731469"/>
              <a:gd name="connsiteX65" fmla="*/ 884491 w 2540590"/>
              <a:gd name="connsiteY65" fmla="*/ 4434027 h 4731469"/>
              <a:gd name="connsiteX66" fmla="*/ 873152 w 2540590"/>
              <a:gd name="connsiteY66" fmla="*/ 4468048 h 4731469"/>
              <a:gd name="connsiteX67" fmla="*/ 827793 w 2540590"/>
              <a:gd name="connsiteY67" fmla="*/ 4570110 h 4731469"/>
              <a:gd name="connsiteX68" fmla="*/ 805114 w 2540590"/>
              <a:gd name="connsiteY68" fmla="*/ 4638151 h 4731469"/>
              <a:gd name="connsiteX69" fmla="*/ 793774 w 2540590"/>
              <a:gd name="connsiteY69" fmla="*/ 4672172 h 4731469"/>
              <a:gd name="connsiteX70" fmla="*/ 782435 w 2540590"/>
              <a:gd name="connsiteY70" fmla="*/ 4728873 h 4731469"/>
              <a:gd name="connsiteX71" fmla="*/ 805114 w 2540590"/>
              <a:gd name="connsiteY71" fmla="*/ 4694852 h 4731469"/>
              <a:gd name="connsiteX72" fmla="*/ 827793 w 2540590"/>
              <a:gd name="connsiteY72" fmla="*/ 4615471 h 4731469"/>
              <a:gd name="connsiteX73" fmla="*/ 839133 w 2540590"/>
              <a:gd name="connsiteY73" fmla="*/ 4581450 h 4731469"/>
              <a:gd name="connsiteX74" fmla="*/ 861812 w 2540590"/>
              <a:gd name="connsiteY74" fmla="*/ 4547429 h 4731469"/>
              <a:gd name="connsiteX75" fmla="*/ 873152 w 2540590"/>
              <a:gd name="connsiteY75" fmla="*/ 4513409 h 4731469"/>
              <a:gd name="connsiteX76" fmla="*/ 895831 w 2540590"/>
              <a:gd name="connsiteY76" fmla="*/ 4479388 h 4731469"/>
              <a:gd name="connsiteX77" fmla="*/ 918510 w 2540590"/>
              <a:gd name="connsiteY77" fmla="*/ 4411347 h 4731469"/>
              <a:gd name="connsiteX78" fmla="*/ 941190 w 2540590"/>
              <a:gd name="connsiteY78" fmla="*/ 4343305 h 4731469"/>
              <a:gd name="connsiteX79" fmla="*/ 975209 w 2540590"/>
              <a:gd name="connsiteY79" fmla="*/ 4218563 h 4731469"/>
              <a:gd name="connsiteX80" fmla="*/ 986548 w 2540590"/>
              <a:gd name="connsiteY80" fmla="*/ 4139181 h 4731469"/>
              <a:gd name="connsiteX81" fmla="*/ 997888 w 2540590"/>
              <a:gd name="connsiteY81" fmla="*/ 4048460 h 4731469"/>
              <a:gd name="connsiteX82" fmla="*/ 1020567 w 2540590"/>
              <a:gd name="connsiteY82" fmla="*/ 3957738 h 4731469"/>
              <a:gd name="connsiteX83" fmla="*/ 1054586 w 2540590"/>
              <a:gd name="connsiteY83" fmla="*/ 3855676 h 4731469"/>
              <a:gd name="connsiteX84" fmla="*/ 1077265 w 2540590"/>
              <a:gd name="connsiteY84" fmla="*/ 3787634 h 4731469"/>
              <a:gd name="connsiteX85" fmla="*/ 1088605 w 2540590"/>
              <a:gd name="connsiteY85" fmla="*/ 3742274 h 4731469"/>
              <a:gd name="connsiteX86" fmla="*/ 1111284 w 2540590"/>
              <a:gd name="connsiteY86" fmla="*/ 3662892 h 4731469"/>
              <a:gd name="connsiteX87" fmla="*/ 1133964 w 2540590"/>
              <a:gd name="connsiteY87" fmla="*/ 3572170 h 4731469"/>
              <a:gd name="connsiteX88" fmla="*/ 1156643 w 2540590"/>
              <a:gd name="connsiteY88" fmla="*/ 3470108 h 4731469"/>
              <a:gd name="connsiteX89" fmla="*/ 1179322 w 2540590"/>
              <a:gd name="connsiteY89" fmla="*/ 3436088 h 4731469"/>
              <a:gd name="connsiteX90" fmla="*/ 1190662 w 2540590"/>
              <a:gd name="connsiteY90" fmla="*/ 3390727 h 4731469"/>
              <a:gd name="connsiteX91" fmla="*/ 1213341 w 2540590"/>
              <a:gd name="connsiteY91" fmla="*/ 3322685 h 4731469"/>
              <a:gd name="connsiteX92" fmla="*/ 1258700 w 2540590"/>
              <a:gd name="connsiteY92" fmla="*/ 3118561 h 4731469"/>
              <a:gd name="connsiteX93" fmla="*/ 1281379 w 2540590"/>
              <a:gd name="connsiteY93" fmla="*/ 3005159 h 4731469"/>
              <a:gd name="connsiteX94" fmla="*/ 1292718 w 2540590"/>
              <a:gd name="connsiteY94" fmla="*/ 2959798 h 4731469"/>
              <a:gd name="connsiteX95" fmla="*/ 1315398 w 2540590"/>
              <a:gd name="connsiteY95" fmla="*/ 2925778 h 4731469"/>
              <a:gd name="connsiteX96" fmla="*/ 1338077 w 2540590"/>
              <a:gd name="connsiteY96" fmla="*/ 2857736 h 4731469"/>
              <a:gd name="connsiteX97" fmla="*/ 1360756 w 2540590"/>
              <a:gd name="connsiteY97" fmla="*/ 2732994 h 4731469"/>
              <a:gd name="connsiteX98" fmla="*/ 1372096 w 2540590"/>
              <a:gd name="connsiteY98" fmla="*/ 2664952 h 4731469"/>
              <a:gd name="connsiteX99" fmla="*/ 1383436 w 2540590"/>
              <a:gd name="connsiteY99" fmla="*/ 2630932 h 4731469"/>
              <a:gd name="connsiteX100" fmla="*/ 1406115 w 2540590"/>
              <a:gd name="connsiteY100" fmla="*/ 2540210 h 4731469"/>
              <a:gd name="connsiteX101" fmla="*/ 1417454 w 2540590"/>
              <a:gd name="connsiteY101" fmla="*/ 2506189 h 4731469"/>
              <a:gd name="connsiteX102" fmla="*/ 1440134 w 2540590"/>
              <a:gd name="connsiteY102" fmla="*/ 2472169 h 4731469"/>
              <a:gd name="connsiteX103" fmla="*/ 1485492 w 2540590"/>
              <a:gd name="connsiteY103" fmla="*/ 2336086 h 4731469"/>
              <a:gd name="connsiteX104" fmla="*/ 1496832 w 2540590"/>
              <a:gd name="connsiteY104" fmla="*/ 2302065 h 4731469"/>
              <a:gd name="connsiteX105" fmla="*/ 1519511 w 2540590"/>
              <a:gd name="connsiteY105" fmla="*/ 2268045 h 4731469"/>
              <a:gd name="connsiteX106" fmla="*/ 1474153 w 2540590"/>
              <a:gd name="connsiteY106" fmla="*/ 2200003 h 4731469"/>
              <a:gd name="connsiteX107" fmla="*/ 1406115 w 2540590"/>
              <a:gd name="connsiteY107" fmla="*/ 2177323 h 4731469"/>
              <a:gd name="connsiteX108" fmla="*/ 1043246 w 2540590"/>
              <a:gd name="connsiteY108" fmla="*/ 2188663 h 4731469"/>
              <a:gd name="connsiteX109" fmla="*/ 986548 w 2540590"/>
              <a:gd name="connsiteY109" fmla="*/ 2200003 h 4731469"/>
              <a:gd name="connsiteX110" fmla="*/ 657699 w 2540590"/>
              <a:gd name="connsiteY110" fmla="*/ 2211343 h 4731469"/>
              <a:gd name="connsiteX111" fmla="*/ 680378 w 2540590"/>
              <a:gd name="connsiteY111" fmla="*/ 2234024 h 4731469"/>
              <a:gd name="connsiteX112" fmla="*/ 771095 w 2540590"/>
              <a:gd name="connsiteY112" fmla="*/ 2256704 h 4731469"/>
              <a:gd name="connsiteX113" fmla="*/ 1065926 w 2540590"/>
              <a:gd name="connsiteY113" fmla="*/ 2245364 h 4731469"/>
              <a:gd name="connsiteX114" fmla="*/ 1133964 w 2540590"/>
              <a:gd name="connsiteY114" fmla="*/ 2234024 h 4731469"/>
              <a:gd name="connsiteX115" fmla="*/ 1190662 w 2540590"/>
              <a:gd name="connsiteY115" fmla="*/ 2211343 h 4731469"/>
              <a:gd name="connsiteX116" fmla="*/ 2415343 w 2540590"/>
              <a:gd name="connsiteY116" fmla="*/ 2200003 h 4731469"/>
              <a:gd name="connsiteX117" fmla="*/ 1655587 w 2540590"/>
              <a:gd name="connsiteY117" fmla="*/ 2200003 h 4731469"/>
              <a:gd name="connsiteX118" fmla="*/ 1564870 w 2540590"/>
              <a:gd name="connsiteY118" fmla="*/ 2222684 h 4731469"/>
              <a:gd name="connsiteX119" fmla="*/ 1519511 w 2540590"/>
              <a:gd name="connsiteY119" fmla="*/ 2222684 h 473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540590" h="4731469">
                <a:moveTo>
                  <a:pt x="0" y="22680"/>
                </a:moveTo>
                <a:lnTo>
                  <a:pt x="850473" y="11340"/>
                </a:lnTo>
                <a:cubicBezTo>
                  <a:pt x="873458" y="10772"/>
                  <a:pt x="895518" y="0"/>
                  <a:pt x="918510" y="0"/>
                </a:cubicBezTo>
                <a:cubicBezTo>
                  <a:pt x="1254941" y="0"/>
                  <a:pt x="1591329" y="7560"/>
                  <a:pt x="1927738" y="11340"/>
                </a:cubicBezTo>
                <a:cubicBezTo>
                  <a:pt x="2101921" y="36225"/>
                  <a:pt x="2034633" y="21056"/>
                  <a:pt x="2131852" y="45361"/>
                </a:cubicBezTo>
                <a:cubicBezTo>
                  <a:pt x="2128072" y="56701"/>
                  <a:pt x="2126662" y="69131"/>
                  <a:pt x="2120512" y="79381"/>
                </a:cubicBezTo>
                <a:cubicBezTo>
                  <a:pt x="2115011" y="88549"/>
                  <a:pt x="2102614" y="92499"/>
                  <a:pt x="2097833" y="102062"/>
                </a:cubicBezTo>
                <a:cubicBezTo>
                  <a:pt x="2087142" y="123445"/>
                  <a:pt x="2082713" y="147423"/>
                  <a:pt x="2075153" y="170103"/>
                </a:cubicBezTo>
                <a:cubicBezTo>
                  <a:pt x="2058889" y="218897"/>
                  <a:pt x="2066709" y="192545"/>
                  <a:pt x="2052474" y="249485"/>
                </a:cubicBezTo>
                <a:cubicBezTo>
                  <a:pt x="2048694" y="283506"/>
                  <a:pt x="2046472" y="317736"/>
                  <a:pt x="2041134" y="351547"/>
                </a:cubicBezTo>
                <a:cubicBezTo>
                  <a:pt x="2035122" y="389624"/>
                  <a:pt x="2027804" y="427551"/>
                  <a:pt x="2018455" y="464949"/>
                </a:cubicBezTo>
                <a:cubicBezTo>
                  <a:pt x="1992877" y="567268"/>
                  <a:pt x="2005633" y="526099"/>
                  <a:pt x="1984436" y="589692"/>
                </a:cubicBezTo>
                <a:cubicBezTo>
                  <a:pt x="1980656" y="612372"/>
                  <a:pt x="1978085" y="635287"/>
                  <a:pt x="1973097" y="657733"/>
                </a:cubicBezTo>
                <a:cubicBezTo>
                  <a:pt x="1970504" y="669402"/>
                  <a:pt x="1964656" y="680157"/>
                  <a:pt x="1961757" y="691754"/>
                </a:cubicBezTo>
                <a:cubicBezTo>
                  <a:pt x="1957082" y="710453"/>
                  <a:pt x="1955488" y="729859"/>
                  <a:pt x="1950417" y="748455"/>
                </a:cubicBezTo>
                <a:cubicBezTo>
                  <a:pt x="1944127" y="771520"/>
                  <a:pt x="1935298" y="793816"/>
                  <a:pt x="1927738" y="816496"/>
                </a:cubicBezTo>
                <a:lnTo>
                  <a:pt x="1916398" y="850517"/>
                </a:lnTo>
                <a:cubicBezTo>
                  <a:pt x="1912692" y="872756"/>
                  <a:pt x="1900514" y="950344"/>
                  <a:pt x="1893719" y="975259"/>
                </a:cubicBezTo>
                <a:cubicBezTo>
                  <a:pt x="1887429" y="998324"/>
                  <a:pt x="1878600" y="1020620"/>
                  <a:pt x="1871040" y="1043300"/>
                </a:cubicBezTo>
                <a:cubicBezTo>
                  <a:pt x="1867260" y="1054640"/>
                  <a:pt x="1866330" y="1067375"/>
                  <a:pt x="1859700" y="1077321"/>
                </a:cubicBezTo>
                <a:lnTo>
                  <a:pt x="1837021" y="1111342"/>
                </a:lnTo>
                <a:cubicBezTo>
                  <a:pt x="1833241" y="1126462"/>
                  <a:pt x="1827741" y="1141254"/>
                  <a:pt x="1825681" y="1156703"/>
                </a:cubicBezTo>
                <a:cubicBezTo>
                  <a:pt x="1820163" y="1198089"/>
                  <a:pt x="1824967" y="1241067"/>
                  <a:pt x="1814342" y="1281445"/>
                </a:cubicBezTo>
                <a:cubicBezTo>
                  <a:pt x="1805738" y="1314142"/>
                  <a:pt x="1787737" y="1344035"/>
                  <a:pt x="1768983" y="1372167"/>
                </a:cubicBezTo>
                <a:cubicBezTo>
                  <a:pt x="1710365" y="1460098"/>
                  <a:pt x="1732243" y="1414351"/>
                  <a:pt x="1700945" y="1508250"/>
                </a:cubicBezTo>
                <a:lnTo>
                  <a:pt x="1689606" y="1542270"/>
                </a:lnTo>
                <a:cubicBezTo>
                  <a:pt x="1680815" y="1647762"/>
                  <a:pt x="1687990" y="1649987"/>
                  <a:pt x="1666926" y="1723714"/>
                </a:cubicBezTo>
                <a:cubicBezTo>
                  <a:pt x="1663642" y="1735208"/>
                  <a:pt x="1660933" y="1747043"/>
                  <a:pt x="1655587" y="1757735"/>
                </a:cubicBezTo>
                <a:cubicBezTo>
                  <a:pt x="1649492" y="1769925"/>
                  <a:pt x="1638443" y="1779301"/>
                  <a:pt x="1632908" y="1791755"/>
                </a:cubicBezTo>
                <a:cubicBezTo>
                  <a:pt x="1623199" y="1813602"/>
                  <a:pt x="1617788" y="1837116"/>
                  <a:pt x="1610228" y="1859797"/>
                </a:cubicBezTo>
                <a:lnTo>
                  <a:pt x="1587549" y="1927838"/>
                </a:lnTo>
                <a:cubicBezTo>
                  <a:pt x="1583769" y="1939178"/>
                  <a:pt x="1582840" y="1951913"/>
                  <a:pt x="1576209" y="1961859"/>
                </a:cubicBezTo>
                <a:lnTo>
                  <a:pt x="1553530" y="1995879"/>
                </a:lnTo>
                <a:cubicBezTo>
                  <a:pt x="1538865" y="2054539"/>
                  <a:pt x="1538978" y="2047476"/>
                  <a:pt x="1530851" y="2120622"/>
                </a:cubicBezTo>
                <a:cubicBezTo>
                  <a:pt x="1526241" y="2162119"/>
                  <a:pt x="1525415" y="2204031"/>
                  <a:pt x="1519511" y="2245364"/>
                </a:cubicBezTo>
                <a:cubicBezTo>
                  <a:pt x="1514060" y="2283526"/>
                  <a:pt x="1509022" y="2322195"/>
                  <a:pt x="1496832" y="2358766"/>
                </a:cubicBezTo>
                <a:cubicBezTo>
                  <a:pt x="1489272" y="2381447"/>
                  <a:pt x="1491058" y="2409903"/>
                  <a:pt x="1474153" y="2426808"/>
                </a:cubicBezTo>
                <a:lnTo>
                  <a:pt x="1451473" y="2449488"/>
                </a:lnTo>
                <a:cubicBezTo>
                  <a:pt x="1438847" y="2487371"/>
                  <a:pt x="1438286" y="2486156"/>
                  <a:pt x="1428794" y="2528870"/>
                </a:cubicBezTo>
                <a:cubicBezTo>
                  <a:pt x="1424613" y="2547686"/>
                  <a:pt x="1422525" y="2566975"/>
                  <a:pt x="1417454" y="2585571"/>
                </a:cubicBezTo>
                <a:cubicBezTo>
                  <a:pt x="1411164" y="2608636"/>
                  <a:pt x="1399463" y="2630169"/>
                  <a:pt x="1394775" y="2653612"/>
                </a:cubicBezTo>
                <a:cubicBezTo>
                  <a:pt x="1393581" y="2659582"/>
                  <a:pt x="1377436" y="2744994"/>
                  <a:pt x="1372096" y="2755674"/>
                </a:cubicBezTo>
                <a:cubicBezTo>
                  <a:pt x="1367315" y="2765237"/>
                  <a:pt x="1356977" y="2770795"/>
                  <a:pt x="1349417" y="2778355"/>
                </a:cubicBezTo>
                <a:cubicBezTo>
                  <a:pt x="1341753" y="2824337"/>
                  <a:pt x="1339425" y="2849463"/>
                  <a:pt x="1326737" y="2891757"/>
                </a:cubicBezTo>
                <a:cubicBezTo>
                  <a:pt x="1319868" y="2914656"/>
                  <a:pt x="1311618" y="2937118"/>
                  <a:pt x="1304058" y="2959798"/>
                </a:cubicBezTo>
                <a:lnTo>
                  <a:pt x="1281379" y="3027840"/>
                </a:lnTo>
                <a:cubicBezTo>
                  <a:pt x="1262534" y="3084379"/>
                  <a:pt x="1258786" y="3089826"/>
                  <a:pt x="1247360" y="3141242"/>
                </a:cubicBezTo>
                <a:cubicBezTo>
                  <a:pt x="1243179" y="3160058"/>
                  <a:pt x="1238513" y="3178830"/>
                  <a:pt x="1236020" y="3197943"/>
                </a:cubicBezTo>
                <a:cubicBezTo>
                  <a:pt x="1227166" y="3265828"/>
                  <a:pt x="1234989" y="3337120"/>
                  <a:pt x="1213341" y="3402067"/>
                </a:cubicBezTo>
                <a:cubicBezTo>
                  <a:pt x="1186151" y="3483638"/>
                  <a:pt x="1219139" y="3381772"/>
                  <a:pt x="1190662" y="3481448"/>
                </a:cubicBezTo>
                <a:cubicBezTo>
                  <a:pt x="1187378" y="3492942"/>
                  <a:pt x="1182606" y="3503975"/>
                  <a:pt x="1179322" y="3515469"/>
                </a:cubicBezTo>
                <a:cubicBezTo>
                  <a:pt x="1175040" y="3530455"/>
                  <a:pt x="1173976" y="3546443"/>
                  <a:pt x="1167982" y="3560830"/>
                </a:cubicBezTo>
                <a:cubicBezTo>
                  <a:pt x="1154979" y="3592039"/>
                  <a:pt x="1133316" y="3619477"/>
                  <a:pt x="1122624" y="3651552"/>
                </a:cubicBezTo>
                <a:cubicBezTo>
                  <a:pt x="1118844" y="3662892"/>
                  <a:pt x="1115481" y="3674380"/>
                  <a:pt x="1111284" y="3685572"/>
                </a:cubicBezTo>
                <a:cubicBezTo>
                  <a:pt x="1104137" y="3704632"/>
                  <a:pt x="1095042" y="3722962"/>
                  <a:pt x="1088605" y="3742274"/>
                </a:cubicBezTo>
                <a:cubicBezTo>
                  <a:pt x="1074227" y="3785411"/>
                  <a:pt x="1082300" y="3783447"/>
                  <a:pt x="1065926" y="3821655"/>
                </a:cubicBezTo>
                <a:cubicBezTo>
                  <a:pt x="1059267" y="3837193"/>
                  <a:pt x="1049905" y="3851478"/>
                  <a:pt x="1043246" y="3867016"/>
                </a:cubicBezTo>
                <a:cubicBezTo>
                  <a:pt x="1017793" y="3926410"/>
                  <a:pt x="1047182" y="3877888"/>
                  <a:pt x="1020567" y="3957738"/>
                </a:cubicBezTo>
                <a:cubicBezTo>
                  <a:pt x="1015221" y="3973775"/>
                  <a:pt x="1004547" y="3987561"/>
                  <a:pt x="997888" y="4003099"/>
                </a:cubicBezTo>
                <a:cubicBezTo>
                  <a:pt x="970464" y="4067091"/>
                  <a:pt x="1003992" y="4005722"/>
                  <a:pt x="975209" y="4082480"/>
                </a:cubicBezTo>
                <a:cubicBezTo>
                  <a:pt x="969274" y="4098309"/>
                  <a:pt x="960089" y="4112721"/>
                  <a:pt x="952529" y="4127841"/>
                </a:cubicBezTo>
                <a:cubicBezTo>
                  <a:pt x="948749" y="4161862"/>
                  <a:pt x="946817" y="4196139"/>
                  <a:pt x="941190" y="4229903"/>
                </a:cubicBezTo>
                <a:cubicBezTo>
                  <a:pt x="939225" y="4241694"/>
                  <a:pt x="933134" y="4252430"/>
                  <a:pt x="929850" y="4263924"/>
                </a:cubicBezTo>
                <a:cubicBezTo>
                  <a:pt x="925568" y="4278910"/>
                  <a:pt x="922791" y="4294299"/>
                  <a:pt x="918510" y="4309285"/>
                </a:cubicBezTo>
                <a:cubicBezTo>
                  <a:pt x="915226" y="4320778"/>
                  <a:pt x="910316" y="4331773"/>
                  <a:pt x="907171" y="4343305"/>
                </a:cubicBezTo>
                <a:cubicBezTo>
                  <a:pt x="898970" y="4373378"/>
                  <a:pt x="894347" y="4404455"/>
                  <a:pt x="884491" y="4434027"/>
                </a:cubicBezTo>
                <a:cubicBezTo>
                  <a:pt x="880711" y="4445367"/>
                  <a:pt x="878497" y="4457356"/>
                  <a:pt x="873152" y="4468048"/>
                </a:cubicBezTo>
                <a:cubicBezTo>
                  <a:pt x="819241" y="4575879"/>
                  <a:pt x="886306" y="4394561"/>
                  <a:pt x="827793" y="4570110"/>
                </a:cubicBezTo>
                <a:lnTo>
                  <a:pt x="805114" y="4638151"/>
                </a:lnTo>
                <a:cubicBezTo>
                  <a:pt x="801334" y="4649491"/>
                  <a:pt x="796118" y="4660450"/>
                  <a:pt x="793774" y="4672172"/>
                </a:cubicBezTo>
                <a:cubicBezTo>
                  <a:pt x="789994" y="4691072"/>
                  <a:pt x="773815" y="4711633"/>
                  <a:pt x="782435" y="4728873"/>
                </a:cubicBezTo>
                <a:cubicBezTo>
                  <a:pt x="788530" y="4741063"/>
                  <a:pt x="799019" y="4707042"/>
                  <a:pt x="805114" y="4694852"/>
                </a:cubicBezTo>
                <a:cubicBezTo>
                  <a:pt x="814180" y="4676719"/>
                  <a:pt x="822946" y="4632435"/>
                  <a:pt x="827793" y="4615471"/>
                </a:cubicBezTo>
                <a:cubicBezTo>
                  <a:pt x="831077" y="4603977"/>
                  <a:pt x="833787" y="4592142"/>
                  <a:pt x="839133" y="4581450"/>
                </a:cubicBezTo>
                <a:cubicBezTo>
                  <a:pt x="845228" y="4569260"/>
                  <a:pt x="855717" y="4559619"/>
                  <a:pt x="861812" y="4547429"/>
                </a:cubicBezTo>
                <a:cubicBezTo>
                  <a:pt x="867158" y="4536737"/>
                  <a:pt x="867806" y="4524101"/>
                  <a:pt x="873152" y="4513409"/>
                </a:cubicBezTo>
                <a:cubicBezTo>
                  <a:pt x="879247" y="4501219"/>
                  <a:pt x="890296" y="4491843"/>
                  <a:pt x="895831" y="4479388"/>
                </a:cubicBezTo>
                <a:cubicBezTo>
                  <a:pt x="905540" y="4457541"/>
                  <a:pt x="910950" y="4434027"/>
                  <a:pt x="918510" y="4411347"/>
                </a:cubicBezTo>
                <a:lnTo>
                  <a:pt x="941190" y="4343305"/>
                </a:lnTo>
                <a:cubicBezTo>
                  <a:pt x="955028" y="4301789"/>
                  <a:pt x="968817" y="4263312"/>
                  <a:pt x="975209" y="4218563"/>
                </a:cubicBezTo>
                <a:cubicBezTo>
                  <a:pt x="978989" y="4192102"/>
                  <a:pt x="983016" y="4165676"/>
                  <a:pt x="986548" y="4139181"/>
                </a:cubicBezTo>
                <a:cubicBezTo>
                  <a:pt x="990576" y="4108973"/>
                  <a:pt x="992272" y="4078414"/>
                  <a:pt x="997888" y="4048460"/>
                </a:cubicBezTo>
                <a:cubicBezTo>
                  <a:pt x="1003632" y="4017823"/>
                  <a:pt x="1010710" y="3987310"/>
                  <a:pt x="1020567" y="3957738"/>
                </a:cubicBezTo>
                <a:lnTo>
                  <a:pt x="1054586" y="3855676"/>
                </a:lnTo>
                <a:lnTo>
                  <a:pt x="1077265" y="3787634"/>
                </a:lnTo>
                <a:cubicBezTo>
                  <a:pt x="1081045" y="3772514"/>
                  <a:pt x="1084323" y="3757260"/>
                  <a:pt x="1088605" y="3742274"/>
                </a:cubicBezTo>
                <a:cubicBezTo>
                  <a:pt x="1107548" y="3675973"/>
                  <a:pt x="1093559" y="3742660"/>
                  <a:pt x="1111284" y="3662892"/>
                </a:cubicBezTo>
                <a:cubicBezTo>
                  <a:pt x="1129527" y="3580792"/>
                  <a:pt x="1113702" y="3632959"/>
                  <a:pt x="1133964" y="3572170"/>
                </a:cubicBezTo>
                <a:cubicBezTo>
                  <a:pt x="1138320" y="3546034"/>
                  <a:pt x="1142684" y="3498027"/>
                  <a:pt x="1156643" y="3470108"/>
                </a:cubicBezTo>
                <a:cubicBezTo>
                  <a:pt x="1162738" y="3457918"/>
                  <a:pt x="1171762" y="3447428"/>
                  <a:pt x="1179322" y="3436088"/>
                </a:cubicBezTo>
                <a:cubicBezTo>
                  <a:pt x="1183102" y="3420968"/>
                  <a:pt x="1186184" y="3405655"/>
                  <a:pt x="1190662" y="3390727"/>
                </a:cubicBezTo>
                <a:cubicBezTo>
                  <a:pt x="1197531" y="3367828"/>
                  <a:pt x="1207543" y="3345879"/>
                  <a:pt x="1213341" y="3322685"/>
                </a:cubicBezTo>
                <a:cubicBezTo>
                  <a:pt x="1229846" y="3256661"/>
                  <a:pt x="1249105" y="3185735"/>
                  <a:pt x="1258700" y="3118561"/>
                </a:cubicBezTo>
                <a:cubicBezTo>
                  <a:pt x="1278053" y="2983078"/>
                  <a:pt x="1258759" y="3084335"/>
                  <a:pt x="1281379" y="3005159"/>
                </a:cubicBezTo>
                <a:cubicBezTo>
                  <a:pt x="1285660" y="2990173"/>
                  <a:pt x="1286579" y="2974124"/>
                  <a:pt x="1292718" y="2959798"/>
                </a:cubicBezTo>
                <a:cubicBezTo>
                  <a:pt x="1298087" y="2947271"/>
                  <a:pt x="1307838" y="2937118"/>
                  <a:pt x="1315398" y="2925778"/>
                </a:cubicBezTo>
                <a:cubicBezTo>
                  <a:pt x="1322958" y="2903097"/>
                  <a:pt x="1334696" y="2881403"/>
                  <a:pt x="1338077" y="2857736"/>
                </a:cubicBezTo>
                <a:cubicBezTo>
                  <a:pt x="1366903" y="2655950"/>
                  <a:pt x="1334024" y="2866663"/>
                  <a:pt x="1360756" y="2732994"/>
                </a:cubicBezTo>
                <a:cubicBezTo>
                  <a:pt x="1365265" y="2710447"/>
                  <a:pt x="1367108" y="2687398"/>
                  <a:pt x="1372096" y="2664952"/>
                </a:cubicBezTo>
                <a:cubicBezTo>
                  <a:pt x="1374689" y="2653283"/>
                  <a:pt x="1380291" y="2642464"/>
                  <a:pt x="1383436" y="2630932"/>
                </a:cubicBezTo>
                <a:cubicBezTo>
                  <a:pt x="1391637" y="2600859"/>
                  <a:pt x="1396259" y="2569782"/>
                  <a:pt x="1406115" y="2540210"/>
                </a:cubicBezTo>
                <a:cubicBezTo>
                  <a:pt x="1409895" y="2528870"/>
                  <a:pt x="1412108" y="2516881"/>
                  <a:pt x="1417454" y="2506189"/>
                </a:cubicBezTo>
                <a:cubicBezTo>
                  <a:pt x="1423549" y="2493999"/>
                  <a:pt x="1432574" y="2483509"/>
                  <a:pt x="1440134" y="2472169"/>
                </a:cubicBezTo>
                <a:lnTo>
                  <a:pt x="1485492" y="2336086"/>
                </a:lnTo>
                <a:cubicBezTo>
                  <a:pt x="1489272" y="2324746"/>
                  <a:pt x="1490201" y="2312011"/>
                  <a:pt x="1496832" y="2302065"/>
                </a:cubicBezTo>
                <a:lnTo>
                  <a:pt x="1519511" y="2268045"/>
                </a:lnTo>
                <a:cubicBezTo>
                  <a:pt x="1508225" y="2222897"/>
                  <a:pt x="1518203" y="2219582"/>
                  <a:pt x="1474153" y="2200003"/>
                </a:cubicBezTo>
                <a:cubicBezTo>
                  <a:pt x="1452307" y="2190293"/>
                  <a:pt x="1406115" y="2177323"/>
                  <a:pt x="1406115" y="2177323"/>
                </a:cubicBezTo>
                <a:cubicBezTo>
                  <a:pt x="1285159" y="2181103"/>
                  <a:pt x="1164085" y="2182131"/>
                  <a:pt x="1043246" y="2188663"/>
                </a:cubicBezTo>
                <a:cubicBezTo>
                  <a:pt x="1024000" y="2189703"/>
                  <a:pt x="1005788" y="2198871"/>
                  <a:pt x="986548" y="2200003"/>
                </a:cubicBezTo>
                <a:cubicBezTo>
                  <a:pt x="877056" y="2206444"/>
                  <a:pt x="767315" y="2207563"/>
                  <a:pt x="657699" y="2211343"/>
                </a:cubicBezTo>
                <a:cubicBezTo>
                  <a:pt x="665259" y="2218903"/>
                  <a:pt x="671210" y="2228523"/>
                  <a:pt x="680378" y="2234024"/>
                </a:cubicBezTo>
                <a:cubicBezTo>
                  <a:pt x="697811" y="2244485"/>
                  <a:pt x="758902" y="2254265"/>
                  <a:pt x="771095" y="2256704"/>
                </a:cubicBezTo>
                <a:cubicBezTo>
                  <a:pt x="869372" y="2252924"/>
                  <a:pt x="967768" y="2251499"/>
                  <a:pt x="1065926" y="2245364"/>
                </a:cubicBezTo>
                <a:cubicBezTo>
                  <a:pt x="1088873" y="2243930"/>
                  <a:pt x="1111782" y="2240074"/>
                  <a:pt x="1133964" y="2234024"/>
                </a:cubicBezTo>
                <a:cubicBezTo>
                  <a:pt x="1153602" y="2228668"/>
                  <a:pt x="1170314" y="2211883"/>
                  <a:pt x="1190662" y="2211343"/>
                </a:cubicBezTo>
                <a:cubicBezTo>
                  <a:pt x="1598763" y="2200508"/>
                  <a:pt x="2007116" y="2203783"/>
                  <a:pt x="2415343" y="2200003"/>
                </a:cubicBezTo>
                <a:cubicBezTo>
                  <a:pt x="2697415" y="2105974"/>
                  <a:pt x="2527373" y="2166471"/>
                  <a:pt x="1655587" y="2200003"/>
                </a:cubicBezTo>
                <a:cubicBezTo>
                  <a:pt x="1624440" y="2201201"/>
                  <a:pt x="1596040" y="2222684"/>
                  <a:pt x="1564870" y="2222684"/>
                </a:cubicBezTo>
                <a:lnTo>
                  <a:pt x="1519511" y="2222684"/>
                </a:lnTo>
              </a:path>
            </a:pathLst>
          </a:custGeom>
          <a:ln w="76200" cmpd="sng">
            <a:solidFill>
              <a:srgbClr val="76BD2C"/>
            </a:solidFill>
          </a:ln>
          <a:effectLst>
            <a:glow rad="558800">
              <a:srgbClr val="76BD2C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448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2975E-6 -5.84434E-6 L 0.2333 0.00301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33 0.00301 L 0.09679 0.691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34" y="343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22 0.306 L 0.28169 0.309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7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54" y="844515"/>
            <a:ext cx="7631113" cy="52514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268111" y="252778"/>
            <a:ext cx="2977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ENCIERRA LOS N</a:t>
            </a:r>
            <a:r>
              <a:rPr lang="es-ES" dirty="0" smtClean="0"/>
              <a:t>ÚMEROS 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8199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78"/>
          <a:stretch/>
        </p:blipFill>
        <p:spPr>
          <a:xfrm>
            <a:off x="309210" y="375957"/>
            <a:ext cx="8665457" cy="580471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746534" y="2205810"/>
            <a:ext cx="1287353" cy="8704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>
                <a:latin typeface="Comic Sans MS"/>
                <a:cs typeface="Comic Sans MS"/>
              </a:rPr>
              <a:t>4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6405166" y="2205810"/>
            <a:ext cx="1169944" cy="8704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5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746535" y="5157200"/>
            <a:ext cx="1287353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2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6405166" y="5157200"/>
            <a:ext cx="1169944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7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2889" y="82223"/>
            <a:ext cx="272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CUENTA Y ESCRIBE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6192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7"/>
          <a:stretch/>
        </p:blipFill>
        <p:spPr>
          <a:xfrm>
            <a:off x="153988" y="324556"/>
            <a:ext cx="8693679" cy="5954888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788870" y="2332810"/>
            <a:ext cx="1174464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7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6219758" y="2332810"/>
            <a:ext cx="1146242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5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563090" y="5479588"/>
            <a:ext cx="1146241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>
                <a:latin typeface="Comic Sans MS"/>
                <a:cs typeface="Comic Sans MS"/>
              </a:rPr>
              <a:t>3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6036314" y="5479588"/>
            <a:ext cx="1230908" cy="1027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5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2889" y="82223"/>
            <a:ext cx="272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CUENTA Y ESCRIBE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862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115</Words>
  <Application>Microsoft Macintosh PowerPoint</Application>
  <PresentationFormat>Presentación en pantalla (4:3)</PresentationFormat>
  <Paragraphs>82</Paragraphs>
  <Slides>23</Slides>
  <Notes>0</Notes>
  <HiddenSlides>0</HiddenSlides>
  <MMClips>6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35</cp:revision>
  <dcterms:created xsi:type="dcterms:W3CDTF">2020-05-22T16:24:30Z</dcterms:created>
  <dcterms:modified xsi:type="dcterms:W3CDTF">2020-05-23T22:21:31Z</dcterms:modified>
</cp:coreProperties>
</file>