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7" r:id="rId1"/>
  </p:sldMasterIdLst>
  <p:sldIdLst>
    <p:sldId id="301" r:id="rId2"/>
    <p:sldId id="309" r:id="rId3"/>
    <p:sldId id="310" r:id="rId4"/>
    <p:sldId id="312" r:id="rId5"/>
    <p:sldId id="311" r:id="rId6"/>
    <p:sldId id="316" r:id="rId7"/>
    <p:sldId id="313" r:id="rId8"/>
    <p:sldId id="314" r:id="rId9"/>
    <p:sldId id="300" r:id="rId10"/>
    <p:sldId id="285" r:id="rId11"/>
    <p:sldId id="308" r:id="rId12"/>
    <p:sldId id="303" r:id="rId13"/>
    <p:sldId id="304" r:id="rId14"/>
    <p:sldId id="305" r:id="rId15"/>
    <p:sldId id="306" r:id="rId16"/>
    <p:sldId id="299" r:id="rId17"/>
    <p:sldId id="315" r:id="rId18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sin título" id="{CCCAE169-51AB-4ABA-B063-E621645F6F97}">
          <p14:sldIdLst>
            <p14:sldId id="301"/>
            <p14:sldId id="309"/>
            <p14:sldId id="310"/>
            <p14:sldId id="312"/>
            <p14:sldId id="311"/>
            <p14:sldId id="316"/>
            <p14:sldId id="313"/>
            <p14:sldId id="314"/>
            <p14:sldId id="300"/>
            <p14:sldId id="285"/>
            <p14:sldId id="308"/>
            <p14:sldId id="303"/>
            <p14:sldId id="304"/>
            <p14:sldId id="305"/>
            <p14:sldId id="306"/>
            <p14:sldId id="299"/>
            <p14:sldId id="31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03D1"/>
    <a:srgbClr val="BA36AA"/>
    <a:srgbClr val="00FF00"/>
    <a:srgbClr val="FF66CC"/>
    <a:srgbClr val="6699FF"/>
    <a:srgbClr val="A3EFC7"/>
    <a:srgbClr val="FF6600"/>
    <a:srgbClr val="C0B5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0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19-05-2020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74722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19-05-2020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80990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19-05-2020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96883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19-05-2020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13866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19-05-2020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71020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19-05-2020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77565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19-05-2020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03921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19-05-2020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76828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19-05-2020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77455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19-05-2020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03542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19-05-2020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775771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19-05-2020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224382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19-05-2020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668509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19-05-2020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36281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19-05-2020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440273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19-05-2020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38810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19-05-2020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86204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5E384C1-F9B0-4A13-BDF7-07E6B5E5C52F}" type="datetimeFigureOut">
              <a:rPr lang="es-CL" smtClean="0"/>
              <a:t>19-05-2020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91677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  <p:sldLayoutId id="2147483819" r:id="rId12"/>
    <p:sldLayoutId id="2147483820" r:id="rId13"/>
    <p:sldLayoutId id="2147483821" r:id="rId14"/>
    <p:sldLayoutId id="2147483822" r:id="rId15"/>
    <p:sldLayoutId id="2147483823" r:id="rId16"/>
    <p:sldLayoutId id="2147483824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86179" y="208366"/>
            <a:ext cx="9144000" cy="1655762"/>
          </a:xfrm>
        </p:spPr>
        <p:txBody>
          <a:bodyPr>
            <a:normAutofit/>
          </a:bodyPr>
          <a:lstStyle/>
          <a:p>
            <a:r>
              <a:rPr lang="es-CL" sz="6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 </a:t>
            </a:r>
            <a:endParaRPr lang="es-CL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901745" y="371461"/>
            <a:ext cx="10333388" cy="1069982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CL" sz="6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Medios de Transporte acuáticos  </a:t>
            </a:r>
            <a:endParaRPr lang="es-CL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AutoShape 10" descr="https://static.wixstatic.com/media/4370ea_c69bf9ea11ad4dcfb70bf106808c6a7a.jpg/v1/fill/w_777,h_366,al_c,q_80,usm_0.66_1.00_0.01/4370ea_c69bf9ea11ad4dcfb70bf106808c6a7a.webp"/>
          <p:cNvSpPr>
            <a:spLocks noChangeAspect="1" noChangeArrowheads="1"/>
          </p:cNvSpPr>
          <p:nvPr/>
        </p:nvSpPr>
        <p:spPr bwMode="auto">
          <a:xfrm>
            <a:off x="1533779" y="322980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182" y="1596040"/>
            <a:ext cx="2799452" cy="18151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4732" y="4685592"/>
            <a:ext cx="2964286" cy="17540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4732" y="1705589"/>
            <a:ext cx="2783498" cy="12025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47824" y="4177715"/>
            <a:ext cx="3554734" cy="18490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28869" y="1875562"/>
            <a:ext cx="2457793" cy="15242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3807" y="3998985"/>
            <a:ext cx="2709544" cy="18025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sonido_a_bocina_de_un_barc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92145" y="236418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507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492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39394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4" grpId="0" animBg="1"/>
      <p:bldP spid="4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86179" y="208366"/>
            <a:ext cx="9144000" cy="1655762"/>
          </a:xfrm>
        </p:spPr>
        <p:txBody>
          <a:bodyPr>
            <a:normAutofit/>
          </a:bodyPr>
          <a:lstStyle/>
          <a:p>
            <a:r>
              <a:rPr lang="es-CL" sz="6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 </a:t>
            </a:r>
            <a:endParaRPr lang="es-CL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901745" y="371461"/>
            <a:ext cx="10333388" cy="1069982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CL" sz="6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Medios de Transporte acuáticos  </a:t>
            </a:r>
            <a:endParaRPr lang="es-CL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AutoShape 10" descr="https://static.wixstatic.com/media/4370ea_c69bf9ea11ad4dcfb70bf106808c6a7a.jpg/v1/fill/w_777,h_366,al_c,q_80,usm_0.66_1.00_0.01/4370ea_c69bf9ea11ad4dcfb70bf106808c6a7a.webp"/>
          <p:cNvSpPr>
            <a:spLocks noChangeAspect="1" noChangeArrowheads="1"/>
          </p:cNvSpPr>
          <p:nvPr/>
        </p:nvSpPr>
        <p:spPr bwMode="auto">
          <a:xfrm>
            <a:off x="1533779" y="322980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682" y="1525252"/>
            <a:ext cx="7139651" cy="37138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ángulo 1"/>
          <p:cNvSpPr/>
          <p:nvPr/>
        </p:nvSpPr>
        <p:spPr>
          <a:xfrm>
            <a:off x="227154" y="5322960"/>
            <a:ext cx="11767930" cy="138499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just"/>
            <a:r>
              <a:rPr lang="es-ES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El bote es uno de los medios de trasporte más pequeños. Se una para desplazarse en aguas poco profundas y para moverse debes utilizar los remos </a:t>
            </a:r>
            <a:endParaRPr lang="es-ES" sz="2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03093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86179" y="208366"/>
            <a:ext cx="9144000" cy="1655762"/>
          </a:xfrm>
        </p:spPr>
        <p:txBody>
          <a:bodyPr>
            <a:normAutofit/>
          </a:bodyPr>
          <a:lstStyle/>
          <a:p>
            <a:r>
              <a:rPr lang="es-CL" sz="6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 </a:t>
            </a:r>
            <a:endParaRPr lang="es-CL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901745" y="371461"/>
            <a:ext cx="10333388" cy="1069982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CL" sz="6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Medios de Transporte acuáticos  </a:t>
            </a:r>
            <a:endParaRPr lang="es-CL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AutoShape 10" descr="https://static.wixstatic.com/media/4370ea_c69bf9ea11ad4dcfb70bf106808c6a7a.jpg/v1/fill/w_777,h_366,al_c,q_80,usm_0.66_1.00_0.01/4370ea_c69bf9ea11ad4dcfb70bf106808c6a7a.webp"/>
          <p:cNvSpPr>
            <a:spLocks noChangeAspect="1" noChangeArrowheads="1"/>
          </p:cNvSpPr>
          <p:nvPr/>
        </p:nvSpPr>
        <p:spPr bwMode="auto">
          <a:xfrm>
            <a:off x="1533779" y="322980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8502" y="1848873"/>
            <a:ext cx="5199645" cy="3371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sonido_a_bocina_de_un_barc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92145" y="2364185"/>
            <a:ext cx="609600" cy="609600"/>
          </a:xfrm>
          <a:prstGeom prst="rect">
            <a:avLst/>
          </a:prstGeom>
        </p:spPr>
      </p:pic>
      <p:sp>
        <p:nvSpPr>
          <p:cNvPr id="17" name="Rectángulo 16"/>
          <p:cNvSpPr/>
          <p:nvPr/>
        </p:nvSpPr>
        <p:spPr>
          <a:xfrm>
            <a:off x="292145" y="5237199"/>
            <a:ext cx="11767930" cy="954107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just"/>
            <a:r>
              <a:rPr lang="es-ES" sz="28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El barco es mucho más grande que el bote y puede navegar en el mar. Este medio de transporte tiene motor y es mucho mas rápido. </a:t>
            </a:r>
            <a:endParaRPr lang="es-ES" sz="2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9109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492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39394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4" grpId="0" animBg="1"/>
      <p:bldP spid="4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86179" y="208366"/>
            <a:ext cx="9144000" cy="1655762"/>
          </a:xfrm>
        </p:spPr>
        <p:txBody>
          <a:bodyPr>
            <a:normAutofit/>
          </a:bodyPr>
          <a:lstStyle/>
          <a:p>
            <a:r>
              <a:rPr lang="es-CL" sz="6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 </a:t>
            </a:r>
            <a:endParaRPr lang="es-CL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901745" y="371461"/>
            <a:ext cx="10333388" cy="1069982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CL" sz="6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Medios de Transporte acuáticos  </a:t>
            </a:r>
            <a:endParaRPr lang="es-CL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AutoShape 10" descr="https://static.wixstatic.com/media/4370ea_c69bf9ea11ad4dcfb70bf106808c6a7a.jpg/v1/fill/w_777,h_366,al_c,q_80,usm_0.66_1.00_0.01/4370ea_c69bf9ea11ad4dcfb70bf106808c6a7a.webp"/>
          <p:cNvSpPr>
            <a:spLocks noChangeAspect="1" noChangeArrowheads="1"/>
          </p:cNvSpPr>
          <p:nvPr/>
        </p:nvSpPr>
        <p:spPr bwMode="auto">
          <a:xfrm>
            <a:off x="1533779" y="322980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3803" y="2215337"/>
            <a:ext cx="6107164" cy="26385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Rectángulo 16"/>
          <p:cNvSpPr/>
          <p:nvPr/>
        </p:nvSpPr>
        <p:spPr>
          <a:xfrm>
            <a:off x="1108714" y="5205078"/>
            <a:ext cx="8856495" cy="138499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just"/>
            <a:r>
              <a:rPr lang="es-ES" sz="28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Las lanchas son embarcaciones pequeñas igual que los botes pero la diferencia es que las lanchas tienen un motor pequeño que las hace ir muy rápido.  </a:t>
            </a:r>
            <a:endParaRPr lang="es-ES" sz="2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0587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86179" y="208366"/>
            <a:ext cx="9144000" cy="1655762"/>
          </a:xfrm>
        </p:spPr>
        <p:txBody>
          <a:bodyPr>
            <a:normAutofit/>
          </a:bodyPr>
          <a:lstStyle/>
          <a:p>
            <a:r>
              <a:rPr lang="es-CL" sz="6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 </a:t>
            </a:r>
            <a:endParaRPr lang="es-CL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901745" y="371461"/>
            <a:ext cx="10333388" cy="1069982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CL" sz="6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Medios de Transporte acuáticos  </a:t>
            </a:r>
            <a:endParaRPr lang="es-CL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AutoShape 10" descr="https://static.wixstatic.com/media/4370ea_c69bf9ea11ad4dcfb70bf106808c6a7a.jpg/v1/fill/w_777,h_366,al_c,q_80,usm_0.66_1.00_0.01/4370ea_c69bf9ea11ad4dcfb70bf106808c6a7a.webp"/>
          <p:cNvSpPr>
            <a:spLocks noChangeAspect="1" noChangeArrowheads="1"/>
          </p:cNvSpPr>
          <p:nvPr/>
        </p:nvSpPr>
        <p:spPr bwMode="auto">
          <a:xfrm>
            <a:off x="1533779" y="322980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2899" y="1695067"/>
            <a:ext cx="6217343" cy="36790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Rectángulo 16"/>
          <p:cNvSpPr/>
          <p:nvPr/>
        </p:nvSpPr>
        <p:spPr>
          <a:xfrm>
            <a:off x="1829931" y="5855385"/>
            <a:ext cx="8856495" cy="52322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just"/>
            <a:r>
              <a:rPr lang="es-ES" sz="28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El submarino es muy grande y se mueve debajo del mar.</a:t>
            </a:r>
            <a:endParaRPr lang="es-ES" sz="2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10148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Dibujos_de_submarinos_para_nios_Huevo_de_sorpreso_submarino_Carricaturas_en_espaol">
            <a:hlinkClick r:id="" action="ppaction://media"/>
          </p:cNvPr>
          <p:cNvPicPr>
            <a:picLocks noGrp="1" noChangeAspect="1"/>
          </p:cNvPicPr>
          <p:nvPr>
            <p:ph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3764" y="0"/>
            <a:ext cx="12195763" cy="6964666"/>
          </a:xfrm>
        </p:spPr>
      </p:pic>
    </p:spTree>
    <p:extLst>
      <p:ext uri="{BB962C8B-B14F-4D97-AF65-F5344CB8AC3E}">
        <p14:creationId xmlns:p14="http://schemas.microsoft.com/office/powerpoint/2010/main" val="2425149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86179" y="208366"/>
            <a:ext cx="9144000" cy="1655762"/>
          </a:xfrm>
        </p:spPr>
        <p:txBody>
          <a:bodyPr>
            <a:normAutofit/>
          </a:bodyPr>
          <a:lstStyle/>
          <a:p>
            <a:r>
              <a:rPr lang="es-CL" sz="6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 </a:t>
            </a:r>
            <a:endParaRPr lang="es-CL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901745" y="371461"/>
            <a:ext cx="10333388" cy="1069982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CL" sz="6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Medios de Transporte acuáticos  </a:t>
            </a:r>
            <a:endParaRPr lang="es-CL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AutoShape 10" descr="https://static.wixstatic.com/media/4370ea_c69bf9ea11ad4dcfb70bf106808c6a7a.jpg/v1/fill/w_777,h_366,al_c,q_80,usm_0.66_1.00_0.01/4370ea_c69bf9ea11ad4dcfb70bf106808c6a7a.webp"/>
          <p:cNvSpPr>
            <a:spLocks noChangeAspect="1" noChangeArrowheads="1"/>
          </p:cNvSpPr>
          <p:nvPr/>
        </p:nvSpPr>
        <p:spPr bwMode="auto">
          <a:xfrm>
            <a:off x="1533779" y="322980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3013" y="1501718"/>
            <a:ext cx="5878819" cy="39110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Rectángulo 16"/>
          <p:cNvSpPr/>
          <p:nvPr/>
        </p:nvSpPr>
        <p:spPr>
          <a:xfrm>
            <a:off x="1134174" y="5473005"/>
            <a:ext cx="8856495" cy="954107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just"/>
            <a:r>
              <a:rPr lang="es-ES" sz="28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El velero no tiene motor y se mueve gracias a que el viento sopla sus velas.  </a:t>
            </a:r>
            <a:endParaRPr lang="es-ES" sz="2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76548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86179" y="208366"/>
            <a:ext cx="9144000" cy="1655762"/>
          </a:xfrm>
        </p:spPr>
        <p:txBody>
          <a:bodyPr>
            <a:normAutofit/>
          </a:bodyPr>
          <a:lstStyle/>
          <a:p>
            <a:r>
              <a:rPr lang="es-CL" sz="6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 </a:t>
            </a:r>
            <a:endParaRPr lang="es-CL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901745" y="371461"/>
            <a:ext cx="10333388" cy="1069982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CL" sz="6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Medios de Transporte acuáticos  </a:t>
            </a:r>
            <a:endParaRPr lang="es-CL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AutoShape 10" descr="https://static.wixstatic.com/media/4370ea_c69bf9ea11ad4dcfb70bf106808c6a7a.jpg/v1/fill/w_777,h_366,al_c,q_80,usm_0.66_1.00_0.01/4370ea_c69bf9ea11ad4dcfb70bf106808c6a7a.webp"/>
          <p:cNvSpPr>
            <a:spLocks noChangeAspect="1" noChangeArrowheads="1"/>
          </p:cNvSpPr>
          <p:nvPr/>
        </p:nvSpPr>
        <p:spPr bwMode="auto">
          <a:xfrm>
            <a:off x="1533779" y="322980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2524" y="1644310"/>
            <a:ext cx="5113210" cy="31709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Rectángulo 16"/>
          <p:cNvSpPr/>
          <p:nvPr/>
        </p:nvSpPr>
        <p:spPr>
          <a:xfrm>
            <a:off x="1134174" y="5473005"/>
            <a:ext cx="8856495" cy="138499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just"/>
            <a:r>
              <a:rPr lang="es-ES" sz="28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Es una embarcación pequeña que puede ir a gran velocidad, muy muy rápido y en ella pueden ir una o dos personas. </a:t>
            </a:r>
            <a:endParaRPr lang="es-ES" sz="2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31031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921636" y="288530"/>
            <a:ext cx="59699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Algo no está bien…</a:t>
            </a:r>
            <a:endParaRPr lang="es-E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561" y="1302643"/>
            <a:ext cx="6633155" cy="482792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482797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ogs GIFs - Png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sp>
        <p:nvSpPr>
          <p:cNvPr id="4" name="AutoShape 4" descr="Dogs GIFs - Png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921636" y="288530"/>
            <a:ext cx="59699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Algo no está bien…</a:t>
            </a:r>
            <a:endParaRPr lang="es-E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198" y="1928749"/>
            <a:ext cx="6381682" cy="403638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010015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ogs GIFs - Png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sp>
        <p:nvSpPr>
          <p:cNvPr id="4" name="AutoShape 4" descr="Dogs GIFs - Png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921636" y="288530"/>
            <a:ext cx="59699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Algo no está bien…</a:t>
            </a:r>
            <a:endParaRPr lang="es-E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5167" y="1429555"/>
            <a:ext cx="5907994" cy="475182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52448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ogs GIFs - Png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sp>
        <p:nvSpPr>
          <p:cNvPr id="4" name="AutoShape 4" descr="Dogs GIFs - Png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7753" y="1146220"/>
            <a:ext cx="3721395" cy="542663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Rectángulo 4"/>
          <p:cNvSpPr/>
          <p:nvPr/>
        </p:nvSpPr>
        <p:spPr>
          <a:xfrm>
            <a:off x="762801" y="160337"/>
            <a:ext cx="59699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Algo no está bien…</a:t>
            </a:r>
            <a:endParaRPr lang="es-E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7780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ogs GIFs - Png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sp>
        <p:nvSpPr>
          <p:cNvPr id="4" name="AutoShape 4" descr="Dogs GIFs - Png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765175" y="0"/>
            <a:ext cx="59699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Algo no está bien…</a:t>
            </a:r>
            <a:endParaRPr lang="es-E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71" y="1211860"/>
            <a:ext cx="4378816" cy="496886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32461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ogs GIFs - Png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sp>
        <p:nvSpPr>
          <p:cNvPr id="4" name="AutoShape 4" descr="Dogs GIFs - Png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2592" y="1431465"/>
            <a:ext cx="6767015" cy="449274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Rectángulo 4"/>
          <p:cNvSpPr/>
          <p:nvPr/>
        </p:nvSpPr>
        <p:spPr>
          <a:xfrm>
            <a:off x="307975" y="50219"/>
            <a:ext cx="59699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Algo no está bien…</a:t>
            </a:r>
            <a:endParaRPr lang="es-E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21616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ogs GIFs - Png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sp>
        <p:nvSpPr>
          <p:cNvPr id="4" name="AutoShape 4" descr="Dogs GIFs - Png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6687" y="1511203"/>
            <a:ext cx="5177307" cy="451730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Rectángulo 4"/>
          <p:cNvSpPr/>
          <p:nvPr/>
        </p:nvSpPr>
        <p:spPr>
          <a:xfrm>
            <a:off x="460375" y="294917"/>
            <a:ext cx="59699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Algo no está bien…</a:t>
            </a:r>
            <a:endParaRPr lang="es-E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7362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656" y="1682677"/>
            <a:ext cx="5151611" cy="430781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Rectángulo 2"/>
          <p:cNvSpPr/>
          <p:nvPr/>
        </p:nvSpPr>
        <p:spPr>
          <a:xfrm>
            <a:off x="625422" y="288530"/>
            <a:ext cx="59699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Algo no está bien…</a:t>
            </a:r>
            <a:endParaRPr lang="es-E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46145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9949" y="399246"/>
            <a:ext cx="4759168" cy="604590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Rectángulo 4"/>
          <p:cNvSpPr/>
          <p:nvPr/>
        </p:nvSpPr>
        <p:spPr>
          <a:xfrm>
            <a:off x="308253" y="1473386"/>
            <a:ext cx="4353899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Encierra con un círculo los medios de transporte acuáticos y coloréalos </a:t>
            </a:r>
            <a:endParaRPr lang="es-ES" sz="3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0125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ota">
  <a:themeElements>
    <a:clrScheme name="Gota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Got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ot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TM04033925[[fn=Gota]]</Template>
  <TotalTime>2177</TotalTime>
  <Words>221</Words>
  <Application>Microsoft Office PowerPoint</Application>
  <PresentationFormat>Panorámica</PresentationFormat>
  <Paragraphs>29</Paragraphs>
  <Slides>17</Slides>
  <Notes>0</Notes>
  <HiddenSlides>0</HiddenSlides>
  <MMClips>3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0" baseType="lpstr">
      <vt:lpstr>Arial</vt:lpstr>
      <vt:lpstr>Tw Cen MT</vt:lpstr>
      <vt:lpstr>Gota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silene alejandra</dc:creator>
  <cp:lastModifiedBy>silene alejandra</cp:lastModifiedBy>
  <cp:revision>135</cp:revision>
  <dcterms:created xsi:type="dcterms:W3CDTF">2020-05-07T03:52:18Z</dcterms:created>
  <dcterms:modified xsi:type="dcterms:W3CDTF">2020-05-19T20:18:49Z</dcterms:modified>
</cp:coreProperties>
</file>