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7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-45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66DFE39-6D00-43D5-9CB3-A44F18C4EC8B}" type="datetimeFigureOut">
              <a:rPr lang="en-US" smtClean="0"/>
              <a:t>14-05-20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AB7C33F-15AB-41A9-AE58-A61404722D20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slide" Target="slide9.xml"/><Relationship Id="rId12" Type="http://schemas.openxmlformats.org/officeDocument/2006/relationships/image" Target="../media/image9.png"/><Relationship Id="rId13" Type="http://schemas.microsoft.com/office/2007/relationships/hdphoto" Target="../media/hdphoto4.wdp"/><Relationship Id="rId14" Type="http://schemas.openxmlformats.org/officeDocument/2006/relationships/slide" Target="slide8.xml"/><Relationship Id="rId15" Type="http://schemas.openxmlformats.org/officeDocument/2006/relationships/image" Target="../media/image10.png"/><Relationship Id="rId16" Type="http://schemas.microsoft.com/office/2007/relationships/hdphoto" Target="../media/hdphoto5.wdp"/><Relationship Id="rId17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slide" Target="slide4.xml"/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5" Type="http://schemas.openxmlformats.org/officeDocument/2006/relationships/slide" Target="slide6.xml"/><Relationship Id="rId6" Type="http://schemas.openxmlformats.org/officeDocument/2006/relationships/image" Target="../media/image7.png"/><Relationship Id="rId7" Type="http://schemas.microsoft.com/office/2007/relationships/hdphoto" Target="../media/hdphoto2.wdp"/><Relationship Id="rId8" Type="http://schemas.openxmlformats.org/officeDocument/2006/relationships/slide" Target="slide5.xml"/><Relationship Id="rId9" Type="http://schemas.openxmlformats.org/officeDocument/2006/relationships/image" Target="../media/image8.png"/><Relationship Id="rId10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microsoft.com/office/2007/relationships/hdphoto" Target="../media/hdphoto1.wdp"/><Relationship Id="rId6" Type="http://schemas.openxmlformats.org/officeDocument/2006/relationships/image" Target="../media/image11.png"/><Relationship Id="rId7" Type="http://schemas.openxmlformats.org/officeDocument/2006/relationships/image" Target="../media/image12.gif"/><Relationship Id="rId8" Type="http://schemas.openxmlformats.org/officeDocument/2006/relationships/slide" Target="slide3.xml"/><Relationship Id="rId9" Type="http://schemas.openxmlformats.org/officeDocument/2006/relationships/image" Target="../media/image13.gif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4.gif"/><Relationship Id="rId5" Type="http://schemas.openxmlformats.org/officeDocument/2006/relationships/slide" Target="slide3.xml"/><Relationship Id="rId6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5" Type="http://schemas.openxmlformats.org/officeDocument/2006/relationships/slide" Target="slide3.xml"/><Relationship Id="rId6" Type="http://schemas.openxmlformats.org/officeDocument/2006/relationships/image" Target="../media/image13.gif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microsoft.com/office/2007/relationships/hdphoto" Target="../media/hdphoto6.wdp"/><Relationship Id="rId6" Type="http://schemas.openxmlformats.org/officeDocument/2006/relationships/image" Target="../media/image18.gif"/><Relationship Id="rId7" Type="http://schemas.openxmlformats.org/officeDocument/2006/relationships/image" Target="../media/image11.png"/><Relationship Id="rId8" Type="http://schemas.openxmlformats.org/officeDocument/2006/relationships/slide" Target="slide3.xml"/><Relationship Id="rId9" Type="http://schemas.openxmlformats.org/officeDocument/2006/relationships/image" Target="../media/image13.gif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19.gif"/><Relationship Id="rId5" Type="http://schemas.openxmlformats.org/officeDocument/2006/relationships/slide" Target="slide3.xml"/><Relationship Id="rId6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8.wdp"/><Relationship Id="rId5" Type="http://schemas.openxmlformats.org/officeDocument/2006/relationships/image" Target="../media/image26.png"/><Relationship Id="rId6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7.png"/><Relationship Id="rId5" Type="http://schemas.microsoft.com/office/2007/relationships/hdphoto" Target="../media/hdphoto2.wdp"/><Relationship Id="rId6" Type="http://schemas.openxmlformats.org/officeDocument/2006/relationships/image" Target="../media/image29.png"/><Relationship Id="rId7" Type="http://schemas.microsoft.com/office/2007/relationships/hdphoto" Target="../media/hdphoto10.wdp"/><Relationship Id="rId8" Type="http://schemas.openxmlformats.org/officeDocument/2006/relationships/image" Target="../media/image30.png"/><Relationship Id="rId9" Type="http://schemas.microsoft.com/office/2007/relationships/hdphoto" Target="../media/hdphoto11.wdp"/><Relationship Id="rId10" Type="http://schemas.openxmlformats.org/officeDocument/2006/relationships/image" Target="../media/image31.png"/><Relationship Id="rId11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microsoft.com/office/2007/relationships/hdphoto" Target="../media/hdphoto4.wdp"/><Relationship Id="rId13" Type="http://schemas.openxmlformats.org/officeDocument/2006/relationships/slide" Target="slide8.xml"/><Relationship Id="rId1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slide" Target="slide4.xml"/><Relationship Id="rId4" Type="http://schemas.openxmlformats.org/officeDocument/2006/relationships/image" Target="../media/image34.png"/><Relationship Id="rId5" Type="http://schemas.openxmlformats.org/officeDocument/2006/relationships/slide" Target="slide5.xml"/><Relationship Id="rId6" Type="http://schemas.openxmlformats.org/officeDocument/2006/relationships/image" Target="../media/image35.png"/><Relationship Id="rId7" Type="http://schemas.openxmlformats.org/officeDocument/2006/relationships/slide" Target="slide6.xml"/><Relationship Id="rId8" Type="http://schemas.openxmlformats.org/officeDocument/2006/relationships/image" Target="../media/image7.png"/><Relationship Id="rId9" Type="http://schemas.microsoft.com/office/2007/relationships/hdphoto" Target="../media/hdphoto2.wdp"/><Relationship Id="rId10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IF mar - animated GIF on GIFE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377114" y="2301129"/>
            <a:ext cx="9437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Medios de transportes acuáticos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258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egunta GIFs | Ten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313" y="1298727"/>
            <a:ext cx="3413373" cy="319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9469" b="9310"/>
          <a:stretch/>
        </p:blipFill>
        <p:spPr>
          <a:xfrm>
            <a:off x="-779364" y="-129872"/>
            <a:ext cx="9020421" cy="721892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942115" y="346327"/>
            <a:ext cx="524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¿Cómo podríamos cruzar de una parte de la tierra a otra a través de mar?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181" y="3131374"/>
            <a:ext cx="1094935" cy="163423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296572" y="5390600"/>
            <a:ext cx="524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¿Qué podríamos utilizar?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2027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08 -0.01181 L 0.20412 -0.34854 " pathEditMode="relative" ptsTypes="AA">
                                      <p:cBhvr>
                                        <p:cTn id="6" dur="4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elocidad de crucero ⛵ | Barco animado, Imagenes de medio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5771">
            <a:off x="2130271" y="314782"/>
            <a:ext cx="2738488" cy="251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ubmarino de dibujos animados PNG Clipart | PNGOcean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05" y="3214624"/>
            <a:ext cx="2920285" cy="219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tock Photo | Bote de remos, Remo, Botes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7943">
            <a:off x="6960375" y="1197569"/>
            <a:ext cx="3291504" cy="161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lustración de Barco Velero Símbolo De Dibujos Animados y más ...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68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751" y="3831200"/>
            <a:ext cx="2248670" cy="224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lustración de Lancha De Dibujos Animados Aislados y más Vectores ...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0806" b="70972" l="0" r="89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421" y="2405799"/>
            <a:ext cx="3510836" cy="351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742206" y="2655176"/>
            <a:ext cx="1284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Comic Sans MS"/>
                <a:cs typeface="Comic Sans MS"/>
              </a:rPr>
              <a:t>BARCO</a:t>
            </a:r>
            <a:endParaRPr lang="es-ES" sz="2400" b="1" dirty="0">
              <a:latin typeface="Comic Sans MS"/>
              <a:cs typeface="Comic Sans M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642955" y="2793145"/>
            <a:ext cx="1284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Comic Sans MS"/>
                <a:cs typeface="Comic Sans MS"/>
              </a:rPr>
              <a:t>BOTE</a:t>
            </a:r>
            <a:endParaRPr lang="es-ES" sz="2400" b="1" dirty="0"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22473" y="5246297"/>
            <a:ext cx="2532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Comic Sans MS"/>
                <a:cs typeface="Comic Sans MS"/>
              </a:rPr>
              <a:t>SUBMARINO</a:t>
            </a:r>
            <a:endParaRPr lang="es-ES" sz="2400" b="1" dirty="0">
              <a:latin typeface="Comic Sans MS"/>
              <a:cs typeface="Comic Sans MS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15150" y="5910091"/>
            <a:ext cx="1868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Comic Sans MS"/>
                <a:cs typeface="Comic Sans MS"/>
              </a:rPr>
              <a:t>VELERO</a:t>
            </a:r>
            <a:endParaRPr lang="es-ES" sz="2400" b="1" dirty="0">
              <a:latin typeface="Comic Sans MS"/>
              <a:cs typeface="Comic Sans M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706828" y="4827818"/>
            <a:ext cx="188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Comic Sans MS"/>
                <a:cs typeface="Comic Sans MS"/>
              </a:rPr>
              <a:t>LANCHA</a:t>
            </a:r>
            <a:endParaRPr lang="es-ES" sz="2400" b="1" dirty="0">
              <a:latin typeface="Comic Sans MS"/>
              <a:cs typeface="Comic Sans MS"/>
            </a:endParaRPr>
          </a:p>
        </p:txBody>
      </p:sp>
      <p:sp>
        <p:nvSpPr>
          <p:cNvPr id="3" name="Elipse 2">
            <a:hlinkClick r:id="rId17" action="ppaction://hlinksldjump"/>
          </p:cNvPr>
          <p:cNvSpPr/>
          <p:nvPr/>
        </p:nvSpPr>
        <p:spPr>
          <a:xfrm>
            <a:off x="10882235" y="432909"/>
            <a:ext cx="966989" cy="9524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7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4111" y="5572158"/>
            <a:ext cx="11832905" cy="11103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Velocidad de crucero ⛵ | Barco animado, Imagenes de medio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477" y="1461132"/>
            <a:ext cx="5293715" cy="378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24111" y="5853525"/>
            <a:ext cx="118329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400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El barco es una construcción de madera, metal, fibra de vidrio u otro material que por su forma es capaz de flotar en el agua.</a:t>
            </a:r>
          </a:p>
          <a:p>
            <a:pPr algn="ctr"/>
            <a:r>
              <a:rPr lang="es-ES" sz="1400" b="1" cap="none" spc="0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Sirve como medio de transporte de personas o también como cargamento. </a:t>
            </a:r>
            <a:endParaRPr lang="es-ES" sz="14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7" name="Bocinas de barco (sonido). Boat horns (sound). (online-audio-convert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3121" y="864326"/>
            <a:ext cx="609600" cy="609600"/>
          </a:xfrm>
          <a:prstGeom prst="rect">
            <a:avLst/>
          </a:prstGeom>
        </p:spPr>
      </p:pic>
      <p:pic>
        <p:nvPicPr>
          <p:cNvPr id="3074" name="Picture 2" descr="Navegante Barco GIF - Navegante Barco Mar - Discover &amp; Share GIF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67643" cy="313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nes animadas de Marineros, Gifs animados de Profesiones ...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13" y="3553614"/>
            <a:ext cx="1418799" cy="141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647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23964" y="5497065"/>
            <a:ext cx="11832905" cy="11103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tock Photo | Bote de remos, Remo, Bote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2507">
            <a:off x="4084875" y="550348"/>
            <a:ext cx="6888046" cy="338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195267" y="5488467"/>
            <a:ext cx="9973478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es-ES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El </a:t>
            </a:r>
            <a:r>
              <a:rPr lang="es-ES" sz="1600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bote es una embarcación de pequeña  de madera con capacidad de flotar y moverse en el agua, </a:t>
            </a:r>
          </a:p>
          <a:p>
            <a:pPr algn="ctr"/>
            <a:r>
              <a:rPr lang="es-ES" sz="1600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tiene dos remos los cuales sirven para que las personas lo dirijan </a:t>
            </a:r>
          </a:p>
        </p:txBody>
      </p:sp>
      <p:pic>
        <p:nvPicPr>
          <p:cNvPr id="4098" name="Picture 2" descr="This blog is dedicated to beautiful Gifs. There is something about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4049"/>
            <a:ext cx="4480559" cy="319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nes animadas de Marineros, Gifs animados de Profesiones ...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419" y="4050566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38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39436" y="5215525"/>
            <a:ext cx="11832905" cy="11103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 descr="Submarino de dibujos animados PNG Clipart | PNGOce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556" y="1065320"/>
            <a:ext cx="6863090" cy="481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31532" y="5544125"/>
            <a:ext cx="118604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El submarino es un medio de transporte de agua que es capaz de navegar sobre el mar y en las profundidades del mar</a:t>
            </a:r>
            <a:r>
              <a:rPr lang="es-ES" sz="16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</a:p>
        </p:txBody>
      </p:sp>
      <p:pic>
        <p:nvPicPr>
          <p:cNvPr id="5122" name="Picture 2" descr="▷ Submarin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15716" cy="357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643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UBMARIN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3997" b="13997"/>
          <a:stretch>
            <a:fillRect/>
          </a:stretch>
        </p:blipFill>
        <p:spPr>
          <a:xfrm>
            <a:off x="0" y="0"/>
            <a:ext cx="12192000" cy="5858702"/>
          </a:xfrm>
        </p:spPr>
      </p:pic>
      <p:pic>
        <p:nvPicPr>
          <p:cNvPr id="5" name="Picture 2" descr="Imagenes animadas de Marineros, Gifs animados de Profesiones ...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88" y="5903717"/>
            <a:ext cx="835021" cy="83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000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74320" y="5505523"/>
            <a:ext cx="11702277" cy="11103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Ilustración de Lancha De Dibujos Animados Aislados y más Vectores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941" l="6152" r="899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755" y="75627"/>
            <a:ext cx="5132945" cy="513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025321" y="5815536"/>
            <a:ext cx="806964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La lancha es una embarcación pequeña de vela y remos, o bien de vapor o de motor </a:t>
            </a:r>
          </a:p>
        </p:txBody>
      </p:sp>
      <p:pic>
        <p:nvPicPr>
          <p:cNvPr id="6146" name="Picture 2" descr="Gifs animados de Lanchas y planeadoras, animaciones de Lanchas y ...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3956445" cy="341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videoplayback (online-audio-convert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24314" y="4131944"/>
            <a:ext cx="609600" cy="609600"/>
          </a:xfrm>
          <a:prstGeom prst="rect">
            <a:avLst/>
          </a:prstGeom>
        </p:spPr>
      </p:pic>
      <p:pic>
        <p:nvPicPr>
          <p:cNvPr id="4098" name="Picture 2" descr="Imagenes animadas de Marineros, Gifs animados de Profesiones ...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015" y="3749556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161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93152" y="5392418"/>
            <a:ext cx="11387629" cy="11103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lustración de Barco Velero Símbolo De Dibujos Animados y má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8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673" y="996561"/>
            <a:ext cx="3683236" cy="368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45182" y="5392418"/>
            <a:ext cx="1183048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dirty="0" smtClean="0">
              <a:ln w="0"/>
              <a:solidFill>
                <a:schemeClr val="bg2">
                  <a:lumMod val="1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es-ES" sz="1600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El velero es una embarcación pequeña de madera, sus velas son paños de distintas formas que se amarran al mástil.</a:t>
            </a:r>
          </a:p>
          <a:p>
            <a:pPr algn="ctr"/>
            <a:r>
              <a:rPr lang="es-ES" sz="1600" b="1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El velero se mueve con el viento.</a:t>
            </a:r>
          </a:p>
        </p:txBody>
      </p:sp>
      <p:pic>
        <p:nvPicPr>
          <p:cNvPr id="7170" name="Picture 2" descr="GIF animado Sail boat 2 | Canoas y veleros | Deportes | GIFGIFs.co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0723">
            <a:off x="-228702" y="-85807"/>
            <a:ext cx="4129977" cy="491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nes animadas de Marineros, Gifs animados de Profesiones ...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969" y="4041859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GIF mar - animated GIF on GIFE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909536" y="2614637"/>
            <a:ext cx="43729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Vamos a jugar 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07138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rcRect t="9718" b="9718"/>
          <a:stretch>
            <a:fillRect/>
          </a:stretch>
        </p:blipFill>
        <p:spPr/>
      </p:pic>
      <p:pic>
        <p:nvPicPr>
          <p:cNvPr id="8194" name="Picture 2" descr="Ciudad Animada previo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" y="1162594"/>
            <a:ext cx="11325497" cy="55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lustración de Lancha De Dibujos Animados Aislados y más Vector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57" y="2323278"/>
            <a:ext cx="5380569" cy="545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920759" y="239264"/>
            <a:ext cx="603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¿Que error ves aquí?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350" l="0" r="100000">
                        <a14:backgroundMark x1="6731" y1="82514" x2="67308" y2="901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336" y="4091972"/>
            <a:ext cx="4397289" cy="22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91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escarga gratis Acogedora Cocina Moderna Con Electrodoméstic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0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4103" y="1443029"/>
            <a:ext cx="6035473" cy="60354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849" y1="22817" x2="43056" y2="24405"/>
                        <a14:foregroundMark x1="37103" y1="32540" x2="28968" y2="33135"/>
                        <a14:foregroundMark x1="37897" y1="46627" x2="28571" y2="46429"/>
                        <a14:foregroundMark x1="28175" y1="58730" x2="19444" y2="59127"/>
                        <a14:foregroundMark x1="20833" y1="62698" x2="34722" y2="58730"/>
                        <a14:foregroundMark x1="18651" y1="62698" x2="18651" y2="66468"/>
                        <a14:foregroundMark x1="36706" y1="58333" x2="43849" y2="60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91200" y="274176"/>
            <a:ext cx="6400800" cy="700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07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24147" b="24147"/>
          <a:stretch>
            <a:fillRect/>
          </a:stretch>
        </p:blipFill>
        <p:spPr/>
      </p:pic>
      <p:pic>
        <p:nvPicPr>
          <p:cNvPr id="11266" name="Picture 2" descr="avión-en-el-cielo-1416998279_14.jpg | Cluster Salud | AméricaEconomí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8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ubmarino de dibujos animados PNG Clipart | PNGOce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56" y="85159"/>
            <a:ext cx="4307563" cy="324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40" b="96596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7143" y="1829809"/>
            <a:ext cx="3306075" cy="25897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009" y="2994976"/>
            <a:ext cx="4580343" cy="35879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215" r="100000">
                        <a14:foregroundMark x1="7940" y1="28326" x2="37983" y2="28970"/>
                        <a14:foregroundMark x1="19957" y1="72961" x2="31116" y2="72961"/>
                        <a14:foregroundMark x1="80901" y1="59442" x2="97639" y2="59442"/>
                        <a14:foregroundMark x1="63734" y1="13305" x2="63090" y2="54292"/>
                        <a14:foregroundMark x1="39700" y1="13305" x2="39700" y2="37554"/>
                        <a14:foregroundMark x1="39914" y1="41631" x2="46781" y2="61373"/>
                        <a14:foregroundMark x1="47854" y1="79614" x2="48283" y2="80901"/>
                        <a14:foregroundMark x1="57296" y1="81116" x2="57296" y2="79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5396" y="2871628"/>
            <a:ext cx="2996979" cy="299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Diseño de zona de estacionamiento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tock Photo | Bote de remos, Remo, Bo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141" y="3001502"/>
            <a:ext cx="4263498" cy="209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646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GIF mar - animated GIF on GIFE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elocidad de crucero ⛵ | Barco animado, Imagenes de medi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5771">
            <a:off x="1072388" y="1025297"/>
            <a:ext cx="2625588" cy="241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tock Photo | Bote de remos, Remo, Botes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7943">
            <a:off x="1908567" y="4203228"/>
            <a:ext cx="2458045" cy="120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Submarino de dibujos animados PNG Clipart | PNGOcea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36" y="1809087"/>
            <a:ext cx="2920285" cy="219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ustración de Barco Velero Símbolo De Dibujos Animados y más ...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68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849" y="3748467"/>
            <a:ext cx="2248670" cy="224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lustración de Lancha De Dibujos Animados Aislados y más Vectores ...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07" y="1976799"/>
            <a:ext cx="3510836" cy="351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10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69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a">
  <a:themeElements>
    <a:clrScheme name="Bris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a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a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Brisa.thmx</Template>
  <TotalTime>196</TotalTime>
  <Words>183</Words>
  <Application>Microsoft Macintosh PowerPoint</Application>
  <PresentationFormat>Personalizado</PresentationFormat>
  <Paragraphs>20</Paragraphs>
  <Slides>16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Brisa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Camila</dc:creator>
  <cp:lastModifiedBy>Katherine Mena</cp:lastModifiedBy>
  <cp:revision>23</cp:revision>
  <dcterms:created xsi:type="dcterms:W3CDTF">2020-05-13T01:58:52Z</dcterms:created>
  <dcterms:modified xsi:type="dcterms:W3CDTF">2020-05-14T21:18:55Z</dcterms:modified>
</cp:coreProperties>
</file>